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1" r:id="rId2"/>
    <p:sldId id="259" r:id="rId3"/>
    <p:sldId id="277" r:id="rId4"/>
    <p:sldId id="278" r:id="rId5"/>
    <p:sldId id="306" r:id="rId6"/>
    <p:sldId id="305" r:id="rId7"/>
    <p:sldId id="304" r:id="rId8"/>
    <p:sldId id="307" r:id="rId9"/>
    <p:sldId id="303" r:id="rId10"/>
    <p:sldId id="302" r:id="rId11"/>
    <p:sldId id="301" r:id="rId12"/>
    <p:sldId id="300" r:id="rId13"/>
    <p:sldId id="299" r:id="rId14"/>
    <p:sldId id="298" r:id="rId15"/>
    <p:sldId id="297" r:id="rId16"/>
    <p:sldId id="296" r:id="rId17"/>
    <p:sldId id="308" r:id="rId18"/>
    <p:sldId id="295" r:id="rId19"/>
    <p:sldId id="290" r:id="rId20"/>
    <p:sldId id="293" r:id="rId21"/>
    <p:sldId id="294" r:id="rId22"/>
    <p:sldId id="285" r:id="rId23"/>
    <p:sldId id="28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458"/>
    <a:srgbClr val="54A32C"/>
    <a:srgbClr val="FB9000"/>
    <a:srgbClr val="FF3B65"/>
    <a:srgbClr val="FFA1B5"/>
    <a:srgbClr val="FF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5785" autoAdjust="0"/>
  </p:normalViewPr>
  <p:slideViewPr>
    <p:cSldViewPr snapToGrid="0">
      <p:cViewPr varScale="1">
        <p:scale>
          <a:sx n="69" d="100"/>
          <a:sy n="69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4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更多精彩模板请关注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沐沐槿</a:t>
            </a:r>
            <a:r>
              <a:rPr lang="en-US" altLang="zh-CN" dirty="0" smtClean="0"/>
              <a:t>PPT】https://mumjin.taobao.com/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975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5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30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204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40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13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049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135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14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7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97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25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0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6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2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5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48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73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2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ban%20Tx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r%20Thuong%20xanh.ppt" TargetMode="External"/><Relationship Id="rId5" Type="http://schemas.openxmlformats.org/officeDocument/2006/relationships/hyperlink" Target="rung%20Ns.ppt" TargetMode="External"/><Relationship Id="rId4" Type="http://schemas.openxmlformats.org/officeDocument/2006/relationships/hyperlink" Target="luong%20cu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bhmanh73.googlepages.com/herp1_075.jpg/herp1_075-full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2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342" y="1587856"/>
            <a:ext cx="10531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Luyện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từ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và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câu</a:t>
            </a:r>
            <a:endParaRPr lang="en-US" sz="5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Mở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rộng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vốn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từ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Bảo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vệ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môi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20078311346_cay-bang-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127" y="596331"/>
            <a:ext cx="9144000" cy="53132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9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bo-r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bo-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6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Bao-hoa-m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Bao-l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2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ha-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Image for Nguyen Viet Hoai Nam's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201314" y="-947878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5343" y="525463"/>
            <a:ext cx="1102153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5343" y="373063"/>
            <a:ext cx="1102153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4850" y="236075"/>
            <a:ext cx="10532023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8873" y="4106863"/>
            <a:ext cx="1065414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2385"/>
              </p:ext>
            </p:extLst>
          </p:nvPr>
        </p:nvGraphicFramePr>
        <p:xfrm>
          <a:off x="814850" y="4097337"/>
          <a:ext cx="10562299" cy="2499570"/>
        </p:xfrm>
        <a:graphic>
          <a:graphicData uri="http://schemas.openxmlformats.org/drawingml/2006/table">
            <a:tbl>
              <a:tblPr/>
              <a:tblGrid>
                <a:gridCol w="5051534">
                  <a:extLst>
                    <a:ext uri="{9D8B030D-6E8A-4147-A177-3AD203B41FA5}">
                      <a16:colId xmlns:a16="http://schemas.microsoft.com/office/drawing/2014/main" val="1539911002"/>
                    </a:ext>
                  </a:extLst>
                </a:gridCol>
                <a:gridCol w="5510765">
                  <a:extLst>
                    <a:ext uri="{9D8B030D-6E8A-4147-A177-3AD203B41FA5}">
                      <a16:colId xmlns:a16="http://schemas.microsoft.com/office/drawing/2014/main" val="46040402"/>
                    </a:ext>
                  </a:extLst>
                </a:gridCol>
              </a:tblGrid>
              <a:tr h="4623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vệ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môi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phá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hoại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môi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55369"/>
                  </a:ext>
                </a:extLst>
              </a:tr>
              <a:tr h="19814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435495"/>
                  </a:ext>
                </a:extLst>
              </a:tr>
            </a:tbl>
          </a:graphicData>
        </a:graphic>
      </p:graphicFrame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841925" y="762000"/>
            <a:ext cx="569445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1232234" y="4637375"/>
            <a:ext cx="466551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6151070" y="4625975"/>
            <a:ext cx="50620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dot ru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doi tr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201314" y="-947878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646218" y="1089940"/>
            <a:ext cx="33666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46218" y="2764654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646218" y="3679054"/>
            <a:ext cx="7162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4/122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</a:p>
          <a:p>
            <a:pPr algn="l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15452" y="978919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b="1">
              <a:latin typeface=".VnTime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410652" y="978919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b="1">
              <a:latin typeface=".VnTime" pitchFamily="34" charset="0"/>
            </a:endParaRPr>
          </a:p>
        </p:txBody>
      </p:sp>
      <p:pic>
        <p:nvPicPr>
          <p:cNvPr id="11" name="Picture 4" descr="V187_clip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31242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mages1217195_tiger_sk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7" y="596331"/>
            <a:ext cx="2865438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ear1_HaTayprovince_byJamesCompton_TSEA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7" y="596331"/>
            <a:ext cx="32004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gb" descr="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127" y="596331"/>
            <a:ext cx="9144000" cy="53132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3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46057" y="1062593"/>
            <a:ext cx="1113030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022271" y="1363662"/>
            <a:ext cx="5131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2202871" y="1371599"/>
            <a:ext cx="8782811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4031672" y="1828799"/>
            <a:ext cx="6414412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678872" y="2285999"/>
            <a:ext cx="2763132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6471" y="2811462"/>
            <a:ext cx="11249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26471" y="2514599"/>
            <a:ext cx="112498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28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55072" y="2514599"/>
            <a:ext cx="1075647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2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3984" y="2205071"/>
            <a:ext cx="8404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Cảm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ơn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đã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lắng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nghe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3415145" y="277091"/>
            <a:ext cx="5361709" cy="1124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355273" y="1678792"/>
            <a:ext cx="754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2800" b="1" u="sng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050473" y="22121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593273" y="1907392"/>
            <a:ext cx="9144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Line 12">
            <a:hlinkClick r:id="rId4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6393873" y="4269592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842655" y="2837557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14">
            <a:hlinkClick r:id="rId5" action="ppaction://hlinkpres?slideindex=1&amp;slidetitle=" highlightClick="1"/>
          </p:cNvPr>
          <p:cNvSpPr>
            <a:spLocks noChangeShapeType="1"/>
          </p:cNvSpPr>
          <p:nvPr/>
        </p:nvSpPr>
        <p:spPr bwMode="auto">
          <a:xfrm>
            <a:off x="2583873" y="3431392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7079673" y="2440792"/>
            <a:ext cx="3429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8">
            <a:hlinkClick r:id="rId6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7765473" y="5107792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1">
            <a:hlinkClick r:id="rId7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2050473" y="5564992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Picture 4" descr="poison-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601238"/>
            <a:ext cx="4572000" cy="53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erp1_075-sm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601238"/>
            <a:ext cx="4572000" cy="53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Picture 4" descr="Rừng kín thường xanh mưa ẩm nhiệt đới tại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127" y="596331"/>
            <a:ext cx="9144000" cy="53132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Picture 4" descr="rung rung 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127" y="596331"/>
            <a:ext cx="9144000" cy="53132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3827" y="594850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201314" y="-947878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26672" y="48768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38200" y="49530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60026" y="903863"/>
            <a:ext cx="9144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7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Picture 4" descr="cat ti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596331"/>
            <a:ext cx="9144000" cy="5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63830" y="5957978"/>
            <a:ext cx="106305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200783113342_cay-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614660"/>
            <a:ext cx="9144000" cy="529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675</Words>
  <Application>Microsoft Office PowerPoint</Application>
  <PresentationFormat>Widescreen</PresentationFormat>
  <Paragraphs>64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.VnTime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0357525526 160ltv</cp:lastModifiedBy>
  <cp:revision>41</cp:revision>
  <dcterms:created xsi:type="dcterms:W3CDTF">2015-05-05T08:02:00Z</dcterms:created>
  <dcterms:modified xsi:type="dcterms:W3CDTF">2021-10-28T09:02:52Z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