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7" r:id="rId3"/>
  </p:sldMasterIdLst>
  <p:notesMasterIdLst>
    <p:notesMasterId r:id="rId26"/>
  </p:notesMasterIdLst>
  <p:sldIdLst>
    <p:sldId id="336" r:id="rId4"/>
    <p:sldId id="343" r:id="rId5"/>
    <p:sldId id="342" r:id="rId6"/>
    <p:sldId id="295" r:id="rId7"/>
    <p:sldId id="296" r:id="rId8"/>
    <p:sldId id="297" r:id="rId9"/>
    <p:sldId id="308" r:id="rId10"/>
    <p:sldId id="338" r:id="rId11"/>
    <p:sldId id="256" r:id="rId12"/>
    <p:sldId id="331" r:id="rId13"/>
    <p:sldId id="304" r:id="rId14"/>
    <p:sldId id="310" r:id="rId15"/>
    <p:sldId id="260" r:id="rId16"/>
    <p:sldId id="332" r:id="rId17"/>
    <p:sldId id="351" r:id="rId18"/>
    <p:sldId id="352" r:id="rId19"/>
    <p:sldId id="353" r:id="rId20"/>
    <p:sldId id="333" r:id="rId21"/>
    <p:sldId id="313" r:id="rId22"/>
    <p:sldId id="306" r:id="rId23"/>
    <p:sldId id="335" r:id="rId24"/>
    <p:sldId id="31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59AA9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 autoAdjust="0"/>
  </p:normalViewPr>
  <p:slideViewPr>
    <p:cSldViewPr snapToGrid="0">
      <p:cViewPr>
        <p:scale>
          <a:sx n="82" d="100"/>
          <a:sy n="82" d="100"/>
        </p:scale>
        <p:origin x="1728" y="864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54273">
            <a:extLst>
              <a:ext uri="{FF2B5EF4-FFF2-40B4-BE49-F238E27FC236}">
                <a16:creationId xmlns:a16="http://schemas.microsoft.com/office/drawing/2014/main" id="{0C1C0B42-7BE7-4135-9F04-D98074B72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文本占位符 54274">
            <a:extLst>
              <a:ext uri="{FF2B5EF4-FFF2-40B4-BE49-F238E27FC236}">
                <a16:creationId xmlns:a16="http://schemas.microsoft.com/office/drawing/2014/main" id="{8BC954A6-5764-4CD8-AF66-B6029EC6A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9812" name="灯片编号占位符 1">
            <a:extLst>
              <a:ext uri="{FF2B5EF4-FFF2-40B4-BE49-F238E27FC236}">
                <a16:creationId xmlns:a16="http://schemas.microsoft.com/office/drawing/2014/main" id="{577BE51A-C12F-41DE-8A54-37CB2E86B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2AC4-85FE-4E3B-877A-9E684141FA4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1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54273">
            <a:extLst>
              <a:ext uri="{FF2B5EF4-FFF2-40B4-BE49-F238E27FC236}">
                <a16:creationId xmlns:a16="http://schemas.microsoft.com/office/drawing/2014/main" id="{0C1C0B42-7BE7-4135-9F04-D98074B72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文本占位符 54274">
            <a:extLst>
              <a:ext uri="{FF2B5EF4-FFF2-40B4-BE49-F238E27FC236}">
                <a16:creationId xmlns:a16="http://schemas.microsoft.com/office/drawing/2014/main" id="{8BC954A6-5764-4CD8-AF66-B6029EC6A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9812" name="灯片编号占位符 1">
            <a:extLst>
              <a:ext uri="{FF2B5EF4-FFF2-40B4-BE49-F238E27FC236}">
                <a16:creationId xmlns:a16="http://schemas.microsoft.com/office/drawing/2014/main" id="{577BE51A-C12F-41DE-8A54-37CB2E86B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2AC4-85FE-4E3B-877A-9E684141FA4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7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5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54273">
            <a:extLst>
              <a:ext uri="{FF2B5EF4-FFF2-40B4-BE49-F238E27FC236}">
                <a16:creationId xmlns:a16="http://schemas.microsoft.com/office/drawing/2014/main" id="{0C1C0B42-7BE7-4135-9F04-D98074B72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文本占位符 54274">
            <a:extLst>
              <a:ext uri="{FF2B5EF4-FFF2-40B4-BE49-F238E27FC236}">
                <a16:creationId xmlns:a16="http://schemas.microsoft.com/office/drawing/2014/main" id="{8BC954A6-5764-4CD8-AF66-B6029EC6A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9812" name="灯片编号占位符 1">
            <a:extLst>
              <a:ext uri="{FF2B5EF4-FFF2-40B4-BE49-F238E27FC236}">
                <a16:creationId xmlns:a16="http://schemas.microsoft.com/office/drawing/2014/main" id="{577BE51A-C12F-41DE-8A54-37CB2E86B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2AC4-85FE-4E3B-877A-9E684141FA4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54273">
            <a:extLst>
              <a:ext uri="{FF2B5EF4-FFF2-40B4-BE49-F238E27FC236}">
                <a16:creationId xmlns:a16="http://schemas.microsoft.com/office/drawing/2014/main" id="{0C1C0B42-7BE7-4135-9F04-D98074B72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文本占位符 54274">
            <a:extLst>
              <a:ext uri="{FF2B5EF4-FFF2-40B4-BE49-F238E27FC236}">
                <a16:creationId xmlns:a16="http://schemas.microsoft.com/office/drawing/2014/main" id="{8BC954A6-5764-4CD8-AF66-B6029EC6A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9812" name="灯片编号占位符 1">
            <a:extLst>
              <a:ext uri="{FF2B5EF4-FFF2-40B4-BE49-F238E27FC236}">
                <a16:creationId xmlns:a16="http://schemas.microsoft.com/office/drawing/2014/main" id="{577BE51A-C12F-41DE-8A54-37CB2E86B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2AC4-85FE-4E3B-877A-9E684141FA4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3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75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9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2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743B3-8118-477B-99C3-F7E0BA82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8EEF9-99CB-4918-A1A5-71CF8691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F2CD1-FAF5-4F45-A7FE-95DC9C94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2967D9-97E5-44D2-9A0F-7FBDF20F612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7007233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C19B-6AF5-465F-9BB1-8EDF1F99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9A64-0092-4C12-80C4-1C62726A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DE552-DC7D-49C5-9A9D-B1E97239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2FB51D-37E5-4B84-A12F-39C24F388C2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57606927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7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542805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5611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3pPr>
            <a:lvl4pPr marL="1628416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4pPr>
            <a:lvl5pPr marL="2171221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5pPr>
            <a:lvl6pPr marL="2714026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6pPr>
            <a:lvl7pPr marL="3256830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7pPr>
            <a:lvl8pPr marL="3799636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8pPr>
            <a:lvl9pPr marL="4342442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8F692-BBF5-4CAC-833F-79D82D0D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C7D86-DE2E-417D-94CD-3947E5674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F1998-FEBB-4717-B8D5-37A12F64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C717110-E351-4B53-83C4-719F1771484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2752774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211388"/>
            <a:ext cx="9965267" cy="6253162"/>
          </a:xfrm>
        </p:spPr>
        <p:txBody>
          <a:bodyPr/>
          <a:lstStyle>
            <a:lvl1pPr>
              <a:defRPr sz="3329"/>
            </a:lvl1pPr>
            <a:lvl2pPr>
              <a:defRPr sz="2822"/>
            </a:lvl2pPr>
            <a:lvl3pPr>
              <a:defRPr sz="238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86067" y="2211388"/>
            <a:ext cx="9967384" cy="6253162"/>
          </a:xfrm>
        </p:spPr>
        <p:txBody>
          <a:bodyPr/>
          <a:lstStyle>
            <a:lvl1pPr>
              <a:defRPr sz="3329"/>
            </a:lvl1pPr>
            <a:lvl2pPr>
              <a:defRPr sz="2822"/>
            </a:lvl2pPr>
            <a:lvl3pPr>
              <a:defRPr sz="238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84695-A887-43D2-8C53-060B281A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19A58-7C55-4691-8665-1E67D072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3C63B-E647-483F-8B68-0EA56861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AB3962-ADB4-405A-8ED3-114FE6FB80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0791925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22" b="1"/>
            </a:lvl1pPr>
            <a:lvl2pPr marL="542805" indent="0">
              <a:buNone/>
              <a:defRPr sz="2388" b="1"/>
            </a:lvl2pPr>
            <a:lvl3pPr marL="1085611" indent="0">
              <a:buNone/>
              <a:defRPr sz="2171" b="1"/>
            </a:lvl3pPr>
            <a:lvl4pPr marL="1628416" indent="0">
              <a:buNone/>
              <a:defRPr sz="1882" b="1"/>
            </a:lvl4pPr>
            <a:lvl5pPr marL="2171221" indent="0">
              <a:buNone/>
              <a:defRPr sz="1882" b="1"/>
            </a:lvl5pPr>
            <a:lvl6pPr marL="2714026" indent="0">
              <a:buNone/>
              <a:defRPr sz="1882" b="1"/>
            </a:lvl6pPr>
            <a:lvl7pPr marL="3256830" indent="0">
              <a:buNone/>
              <a:defRPr sz="1882" b="1"/>
            </a:lvl7pPr>
            <a:lvl8pPr marL="3799636" indent="0">
              <a:buNone/>
              <a:defRPr sz="1882" b="1"/>
            </a:lvl8pPr>
            <a:lvl9pPr marL="4342442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22"/>
            </a:lvl1pPr>
            <a:lvl2pPr>
              <a:defRPr sz="2388"/>
            </a:lvl2pPr>
            <a:lvl3pPr>
              <a:defRPr sz="2171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22" b="1"/>
            </a:lvl1pPr>
            <a:lvl2pPr marL="542805" indent="0">
              <a:buNone/>
              <a:defRPr sz="2388" b="1"/>
            </a:lvl2pPr>
            <a:lvl3pPr marL="1085611" indent="0">
              <a:buNone/>
              <a:defRPr sz="2171" b="1"/>
            </a:lvl3pPr>
            <a:lvl4pPr marL="1628416" indent="0">
              <a:buNone/>
              <a:defRPr sz="1882" b="1"/>
            </a:lvl4pPr>
            <a:lvl5pPr marL="2171221" indent="0">
              <a:buNone/>
              <a:defRPr sz="1882" b="1"/>
            </a:lvl5pPr>
            <a:lvl6pPr marL="2714026" indent="0">
              <a:buNone/>
              <a:defRPr sz="1882" b="1"/>
            </a:lvl6pPr>
            <a:lvl7pPr marL="3256830" indent="0">
              <a:buNone/>
              <a:defRPr sz="1882" b="1"/>
            </a:lvl7pPr>
            <a:lvl8pPr marL="3799636" indent="0">
              <a:buNone/>
              <a:defRPr sz="1882" b="1"/>
            </a:lvl8pPr>
            <a:lvl9pPr marL="4342442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22"/>
            </a:lvl1pPr>
            <a:lvl2pPr>
              <a:defRPr sz="2388"/>
            </a:lvl2pPr>
            <a:lvl3pPr>
              <a:defRPr sz="2171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F45FA-ADD9-410E-9C67-DEE1780F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ADEFF-69C3-40CD-9323-F35C24EB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6214A9-7B20-49D5-ABDE-3DDDE01A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8F84A70-4625-44CB-9E2B-90E7FBCBC0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394086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664D3-8ACA-451B-891B-9CE7F452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CB7D2-59E1-4B2F-8795-BCD25705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CDC53-D155-43CB-96BC-6DA942AAA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3FFAB0-E0D6-4386-BAAF-66717F00CE8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08045968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DA49FC-599D-414C-8FB6-0F64E403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80A22-C523-41D4-A177-AB76A05C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A804A-1DAC-4F16-9B90-19EF4476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2776F6D-FFFB-469D-9A56-E60ED6660AD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8481017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88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763"/>
            </a:lvl1pPr>
            <a:lvl2pPr>
              <a:defRPr sz="3329"/>
            </a:lvl2pPr>
            <a:lvl3pPr>
              <a:defRPr sz="2822"/>
            </a:lvl3pPr>
            <a:lvl4pPr>
              <a:defRPr sz="2388"/>
            </a:lvl4pPr>
            <a:lvl5pPr>
              <a:defRPr sz="2388"/>
            </a:lvl5pPr>
            <a:lvl6pPr>
              <a:defRPr sz="2388"/>
            </a:lvl6pPr>
            <a:lvl7pPr>
              <a:defRPr sz="2388"/>
            </a:lvl7pPr>
            <a:lvl8pPr>
              <a:defRPr sz="2388"/>
            </a:lvl8pPr>
            <a:lvl9pPr>
              <a:defRPr sz="23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65"/>
            </a:lvl1pPr>
            <a:lvl2pPr marL="542805" indent="0">
              <a:buNone/>
              <a:defRPr sz="1447"/>
            </a:lvl2pPr>
            <a:lvl3pPr marL="1085611" indent="0">
              <a:buNone/>
              <a:defRPr sz="1158"/>
            </a:lvl3pPr>
            <a:lvl4pPr marL="1628416" indent="0">
              <a:buNone/>
              <a:defRPr sz="1086"/>
            </a:lvl4pPr>
            <a:lvl5pPr marL="2171221" indent="0">
              <a:buNone/>
              <a:defRPr sz="1086"/>
            </a:lvl5pPr>
            <a:lvl6pPr marL="2714026" indent="0">
              <a:buNone/>
              <a:defRPr sz="1086"/>
            </a:lvl6pPr>
            <a:lvl7pPr marL="3256830" indent="0">
              <a:buNone/>
              <a:defRPr sz="1086"/>
            </a:lvl7pPr>
            <a:lvl8pPr marL="3799636" indent="0">
              <a:buNone/>
              <a:defRPr sz="1086"/>
            </a:lvl8pPr>
            <a:lvl9pPr marL="4342442" indent="0">
              <a:buNone/>
              <a:defRPr sz="10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8945D-1537-4849-A04F-F5AD0518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C4F34-6875-4538-849C-7E2607EA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BF68A-EFE3-4907-9082-4EC82921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7983394-CCB4-4DB7-84B4-7CCD73DAF30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996886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88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63"/>
            </a:lvl1pPr>
            <a:lvl2pPr marL="542805" indent="0">
              <a:buNone/>
              <a:defRPr sz="3329"/>
            </a:lvl2pPr>
            <a:lvl3pPr marL="1085611" indent="0">
              <a:buNone/>
              <a:defRPr sz="2822"/>
            </a:lvl3pPr>
            <a:lvl4pPr marL="1628416" indent="0">
              <a:buNone/>
              <a:defRPr sz="2388"/>
            </a:lvl4pPr>
            <a:lvl5pPr marL="2171221" indent="0">
              <a:buNone/>
              <a:defRPr sz="2388"/>
            </a:lvl5pPr>
            <a:lvl6pPr marL="2714026" indent="0">
              <a:buNone/>
              <a:defRPr sz="2388"/>
            </a:lvl6pPr>
            <a:lvl7pPr marL="3256830" indent="0">
              <a:buNone/>
              <a:defRPr sz="2388"/>
            </a:lvl7pPr>
            <a:lvl8pPr marL="3799636" indent="0">
              <a:buNone/>
              <a:defRPr sz="2388"/>
            </a:lvl8pPr>
            <a:lvl9pPr marL="4342442" indent="0">
              <a:buNone/>
              <a:defRPr sz="2388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5"/>
            </a:lvl1pPr>
            <a:lvl2pPr marL="542805" indent="0">
              <a:buNone/>
              <a:defRPr sz="1447"/>
            </a:lvl2pPr>
            <a:lvl3pPr marL="1085611" indent="0">
              <a:buNone/>
              <a:defRPr sz="1158"/>
            </a:lvl3pPr>
            <a:lvl4pPr marL="1628416" indent="0">
              <a:buNone/>
              <a:defRPr sz="1086"/>
            </a:lvl4pPr>
            <a:lvl5pPr marL="2171221" indent="0">
              <a:buNone/>
              <a:defRPr sz="1086"/>
            </a:lvl5pPr>
            <a:lvl6pPr marL="2714026" indent="0">
              <a:buNone/>
              <a:defRPr sz="1086"/>
            </a:lvl6pPr>
            <a:lvl7pPr marL="3256830" indent="0">
              <a:buNone/>
              <a:defRPr sz="1086"/>
            </a:lvl7pPr>
            <a:lvl8pPr marL="3799636" indent="0">
              <a:buNone/>
              <a:defRPr sz="1086"/>
            </a:lvl8pPr>
            <a:lvl9pPr marL="4342442" indent="0">
              <a:buNone/>
              <a:defRPr sz="10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EACC2-A5EF-4823-989B-1ECEDFA5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DB43-8B21-4C98-9560-BA01CA71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6DA4F-B149-4268-B2DD-B639C3F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38805F-12FC-41F0-BF08-BC8F18187FE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63141957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33FD5-4BD6-4A1E-98D4-32B6CACF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9458B-9E41-4993-A0B8-E45F9E54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65AB-9399-4EC1-AA0B-2EFA47DA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8C3BC06-DEB5-444F-BEBB-1BD70107D6F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538901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20018" y="379415"/>
            <a:ext cx="5033434" cy="8085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2" y="379415"/>
            <a:ext cx="14899217" cy="8085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36342-0F47-4893-8055-4B2B9D41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C1EF4-E7D5-417C-908D-181EF1FF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8EE62-2115-4017-A71B-AC30CEAD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AABDDE-7FAE-4E07-92F7-A7B25A726EA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6564049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57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1_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201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59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613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566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93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15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91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992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073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568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39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207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801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1_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630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1_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371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74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1_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854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1_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372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695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1_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468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1067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67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140306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680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8DE77A3B-4B8F-46CB-A763-579BF8E56D5E}" type="datetimeFigureOut">
              <a:rPr lang="zh-CN" altLang="en-US"/>
              <a:pPr>
                <a:defRPr/>
              </a:pPr>
              <a:t>2021/12/1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C0D3ED5F-8E40-4FCB-97A2-141D2BA6E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25792"/>
      </p:ext>
    </p:extLst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D369C502-2BA7-4DBB-871D-400DC0EF30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008" tIns="75003" rIns="150008" bIns="75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5C632EFD-7096-4467-AD60-F6828FFDF5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008" tIns="75003" rIns="150008" bIns="75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8860-BE15-4501-9821-36F0B4CE1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50008" tIns="75003" rIns="150008" bIns="75003" rtlCol="0" anchor="ctr"/>
          <a:lstStyle>
            <a:lvl1pPr algn="l" eaLnBrk="1" hangingPunct="1">
              <a:defRPr sz="1447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6C23891-FF13-4864-B305-0B6889154F7E}" type="datetimeFigureOut">
              <a:rPr lang="vi-VN"/>
              <a:pPr>
                <a:defRPr/>
              </a:pPr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1652-8CB7-40F7-91B1-941D2613B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50008" tIns="75003" rIns="150008" bIns="75003" rtlCol="0" anchor="ctr"/>
          <a:lstStyle>
            <a:lvl1pPr algn="ctr" eaLnBrk="1" hangingPunct="1">
              <a:defRPr sz="1447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07A38-FCA7-483B-98F5-1CB03C465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150008" tIns="75003" rIns="150008" bIns="7500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fld id="{85C50AEA-43C4-4B21-A237-7C41C04373AD}" type="slidenum">
              <a:rPr lang="vi-VN" altLang="en-US"/>
              <a:pPr/>
              <a:t>‹#›</a:t>
            </a:fld>
            <a:endParaRPr lang="vi-VN" altLang="en-US"/>
          </a:p>
        </p:txBody>
      </p:sp>
      <p:pic>
        <p:nvPicPr>
          <p:cNvPr id="6151" name="图片 1033" descr="PPT素材-02">
            <a:extLst>
              <a:ext uri="{FF2B5EF4-FFF2-40B4-BE49-F238E27FC236}">
                <a16:creationId xmlns:a16="http://schemas.microsoft.com/office/drawing/2014/main" id="{A94ACC08-EC3A-456C-84AB-A3AA4F9680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2188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99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random/>
  </p:transition>
  <p:hf sldNum="0" hdr="0"/>
  <p:txStyles>
    <p:titleStyle>
      <a:lvl1pPr algn="ctr" defTabSz="1084263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426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2pPr>
      <a:lvl3pPr algn="ctr" defTabSz="108426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3pPr>
      <a:lvl4pPr algn="ctr" defTabSz="108426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4pPr>
      <a:lvl5pPr algn="ctr" defTabSz="108426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84263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84263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84263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84263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6400" indent="-406400" algn="l" defTabSz="1084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338138" algn="l" defTabSz="1084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725" indent="-269875" algn="l" defTabSz="1084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8650" indent="-269875" algn="l" defTabSz="1084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1575" indent="-269875" algn="l" defTabSz="1084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429" indent="-271402" algn="l" defTabSz="1085611" rtl="0" eaLnBrk="1" latinLnBrk="0" hangingPunct="1">
        <a:spcBef>
          <a:spcPct val="20000"/>
        </a:spcBef>
        <a:buFont typeface="Arial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6pPr>
      <a:lvl7pPr marL="3528234" indent="-271402" algn="l" defTabSz="1085611" rtl="0" eaLnBrk="1" latinLnBrk="0" hangingPunct="1">
        <a:spcBef>
          <a:spcPct val="20000"/>
        </a:spcBef>
        <a:buFont typeface="Arial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7pPr>
      <a:lvl8pPr marL="4071038" indent="-271402" algn="l" defTabSz="1085611" rtl="0" eaLnBrk="1" latinLnBrk="0" hangingPunct="1">
        <a:spcBef>
          <a:spcPct val="20000"/>
        </a:spcBef>
        <a:buFont typeface="Arial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8pPr>
      <a:lvl9pPr marL="4613844" indent="-271402" algn="l" defTabSz="1085611" rtl="0" eaLnBrk="1" latinLnBrk="0" hangingPunct="1">
        <a:spcBef>
          <a:spcPct val="20000"/>
        </a:spcBef>
        <a:buFont typeface="Arial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2805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5611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28416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1221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4026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56830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799636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42442" algn="l" defTabSz="1085611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397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jpe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3.png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2.png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5.e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9.png"/><Relationship Id="rId9" Type="http://schemas.openxmlformats.org/officeDocument/2006/relationships/image" Target="../media/image41.emf"/><Relationship Id="rId1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media7.mp3"/><Relationship Id="rId11" Type="http://schemas.openxmlformats.org/officeDocument/2006/relationships/image" Target="../media/image29.png"/><Relationship Id="rId5" Type="http://schemas.microsoft.com/office/2007/relationships/media" Target="../media/media7.mp3"/><Relationship Id="rId10" Type="http://schemas.openxmlformats.org/officeDocument/2006/relationships/image" Target="../media/image47.gif"/><Relationship Id="rId4" Type="http://schemas.openxmlformats.org/officeDocument/2006/relationships/audio" Target="../media/media6.mp3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jpe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png"/><Relationship Id="rId3" Type="http://schemas.openxmlformats.org/officeDocument/2006/relationships/audio" Target="../media/media5.mp3"/><Relationship Id="rId7" Type="http://schemas.openxmlformats.org/officeDocument/2006/relationships/image" Target="../media/image28.png"/><Relationship Id="rId12" Type="http://schemas.openxmlformats.org/officeDocument/2006/relationships/image" Target="../media/image7.png"/><Relationship Id="rId17" Type="http://schemas.openxmlformats.org/officeDocument/2006/relationships/image" Target="../media/image33.png"/><Relationship Id="rId2" Type="http://schemas.microsoft.com/office/2007/relationships/media" Target="../media/media5.mp3"/><Relationship Id="rId16" Type="http://schemas.openxmlformats.org/officeDocument/2006/relationships/image" Target="../media/image32.png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856CA16E-93FC-3A4D-892C-828E9BC3F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9275" y="4233052"/>
            <a:ext cx="12192000" cy="266814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EAA0DC48-43DB-FA4F-8127-CE09B9B90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967134" y="0"/>
            <a:ext cx="5215591" cy="6901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5C6DC-F1C8-DA4B-B502-E8FEE2305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2C394-BE2B-A047-8895-706BC30D3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40A5D8-D70F-8844-AC20-D1484DE7D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" y="659454"/>
            <a:ext cx="1535870" cy="875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3CA2A4-2CA2-C044-9DDB-8188B2C3C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55925" y="1495670"/>
            <a:ext cx="1063852" cy="82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FAF98D-082C-7C47-A335-5D025FC9B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-115234"/>
            <a:ext cx="1515113" cy="1515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C1B67-07DF-7641-A4F3-9A5B116ADB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50" y="248702"/>
            <a:ext cx="1261654" cy="672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A38D73-CFE3-7849-9298-B46145944A20}"/>
              </a:ext>
            </a:extLst>
          </p:cNvPr>
          <p:cNvSpPr txBox="1"/>
          <p:nvPr/>
        </p:nvSpPr>
        <p:spPr>
          <a:xfrm>
            <a:off x="0" y="2978253"/>
            <a:ext cx="87629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CON HỌC SINH </a:t>
            </a:r>
          </a:p>
          <a:p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06949039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>
            <a:extLst>
              <a:ext uri="{FF2B5EF4-FFF2-40B4-BE49-F238E27FC236}">
                <a16:creationId xmlns:a16="http://schemas.microsoft.com/office/drawing/2014/main" id="{AB726019-DC6F-4F00-A7D4-791C12A08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74963"/>
            <a:ext cx="37607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4038" descr="1-33">
            <a:extLst>
              <a:ext uri="{FF2B5EF4-FFF2-40B4-BE49-F238E27FC236}">
                <a16:creationId xmlns:a16="http://schemas.microsoft.com/office/drawing/2014/main" id="{B49D23D1-065D-4DC8-8002-BDC205643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9">
            <a:off x="8890000" y="7938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4040" descr="11">
            <a:extLst>
              <a:ext uri="{FF2B5EF4-FFF2-40B4-BE49-F238E27FC236}">
                <a16:creationId xmlns:a16="http://schemas.microsoft.com/office/drawing/2014/main" id="{C523EF03-6028-4D5B-AA06-C88EFF4D3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96" y="333387"/>
            <a:ext cx="6586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4">
            <a:extLst>
              <a:ext uri="{FF2B5EF4-FFF2-40B4-BE49-F238E27FC236}">
                <a16:creationId xmlns:a16="http://schemas.microsoft.com/office/drawing/2014/main" id="{16520196-1D9C-47EA-9D8A-4DB57C56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095" y="3072618"/>
            <a:ext cx="459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en-US" sz="6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: 4</a:t>
            </a:r>
            <a:endParaRPr kumimoji="0" lang="vi-VN" altLang="en-US" sz="60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1387252" y="581962"/>
            <a:ext cx="2819845" cy="590931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custGeom>
                    <a:avLst/>
                    <a:gdLst>
                      <a:gd name="connsiteX0" fmla="*/ 0 w 2819845"/>
                      <a:gd name="connsiteY0" fmla="*/ 0 h 590931"/>
                      <a:gd name="connsiteX1" fmla="*/ 160514 w 2819845"/>
                      <a:gd name="connsiteY1" fmla="*/ 0 h 590931"/>
                      <a:gd name="connsiteX2" fmla="*/ 377425 w 2819845"/>
                      <a:gd name="connsiteY2" fmla="*/ 0 h 590931"/>
                      <a:gd name="connsiteX3" fmla="*/ 622534 w 2819845"/>
                      <a:gd name="connsiteY3" fmla="*/ 0 h 590931"/>
                      <a:gd name="connsiteX4" fmla="*/ 754850 w 2819845"/>
                      <a:gd name="connsiteY4" fmla="*/ 0 h 590931"/>
                      <a:gd name="connsiteX5" fmla="*/ 971761 w 2819845"/>
                      <a:gd name="connsiteY5" fmla="*/ 0 h 590931"/>
                      <a:gd name="connsiteX6" fmla="*/ 1245069 w 2819845"/>
                      <a:gd name="connsiteY6" fmla="*/ 0 h 590931"/>
                      <a:gd name="connsiteX7" fmla="*/ 1405584 w 2819845"/>
                      <a:gd name="connsiteY7" fmla="*/ 0 h 590931"/>
                      <a:gd name="connsiteX8" fmla="*/ 1678892 w 2819845"/>
                      <a:gd name="connsiteY8" fmla="*/ 0 h 590931"/>
                      <a:gd name="connsiteX9" fmla="*/ 1924001 w 2819845"/>
                      <a:gd name="connsiteY9" fmla="*/ 0 h 590931"/>
                      <a:gd name="connsiteX10" fmla="*/ 2140913 w 2819845"/>
                      <a:gd name="connsiteY10" fmla="*/ 0 h 590931"/>
                      <a:gd name="connsiteX11" fmla="*/ 2329625 w 2819845"/>
                      <a:gd name="connsiteY11" fmla="*/ 0 h 590931"/>
                      <a:gd name="connsiteX12" fmla="*/ 2461941 w 2819845"/>
                      <a:gd name="connsiteY12" fmla="*/ 0 h 590931"/>
                      <a:gd name="connsiteX13" fmla="*/ 2594257 w 2819845"/>
                      <a:gd name="connsiteY13" fmla="*/ 0 h 590931"/>
                      <a:gd name="connsiteX14" fmla="*/ 2819845 w 2819845"/>
                      <a:gd name="connsiteY14" fmla="*/ 0 h 590931"/>
                      <a:gd name="connsiteX15" fmla="*/ 2819845 w 2819845"/>
                      <a:gd name="connsiteY15" fmla="*/ 283647 h 590931"/>
                      <a:gd name="connsiteX16" fmla="*/ 2819845 w 2819845"/>
                      <a:gd name="connsiteY16" fmla="*/ 590931 h 590931"/>
                      <a:gd name="connsiteX17" fmla="*/ 2687529 w 2819845"/>
                      <a:gd name="connsiteY17" fmla="*/ 590931 h 590931"/>
                      <a:gd name="connsiteX18" fmla="*/ 2414221 w 2819845"/>
                      <a:gd name="connsiteY18" fmla="*/ 590931 h 590931"/>
                      <a:gd name="connsiteX19" fmla="*/ 2225508 w 2819845"/>
                      <a:gd name="connsiteY19" fmla="*/ 590931 h 590931"/>
                      <a:gd name="connsiteX20" fmla="*/ 2093192 w 2819845"/>
                      <a:gd name="connsiteY20" fmla="*/ 590931 h 590931"/>
                      <a:gd name="connsiteX21" fmla="*/ 1848083 w 2819845"/>
                      <a:gd name="connsiteY21" fmla="*/ 590931 h 590931"/>
                      <a:gd name="connsiteX22" fmla="*/ 1574775 w 2819845"/>
                      <a:gd name="connsiteY22" fmla="*/ 590931 h 590931"/>
                      <a:gd name="connsiteX23" fmla="*/ 1386062 w 2819845"/>
                      <a:gd name="connsiteY23" fmla="*/ 590931 h 590931"/>
                      <a:gd name="connsiteX24" fmla="*/ 1225548 w 2819845"/>
                      <a:gd name="connsiteY24" fmla="*/ 590931 h 590931"/>
                      <a:gd name="connsiteX25" fmla="*/ 1036835 w 2819845"/>
                      <a:gd name="connsiteY25" fmla="*/ 590931 h 590931"/>
                      <a:gd name="connsiteX26" fmla="*/ 763527 w 2819845"/>
                      <a:gd name="connsiteY26" fmla="*/ 590931 h 590931"/>
                      <a:gd name="connsiteX27" fmla="*/ 518417 w 2819845"/>
                      <a:gd name="connsiteY27" fmla="*/ 590931 h 590931"/>
                      <a:gd name="connsiteX28" fmla="*/ 357903 w 2819845"/>
                      <a:gd name="connsiteY28" fmla="*/ 590931 h 590931"/>
                      <a:gd name="connsiteX29" fmla="*/ 197389 w 2819845"/>
                      <a:gd name="connsiteY29" fmla="*/ 590931 h 590931"/>
                      <a:gd name="connsiteX30" fmla="*/ 0 w 2819845"/>
                      <a:gd name="connsiteY30" fmla="*/ 590931 h 590931"/>
                      <a:gd name="connsiteX31" fmla="*/ 0 w 2819845"/>
                      <a:gd name="connsiteY31" fmla="*/ 307283 h 590931"/>
                      <a:gd name="connsiteX32" fmla="*/ 0 w 2819845"/>
                      <a:gd name="connsiteY32" fmla="*/ 0 h 590931"/>
                      <a:gd name="connsiteX0" fmla="*/ 0 w 2819845"/>
                      <a:gd name="connsiteY0" fmla="*/ 0 h 590931"/>
                      <a:gd name="connsiteX1" fmla="*/ 160514 w 2819845"/>
                      <a:gd name="connsiteY1" fmla="*/ 0 h 590931"/>
                      <a:gd name="connsiteX2" fmla="*/ 377425 w 2819845"/>
                      <a:gd name="connsiteY2" fmla="*/ 0 h 590931"/>
                      <a:gd name="connsiteX3" fmla="*/ 622534 w 2819845"/>
                      <a:gd name="connsiteY3" fmla="*/ 0 h 590931"/>
                      <a:gd name="connsiteX4" fmla="*/ 754850 w 2819845"/>
                      <a:gd name="connsiteY4" fmla="*/ 0 h 590931"/>
                      <a:gd name="connsiteX5" fmla="*/ 999960 w 2819845"/>
                      <a:gd name="connsiteY5" fmla="*/ 0 h 590931"/>
                      <a:gd name="connsiteX6" fmla="*/ 1273268 w 2819845"/>
                      <a:gd name="connsiteY6" fmla="*/ 0 h 590931"/>
                      <a:gd name="connsiteX7" fmla="*/ 1433782 w 2819845"/>
                      <a:gd name="connsiteY7" fmla="*/ 0 h 590931"/>
                      <a:gd name="connsiteX8" fmla="*/ 1566098 w 2819845"/>
                      <a:gd name="connsiteY8" fmla="*/ 0 h 590931"/>
                      <a:gd name="connsiteX9" fmla="*/ 1726612 w 2819845"/>
                      <a:gd name="connsiteY9" fmla="*/ 0 h 590931"/>
                      <a:gd name="connsiteX10" fmla="*/ 1943523 w 2819845"/>
                      <a:gd name="connsiteY10" fmla="*/ 0 h 590931"/>
                      <a:gd name="connsiteX11" fmla="*/ 2104038 w 2819845"/>
                      <a:gd name="connsiteY11" fmla="*/ 0 h 590931"/>
                      <a:gd name="connsiteX12" fmla="*/ 2264552 w 2819845"/>
                      <a:gd name="connsiteY12" fmla="*/ 0 h 590931"/>
                      <a:gd name="connsiteX13" fmla="*/ 2425066 w 2819845"/>
                      <a:gd name="connsiteY13" fmla="*/ 0 h 590931"/>
                      <a:gd name="connsiteX14" fmla="*/ 2819845 w 2819845"/>
                      <a:gd name="connsiteY14" fmla="*/ 0 h 590931"/>
                      <a:gd name="connsiteX15" fmla="*/ 2819845 w 2819845"/>
                      <a:gd name="connsiteY15" fmla="*/ 289556 h 590931"/>
                      <a:gd name="connsiteX16" fmla="*/ 2819845 w 2819845"/>
                      <a:gd name="connsiteY16" fmla="*/ 590931 h 590931"/>
                      <a:gd name="connsiteX17" fmla="*/ 2659330 w 2819845"/>
                      <a:gd name="connsiteY17" fmla="*/ 590931 h 590931"/>
                      <a:gd name="connsiteX18" fmla="*/ 2470618 w 2819845"/>
                      <a:gd name="connsiteY18" fmla="*/ 590931 h 590931"/>
                      <a:gd name="connsiteX19" fmla="*/ 2338302 w 2819845"/>
                      <a:gd name="connsiteY19" fmla="*/ 590931 h 590931"/>
                      <a:gd name="connsiteX20" fmla="*/ 2064994 w 2819845"/>
                      <a:gd name="connsiteY20" fmla="*/ 590931 h 590931"/>
                      <a:gd name="connsiteX21" fmla="*/ 1932678 w 2819845"/>
                      <a:gd name="connsiteY21" fmla="*/ 590931 h 590931"/>
                      <a:gd name="connsiteX22" fmla="*/ 1687568 w 2819845"/>
                      <a:gd name="connsiteY22" fmla="*/ 590931 h 590931"/>
                      <a:gd name="connsiteX23" fmla="*/ 1470657 w 2819845"/>
                      <a:gd name="connsiteY23" fmla="*/ 590931 h 590931"/>
                      <a:gd name="connsiteX24" fmla="*/ 1225548 w 2819845"/>
                      <a:gd name="connsiteY24" fmla="*/ 590931 h 590931"/>
                      <a:gd name="connsiteX25" fmla="*/ 1065033 w 2819845"/>
                      <a:gd name="connsiteY25" fmla="*/ 590931 h 590931"/>
                      <a:gd name="connsiteX26" fmla="*/ 848122 w 2819845"/>
                      <a:gd name="connsiteY26" fmla="*/ 590931 h 590931"/>
                      <a:gd name="connsiteX27" fmla="*/ 715806 w 2819845"/>
                      <a:gd name="connsiteY27" fmla="*/ 590931 h 590931"/>
                      <a:gd name="connsiteX28" fmla="*/ 498895 w 2819845"/>
                      <a:gd name="connsiteY28" fmla="*/ 590931 h 590931"/>
                      <a:gd name="connsiteX29" fmla="*/ 253786 w 2819845"/>
                      <a:gd name="connsiteY29" fmla="*/ 590931 h 590931"/>
                      <a:gd name="connsiteX30" fmla="*/ 0 w 2819845"/>
                      <a:gd name="connsiteY30" fmla="*/ 590931 h 590931"/>
                      <a:gd name="connsiteX31" fmla="*/ 0 w 2819845"/>
                      <a:gd name="connsiteY31" fmla="*/ 313193 h 590931"/>
                      <a:gd name="connsiteX32" fmla="*/ 0 w 2819845"/>
                      <a:gd name="connsiteY32" fmla="*/ 0 h 590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2819845" h="590931" fill="none" extrusionOk="0">
                        <a:moveTo>
                          <a:pt x="0" y="0"/>
                        </a:moveTo>
                        <a:cubicBezTo>
                          <a:pt x="42211" y="-22475"/>
                          <a:pt x="96393" y="-4563"/>
                          <a:pt x="160514" y="0"/>
                        </a:cubicBezTo>
                        <a:cubicBezTo>
                          <a:pt x="215584" y="-13664"/>
                          <a:pt x="322632" y="33680"/>
                          <a:pt x="377425" y="0"/>
                        </a:cubicBezTo>
                        <a:cubicBezTo>
                          <a:pt x="448138" y="-6955"/>
                          <a:pt x="536331" y="-4293"/>
                          <a:pt x="622534" y="0"/>
                        </a:cubicBezTo>
                        <a:cubicBezTo>
                          <a:pt x="719164" y="-10076"/>
                          <a:pt x="689212" y="9611"/>
                          <a:pt x="754850" y="0"/>
                        </a:cubicBezTo>
                        <a:cubicBezTo>
                          <a:pt x="821672" y="-4172"/>
                          <a:pt x="864208" y="7351"/>
                          <a:pt x="971761" y="0"/>
                        </a:cubicBezTo>
                        <a:cubicBezTo>
                          <a:pt x="1074285" y="5768"/>
                          <a:pt x="1177864" y="7654"/>
                          <a:pt x="1245069" y="0"/>
                        </a:cubicBezTo>
                        <a:cubicBezTo>
                          <a:pt x="1308622" y="-7431"/>
                          <a:pt x="1324125" y="37605"/>
                          <a:pt x="1405584" y="0"/>
                        </a:cubicBezTo>
                        <a:cubicBezTo>
                          <a:pt x="1471399" y="-32753"/>
                          <a:pt x="1615495" y="27381"/>
                          <a:pt x="1678892" y="0"/>
                        </a:cubicBezTo>
                        <a:cubicBezTo>
                          <a:pt x="1741352" y="-45388"/>
                          <a:pt x="1847316" y="24858"/>
                          <a:pt x="1924001" y="0"/>
                        </a:cubicBezTo>
                        <a:cubicBezTo>
                          <a:pt x="1971018" y="-22837"/>
                          <a:pt x="2069557" y="41207"/>
                          <a:pt x="2140913" y="0"/>
                        </a:cubicBezTo>
                        <a:cubicBezTo>
                          <a:pt x="2225498" y="-26655"/>
                          <a:pt x="2253760" y="47911"/>
                          <a:pt x="2329625" y="0"/>
                        </a:cubicBezTo>
                        <a:cubicBezTo>
                          <a:pt x="2401960" y="-39227"/>
                          <a:pt x="2440308" y="6233"/>
                          <a:pt x="2461941" y="0"/>
                        </a:cubicBezTo>
                        <a:cubicBezTo>
                          <a:pt x="2493816" y="-12298"/>
                          <a:pt x="2562929" y="1571"/>
                          <a:pt x="2594257" y="0"/>
                        </a:cubicBezTo>
                        <a:cubicBezTo>
                          <a:pt x="2627887" y="3988"/>
                          <a:pt x="2702389" y="19646"/>
                          <a:pt x="2819845" y="0"/>
                        </a:cubicBezTo>
                        <a:cubicBezTo>
                          <a:pt x="2819025" y="107808"/>
                          <a:pt x="2808942" y="177672"/>
                          <a:pt x="2819845" y="283647"/>
                        </a:cubicBezTo>
                        <a:cubicBezTo>
                          <a:pt x="2815359" y="381380"/>
                          <a:pt x="2828056" y="516969"/>
                          <a:pt x="2819845" y="590931"/>
                        </a:cubicBezTo>
                        <a:cubicBezTo>
                          <a:pt x="2768590" y="616016"/>
                          <a:pt x="2741298" y="583870"/>
                          <a:pt x="2687529" y="590931"/>
                        </a:cubicBezTo>
                        <a:cubicBezTo>
                          <a:pt x="2634911" y="580476"/>
                          <a:pt x="2538758" y="522691"/>
                          <a:pt x="2414221" y="590931"/>
                        </a:cubicBezTo>
                        <a:cubicBezTo>
                          <a:pt x="2280623" y="627130"/>
                          <a:pt x="2297575" y="591270"/>
                          <a:pt x="2225508" y="590931"/>
                        </a:cubicBezTo>
                        <a:cubicBezTo>
                          <a:pt x="2151310" y="593573"/>
                          <a:pt x="2149594" y="574136"/>
                          <a:pt x="2093192" y="590931"/>
                        </a:cubicBezTo>
                        <a:cubicBezTo>
                          <a:pt x="2062744" y="623568"/>
                          <a:pt x="1943515" y="591575"/>
                          <a:pt x="1848083" y="590931"/>
                        </a:cubicBezTo>
                        <a:cubicBezTo>
                          <a:pt x="1766651" y="593154"/>
                          <a:pt x="1631441" y="552514"/>
                          <a:pt x="1574775" y="590931"/>
                        </a:cubicBezTo>
                        <a:cubicBezTo>
                          <a:pt x="1496003" y="639728"/>
                          <a:pt x="1492300" y="576360"/>
                          <a:pt x="1386062" y="590931"/>
                        </a:cubicBezTo>
                        <a:cubicBezTo>
                          <a:pt x="1298736" y="600671"/>
                          <a:pt x="1264650" y="569405"/>
                          <a:pt x="1225548" y="590931"/>
                        </a:cubicBezTo>
                        <a:cubicBezTo>
                          <a:pt x="1191823" y="602793"/>
                          <a:pt x="1110900" y="586661"/>
                          <a:pt x="1036835" y="590931"/>
                        </a:cubicBezTo>
                        <a:cubicBezTo>
                          <a:pt x="982376" y="612930"/>
                          <a:pt x="826158" y="560174"/>
                          <a:pt x="763527" y="590931"/>
                        </a:cubicBezTo>
                        <a:cubicBezTo>
                          <a:pt x="706521" y="637083"/>
                          <a:pt x="594230" y="575594"/>
                          <a:pt x="518417" y="590931"/>
                        </a:cubicBezTo>
                        <a:cubicBezTo>
                          <a:pt x="444472" y="599888"/>
                          <a:pt x="406847" y="575021"/>
                          <a:pt x="357903" y="590931"/>
                        </a:cubicBezTo>
                        <a:cubicBezTo>
                          <a:pt x="306894" y="609664"/>
                          <a:pt x="226493" y="579288"/>
                          <a:pt x="197389" y="590931"/>
                        </a:cubicBezTo>
                        <a:cubicBezTo>
                          <a:pt x="153105" y="625174"/>
                          <a:pt x="68652" y="560599"/>
                          <a:pt x="0" y="590931"/>
                        </a:cubicBezTo>
                        <a:cubicBezTo>
                          <a:pt x="-2671" y="474284"/>
                          <a:pt x="-3401" y="442463"/>
                          <a:pt x="0" y="307283"/>
                        </a:cubicBezTo>
                        <a:cubicBezTo>
                          <a:pt x="-14512" y="176457"/>
                          <a:pt x="-15941" y="90558"/>
                          <a:pt x="0" y="0"/>
                        </a:cubicBezTo>
                        <a:close/>
                      </a:path>
                      <a:path w="2819845" h="590931" stroke="0" extrusionOk="0">
                        <a:moveTo>
                          <a:pt x="0" y="0"/>
                        </a:moveTo>
                        <a:cubicBezTo>
                          <a:pt x="70732" y="-4043"/>
                          <a:pt x="116356" y="24581"/>
                          <a:pt x="160514" y="0"/>
                        </a:cubicBezTo>
                        <a:cubicBezTo>
                          <a:pt x="208768" y="-27484"/>
                          <a:pt x="283031" y="-6051"/>
                          <a:pt x="377425" y="0"/>
                        </a:cubicBezTo>
                        <a:cubicBezTo>
                          <a:pt x="470485" y="-5174"/>
                          <a:pt x="560290" y="65246"/>
                          <a:pt x="622534" y="0"/>
                        </a:cubicBezTo>
                        <a:cubicBezTo>
                          <a:pt x="664618" y="-48123"/>
                          <a:pt x="682902" y="26022"/>
                          <a:pt x="754850" y="0"/>
                        </a:cubicBezTo>
                        <a:cubicBezTo>
                          <a:pt x="817149" y="-36352"/>
                          <a:pt x="929326" y="29395"/>
                          <a:pt x="999960" y="0"/>
                        </a:cubicBezTo>
                        <a:cubicBezTo>
                          <a:pt x="1053448" y="-8359"/>
                          <a:pt x="1173303" y="16612"/>
                          <a:pt x="1273268" y="0"/>
                        </a:cubicBezTo>
                        <a:cubicBezTo>
                          <a:pt x="1387846" y="-25093"/>
                          <a:pt x="1392822" y="21389"/>
                          <a:pt x="1433782" y="0"/>
                        </a:cubicBezTo>
                        <a:cubicBezTo>
                          <a:pt x="1482402" y="-36026"/>
                          <a:pt x="1532238" y="20038"/>
                          <a:pt x="1566098" y="0"/>
                        </a:cubicBezTo>
                        <a:cubicBezTo>
                          <a:pt x="1602945" y="-19871"/>
                          <a:pt x="1668904" y="23253"/>
                          <a:pt x="1726612" y="0"/>
                        </a:cubicBezTo>
                        <a:cubicBezTo>
                          <a:pt x="1793566" y="-16543"/>
                          <a:pt x="1908948" y="10769"/>
                          <a:pt x="1943523" y="0"/>
                        </a:cubicBezTo>
                        <a:cubicBezTo>
                          <a:pt x="1996310" y="7954"/>
                          <a:pt x="2038285" y="9859"/>
                          <a:pt x="2104038" y="0"/>
                        </a:cubicBezTo>
                        <a:cubicBezTo>
                          <a:pt x="2177203" y="-5801"/>
                          <a:pt x="2234068" y="28186"/>
                          <a:pt x="2264552" y="0"/>
                        </a:cubicBezTo>
                        <a:cubicBezTo>
                          <a:pt x="2300686" y="-24318"/>
                          <a:pt x="2347624" y="15151"/>
                          <a:pt x="2425066" y="0"/>
                        </a:cubicBezTo>
                        <a:cubicBezTo>
                          <a:pt x="2492534" y="3520"/>
                          <a:pt x="2693244" y="40486"/>
                          <a:pt x="2819845" y="0"/>
                        </a:cubicBezTo>
                        <a:cubicBezTo>
                          <a:pt x="2833601" y="149424"/>
                          <a:pt x="2816622" y="223895"/>
                          <a:pt x="2819845" y="289556"/>
                        </a:cubicBezTo>
                        <a:cubicBezTo>
                          <a:pt x="2820494" y="356094"/>
                          <a:pt x="2803850" y="451889"/>
                          <a:pt x="2819845" y="590931"/>
                        </a:cubicBezTo>
                        <a:cubicBezTo>
                          <a:pt x="2786137" y="603161"/>
                          <a:pt x="2748551" y="560791"/>
                          <a:pt x="2659330" y="590931"/>
                        </a:cubicBezTo>
                        <a:cubicBezTo>
                          <a:pt x="2576241" y="614013"/>
                          <a:pt x="2550003" y="584824"/>
                          <a:pt x="2470618" y="590931"/>
                        </a:cubicBezTo>
                        <a:cubicBezTo>
                          <a:pt x="2382641" y="593862"/>
                          <a:pt x="2398808" y="577572"/>
                          <a:pt x="2338302" y="590931"/>
                        </a:cubicBezTo>
                        <a:cubicBezTo>
                          <a:pt x="2267999" y="605835"/>
                          <a:pt x="2129106" y="545170"/>
                          <a:pt x="2064994" y="590931"/>
                        </a:cubicBezTo>
                        <a:cubicBezTo>
                          <a:pt x="1960947" y="641650"/>
                          <a:pt x="1962964" y="561033"/>
                          <a:pt x="1932678" y="590931"/>
                        </a:cubicBezTo>
                        <a:cubicBezTo>
                          <a:pt x="1897963" y="623964"/>
                          <a:pt x="1748956" y="566152"/>
                          <a:pt x="1687568" y="590931"/>
                        </a:cubicBezTo>
                        <a:cubicBezTo>
                          <a:pt x="1626250" y="606651"/>
                          <a:pt x="1519928" y="580158"/>
                          <a:pt x="1470657" y="590931"/>
                        </a:cubicBezTo>
                        <a:cubicBezTo>
                          <a:pt x="1403842" y="629794"/>
                          <a:pt x="1340328" y="548973"/>
                          <a:pt x="1225548" y="590931"/>
                        </a:cubicBezTo>
                        <a:cubicBezTo>
                          <a:pt x="1101027" y="648263"/>
                          <a:pt x="1124005" y="595076"/>
                          <a:pt x="1065033" y="590931"/>
                        </a:cubicBezTo>
                        <a:cubicBezTo>
                          <a:pt x="1001759" y="590375"/>
                          <a:pt x="924687" y="559123"/>
                          <a:pt x="848122" y="590931"/>
                        </a:cubicBezTo>
                        <a:cubicBezTo>
                          <a:pt x="767040" y="624063"/>
                          <a:pt x="779587" y="569826"/>
                          <a:pt x="715806" y="590931"/>
                        </a:cubicBezTo>
                        <a:cubicBezTo>
                          <a:pt x="659204" y="626822"/>
                          <a:pt x="606664" y="548278"/>
                          <a:pt x="498895" y="590931"/>
                        </a:cubicBezTo>
                        <a:cubicBezTo>
                          <a:pt x="399221" y="633529"/>
                          <a:pt x="329768" y="570086"/>
                          <a:pt x="253786" y="590931"/>
                        </a:cubicBezTo>
                        <a:cubicBezTo>
                          <a:pt x="173928" y="621584"/>
                          <a:pt x="90315" y="595587"/>
                          <a:pt x="0" y="590931"/>
                        </a:cubicBezTo>
                        <a:cubicBezTo>
                          <a:pt x="7645" y="505587"/>
                          <a:pt x="8891" y="401882"/>
                          <a:pt x="0" y="313193"/>
                        </a:cubicBezTo>
                        <a:cubicBezTo>
                          <a:pt x="-12111" y="234233"/>
                          <a:pt x="-486" y="70816"/>
                          <a:pt x="0" y="0"/>
                        </a:cubicBezTo>
                        <a:close/>
                      </a:path>
                      <a:path w="2819845" h="590931" fill="none" stroke="0" extrusionOk="0">
                        <a:moveTo>
                          <a:pt x="0" y="0"/>
                        </a:moveTo>
                        <a:cubicBezTo>
                          <a:pt x="42297" y="-24905"/>
                          <a:pt x="105870" y="2967"/>
                          <a:pt x="160514" y="0"/>
                        </a:cubicBezTo>
                        <a:cubicBezTo>
                          <a:pt x="202908" y="5104"/>
                          <a:pt x="307000" y="22400"/>
                          <a:pt x="377425" y="0"/>
                        </a:cubicBezTo>
                        <a:cubicBezTo>
                          <a:pt x="437122" y="-26194"/>
                          <a:pt x="523266" y="3307"/>
                          <a:pt x="622534" y="0"/>
                        </a:cubicBezTo>
                        <a:cubicBezTo>
                          <a:pt x="718501" y="-327"/>
                          <a:pt x="690155" y="7296"/>
                          <a:pt x="754850" y="0"/>
                        </a:cubicBezTo>
                        <a:cubicBezTo>
                          <a:pt x="823850" y="-6290"/>
                          <a:pt x="867904" y="24166"/>
                          <a:pt x="971761" y="0"/>
                        </a:cubicBezTo>
                        <a:cubicBezTo>
                          <a:pt x="1085373" y="3742"/>
                          <a:pt x="1181403" y="7646"/>
                          <a:pt x="1245069" y="0"/>
                        </a:cubicBezTo>
                        <a:cubicBezTo>
                          <a:pt x="1302565" y="-15618"/>
                          <a:pt x="1326853" y="41471"/>
                          <a:pt x="1405584" y="0"/>
                        </a:cubicBezTo>
                        <a:cubicBezTo>
                          <a:pt x="1480991" y="-26258"/>
                          <a:pt x="1594104" y="24865"/>
                          <a:pt x="1678892" y="0"/>
                        </a:cubicBezTo>
                        <a:cubicBezTo>
                          <a:pt x="1745033" y="-34762"/>
                          <a:pt x="1861860" y="47793"/>
                          <a:pt x="1924001" y="0"/>
                        </a:cubicBezTo>
                        <a:cubicBezTo>
                          <a:pt x="2007222" y="-46988"/>
                          <a:pt x="2039858" y="48072"/>
                          <a:pt x="2140913" y="0"/>
                        </a:cubicBezTo>
                        <a:cubicBezTo>
                          <a:pt x="2221343" y="-26406"/>
                          <a:pt x="2268997" y="33468"/>
                          <a:pt x="2329625" y="0"/>
                        </a:cubicBezTo>
                        <a:cubicBezTo>
                          <a:pt x="2404293" y="-43418"/>
                          <a:pt x="2436239" y="16733"/>
                          <a:pt x="2461941" y="0"/>
                        </a:cubicBezTo>
                        <a:cubicBezTo>
                          <a:pt x="2485722" y="-6602"/>
                          <a:pt x="2561540" y="2361"/>
                          <a:pt x="2594257" y="0"/>
                        </a:cubicBezTo>
                        <a:cubicBezTo>
                          <a:pt x="2612273" y="14934"/>
                          <a:pt x="2699033" y="19905"/>
                          <a:pt x="2819845" y="0"/>
                        </a:cubicBezTo>
                        <a:cubicBezTo>
                          <a:pt x="2811789" y="69751"/>
                          <a:pt x="2795444" y="194778"/>
                          <a:pt x="2819845" y="283647"/>
                        </a:cubicBezTo>
                        <a:cubicBezTo>
                          <a:pt x="2844857" y="386626"/>
                          <a:pt x="2815402" y="529010"/>
                          <a:pt x="2819845" y="590931"/>
                        </a:cubicBezTo>
                        <a:cubicBezTo>
                          <a:pt x="2782455" y="613138"/>
                          <a:pt x="2740031" y="585771"/>
                          <a:pt x="2687529" y="590931"/>
                        </a:cubicBezTo>
                        <a:cubicBezTo>
                          <a:pt x="2626010" y="594461"/>
                          <a:pt x="2544451" y="560901"/>
                          <a:pt x="2414221" y="590931"/>
                        </a:cubicBezTo>
                        <a:cubicBezTo>
                          <a:pt x="2289722" y="640423"/>
                          <a:pt x="2313530" y="574250"/>
                          <a:pt x="2225508" y="590931"/>
                        </a:cubicBezTo>
                        <a:cubicBezTo>
                          <a:pt x="2144774" y="598751"/>
                          <a:pt x="2148812" y="573123"/>
                          <a:pt x="2093192" y="590931"/>
                        </a:cubicBezTo>
                        <a:cubicBezTo>
                          <a:pt x="2030207" y="603069"/>
                          <a:pt x="1938460" y="587008"/>
                          <a:pt x="1848083" y="590931"/>
                        </a:cubicBezTo>
                        <a:cubicBezTo>
                          <a:pt x="1739682" y="606500"/>
                          <a:pt x="1660738" y="528086"/>
                          <a:pt x="1574775" y="590931"/>
                        </a:cubicBezTo>
                        <a:cubicBezTo>
                          <a:pt x="1497625" y="627223"/>
                          <a:pt x="1478275" y="571790"/>
                          <a:pt x="1386062" y="590931"/>
                        </a:cubicBezTo>
                        <a:cubicBezTo>
                          <a:pt x="1290187" y="609472"/>
                          <a:pt x="1270825" y="576990"/>
                          <a:pt x="1225548" y="590931"/>
                        </a:cubicBezTo>
                        <a:cubicBezTo>
                          <a:pt x="1185753" y="613714"/>
                          <a:pt x="1090797" y="564721"/>
                          <a:pt x="1036835" y="590931"/>
                        </a:cubicBezTo>
                        <a:cubicBezTo>
                          <a:pt x="965912" y="590607"/>
                          <a:pt x="815983" y="541127"/>
                          <a:pt x="763527" y="590931"/>
                        </a:cubicBezTo>
                        <a:cubicBezTo>
                          <a:pt x="706535" y="636614"/>
                          <a:pt x="594749" y="566454"/>
                          <a:pt x="518417" y="590931"/>
                        </a:cubicBezTo>
                        <a:cubicBezTo>
                          <a:pt x="443783" y="605234"/>
                          <a:pt x="405524" y="574461"/>
                          <a:pt x="357903" y="590931"/>
                        </a:cubicBezTo>
                        <a:cubicBezTo>
                          <a:pt x="313176" y="618024"/>
                          <a:pt x="237039" y="575906"/>
                          <a:pt x="197389" y="590931"/>
                        </a:cubicBezTo>
                        <a:cubicBezTo>
                          <a:pt x="164409" y="606641"/>
                          <a:pt x="62829" y="572015"/>
                          <a:pt x="0" y="590931"/>
                        </a:cubicBezTo>
                        <a:cubicBezTo>
                          <a:pt x="-8150" y="472790"/>
                          <a:pt x="6735" y="438147"/>
                          <a:pt x="0" y="307283"/>
                        </a:cubicBezTo>
                        <a:cubicBezTo>
                          <a:pt x="4441" y="168654"/>
                          <a:pt x="21083" y="925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: 4 =?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23" y="3366534"/>
            <a:ext cx="2205243" cy="3036539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4540250" y="5584874"/>
            <a:ext cx="3619500" cy="646331"/>
          </a:xfrm>
          <a:custGeom>
            <a:avLst/>
            <a:gdLst>
              <a:gd name="connsiteX0" fmla="*/ 0 w 7314987"/>
              <a:gd name="connsiteY0" fmla="*/ 0 h 769441"/>
              <a:gd name="connsiteX1" fmla="*/ 416392 w 7314987"/>
              <a:gd name="connsiteY1" fmla="*/ 0 h 769441"/>
              <a:gd name="connsiteX2" fmla="*/ 979083 w 7314987"/>
              <a:gd name="connsiteY2" fmla="*/ 0 h 769441"/>
              <a:gd name="connsiteX3" fmla="*/ 1614924 w 7314987"/>
              <a:gd name="connsiteY3" fmla="*/ 0 h 769441"/>
              <a:gd name="connsiteX4" fmla="*/ 1958166 w 7314987"/>
              <a:gd name="connsiteY4" fmla="*/ 0 h 769441"/>
              <a:gd name="connsiteX5" fmla="*/ 2520857 w 7314987"/>
              <a:gd name="connsiteY5" fmla="*/ 0 h 769441"/>
              <a:gd name="connsiteX6" fmla="*/ 3229848 w 7314987"/>
              <a:gd name="connsiteY6" fmla="*/ 0 h 769441"/>
              <a:gd name="connsiteX7" fmla="*/ 3646240 w 7314987"/>
              <a:gd name="connsiteY7" fmla="*/ 0 h 769441"/>
              <a:gd name="connsiteX8" fmla="*/ 4355231 w 7314987"/>
              <a:gd name="connsiteY8" fmla="*/ 0 h 769441"/>
              <a:gd name="connsiteX9" fmla="*/ 4991072 w 7314987"/>
              <a:gd name="connsiteY9" fmla="*/ 0 h 769441"/>
              <a:gd name="connsiteX10" fmla="*/ 5553763 w 7314987"/>
              <a:gd name="connsiteY10" fmla="*/ 0 h 769441"/>
              <a:gd name="connsiteX11" fmla="*/ 6043305 w 7314987"/>
              <a:gd name="connsiteY11" fmla="*/ 0 h 769441"/>
              <a:gd name="connsiteX12" fmla="*/ 6386546 w 7314987"/>
              <a:gd name="connsiteY12" fmla="*/ 0 h 769441"/>
              <a:gd name="connsiteX13" fmla="*/ 6729788 w 7314987"/>
              <a:gd name="connsiteY13" fmla="*/ 0 h 769441"/>
              <a:gd name="connsiteX14" fmla="*/ 7314987 w 7314987"/>
              <a:gd name="connsiteY14" fmla="*/ 0 h 769441"/>
              <a:gd name="connsiteX15" fmla="*/ 7314987 w 7314987"/>
              <a:gd name="connsiteY15" fmla="*/ 369332 h 769441"/>
              <a:gd name="connsiteX16" fmla="*/ 7314987 w 7314987"/>
              <a:gd name="connsiteY16" fmla="*/ 769441 h 769441"/>
              <a:gd name="connsiteX17" fmla="*/ 6971745 w 7314987"/>
              <a:gd name="connsiteY17" fmla="*/ 769441 h 769441"/>
              <a:gd name="connsiteX18" fmla="*/ 6262754 w 7314987"/>
              <a:gd name="connsiteY18" fmla="*/ 769441 h 769441"/>
              <a:gd name="connsiteX19" fmla="*/ 5773213 w 7314987"/>
              <a:gd name="connsiteY19" fmla="*/ 769441 h 769441"/>
              <a:gd name="connsiteX20" fmla="*/ 5429971 w 7314987"/>
              <a:gd name="connsiteY20" fmla="*/ 769441 h 769441"/>
              <a:gd name="connsiteX21" fmla="*/ 4794130 w 7314987"/>
              <a:gd name="connsiteY21" fmla="*/ 769441 h 769441"/>
              <a:gd name="connsiteX22" fmla="*/ 4085139 w 7314987"/>
              <a:gd name="connsiteY22" fmla="*/ 769441 h 769441"/>
              <a:gd name="connsiteX23" fmla="*/ 3595597 w 7314987"/>
              <a:gd name="connsiteY23" fmla="*/ 769441 h 769441"/>
              <a:gd name="connsiteX24" fmla="*/ 3179206 w 7314987"/>
              <a:gd name="connsiteY24" fmla="*/ 769441 h 769441"/>
              <a:gd name="connsiteX25" fmla="*/ 2689664 w 7314987"/>
              <a:gd name="connsiteY25" fmla="*/ 769441 h 769441"/>
              <a:gd name="connsiteX26" fmla="*/ 1980673 w 7314987"/>
              <a:gd name="connsiteY26" fmla="*/ 769441 h 769441"/>
              <a:gd name="connsiteX27" fmla="*/ 1344832 w 7314987"/>
              <a:gd name="connsiteY27" fmla="*/ 769441 h 769441"/>
              <a:gd name="connsiteX28" fmla="*/ 928441 w 7314987"/>
              <a:gd name="connsiteY28" fmla="*/ 769441 h 769441"/>
              <a:gd name="connsiteX29" fmla="*/ 512049 w 7314987"/>
              <a:gd name="connsiteY29" fmla="*/ 769441 h 769441"/>
              <a:gd name="connsiteX30" fmla="*/ 0 w 7314987"/>
              <a:gd name="connsiteY30" fmla="*/ 769441 h 769441"/>
              <a:gd name="connsiteX31" fmla="*/ 0 w 7314987"/>
              <a:gd name="connsiteY31" fmla="*/ 400109 h 769441"/>
              <a:gd name="connsiteX32" fmla="*/ 0 w 7314987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4987" h="769441" fill="none" extrusionOk="0">
                <a:moveTo>
                  <a:pt x="0" y="0"/>
                </a:moveTo>
                <a:cubicBezTo>
                  <a:pt x="135891" y="-28171"/>
                  <a:pt x="270817" y="1066"/>
                  <a:pt x="416392" y="0"/>
                </a:cubicBezTo>
                <a:cubicBezTo>
                  <a:pt x="561967" y="-1066"/>
                  <a:pt x="803100" y="22756"/>
                  <a:pt x="979083" y="0"/>
                </a:cubicBezTo>
                <a:cubicBezTo>
                  <a:pt x="1155066" y="-22756"/>
                  <a:pt x="1367938" y="6462"/>
                  <a:pt x="1614924" y="0"/>
                </a:cubicBezTo>
                <a:cubicBezTo>
                  <a:pt x="1861910" y="-6462"/>
                  <a:pt x="1789336" y="11326"/>
                  <a:pt x="1958166" y="0"/>
                </a:cubicBezTo>
                <a:cubicBezTo>
                  <a:pt x="2126996" y="-11326"/>
                  <a:pt x="2245641" y="16267"/>
                  <a:pt x="2520857" y="0"/>
                </a:cubicBezTo>
                <a:cubicBezTo>
                  <a:pt x="2796073" y="-16267"/>
                  <a:pt x="3064659" y="14182"/>
                  <a:pt x="3229848" y="0"/>
                </a:cubicBezTo>
                <a:cubicBezTo>
                  <a:pt x="3395037" y="-14182"/>
                  <a:pt x="3453227" y="48796"/>
                  <a:pt x="3646240" y="0"/>
                </a:cubicBezTo>
                <a:cubicBezTo>
                  <a:pt x="3839253" y="-48796"/>
                  <a:pt x="4163295" y="46648"/>
                  <a:pt x="4355231" y="0"/>
                </a:cubicBezTo>
                <a:cubicBezTo>
                  <a:pt x="4547167" y="-46648"/>
                  <a:pt x="4810509" y="47089"/>
                  <a:pt x="4991072" y="0"/>
                </a:cubicBezTo>
                <a:cubicBezTo>
                  <a:pt x="5171635" y="-47089"/>
                  <a:pt x="5339152" y="42982"/>
                  <a:pt x="5553763" y="0"/>
                </a:cubicBezTo>
                <a:cubicBezTo>
                  <a:pt x="5768374" y="-42982"/>
                  <a:pt x="5851653" y="56939"/>
                  <a:pt x="6043305" y="0"/>
                </a:cubicBezTo>
                <a:cubicBezTo>
                  <a:pt x="6234957" y="-56939"/>
                  <a:pt x="6315294" y="17111"/>
                  <a:pt x="6386546" y="0"/>
                </a:cubicBezTo>
                <a:cubicBezTo>
                  <a:pt x="6457798" y="-17111"/>
                  <a:pt x="6655746" y="8640"/>
                  <a:pt x="6729788" y="0"/>
                </a:cubicBezTo>
                <a:cubicBezTo>
                  <a:pt x="6803830" y="-8640"/>
                  <a:pt x="7027226" y="21236"/>
                  <a:pt x="7314987" y="0"/>
                </a:cubicBezTo>
                <a:cubicBezTo>
                  <a:pt x="7335570" y="103709"/>
                  <a:pt x="7298917" y="235702"/>
                  <a:pt x="7314987" y="369332"/>
                </a:cubicBezTo>
                <a:cubicBezTo>
                  <a:pt x="7331057" y="502962"/>
                  <a:pt x="7308531" y="684276"/>
                  <a:pt x="7314987" y="769441"/>
                </a:cubicBezTo>
                <a:cubicBezTo>
                  <a:pt x="7207849" y="799019"/>
                  <a:pt x="7092157" y="768774"/>
                  <a:pt x="6971745" y="769441"/>
                </a:cubicBezTo>
                <a:cubicBezTo>
                  <a:pt x="6851333" y="770108"/>
                  <a:pt x="6612190" y="708681"/>
                  <a:pt x="6262754" y="769441"/>
                </a:cubicBezTo>
                <a:cubicBezTo>
                  <a:pt x="5913318" y="830201"/>
                  <a:pt x="5970088" y="756703"/>
                  <a:pt x="5773213" y="769441"/>
                </a:cubicBezTo>
                <a:cubicBezTo>
                  <a:pt x="5576338" y="782179"/>
                  <a:pt x="5562747" y="747446"/>
                  <a:pt x="5429971" y="769441"/>
                </a:cubicBezTo>
                <a:cubicBezTo>
                  <a:pt x="5297195" y="791436"/>
                  <a:pt x="5074731" y="755310"/>
                  <a:pt x="4794130" y="769441"/>
                </a:cubicBezTo>
                <a:cubicBezTo>
                  <a:pt x="4513529" y="783572"/>
                  <a:pt x="4278074" y="692891"/>
                  <a:pt x="4085139" y="769441"/>
                </a:cubicBezTo>
                <a:cubicBezTo>
                  <a:pt x="3892204" y="845991"/>
                  <a:pt x="3837581" y="749738"/>
                  <a:pt x="3595597" y="769441"/>
                </a:cubicBezTo>
                <a:cubicBezTo>
                  <a:pt x="3353613" y="789144"/>
                  <a:pt x="3275595" y="742422"/>
                  <a:pt x="3179206" y="769441"/>
                </a:cubicBezTo>
                <a:cubicBezTo>
                  <a:pt x="3082817" y="796460"/>
                  <a:pt x="2843365" y="755212"/>
                  <a:pt x="2689664" y="769441"/>
                </a:cubicBezTo>
                <a:cubicBezTo>
                  <a:pt x="2535963" y="783670"/>
                  <a:pt x="2123136" y="709866"/>
                  <a:pt x="1980673" y="769441"/>
                </a:cubicBezTo>
                <a:cubicBezTo>
                  <a:pt x="1838210" y="829016"/>
                  <a:pt x="1535579" y="760277"/>
                  <a:pt x="1344832" y="769441"/>
                </a:cubicBezTo>
                <a:cubicBezTo>
                  <a:pt x="1154085" y="778605"/>
                  <a:pt x="1061281" y="730715"/>
                  <a:pt x="928441" y="769441"/>
                </a:cubicBezTo>
                <a:cubicBezTo>
                  <a:pt x="795601" y="808167"/>
                  <a:pt x="608709" y="749285"/>
                  <a:pt x="512049" y="769441"/>
                </a:cubicBezTo>
                <a:cubicBezTo>
                  <a:pt x="415389" y="789597"/>
                  <a:pt x="166029" y="738859"/>
                  <a:pt x="0" y="769441"/>
                </a:cubicBezTo>
                <a:cubicBezTo>
                  <a:pt x="-25657" y="619719"/>
                  <a:pt x="4542" y="574162"/>
                  <a:pt x="0" y="400109"/>
                </a:cubicBezTo>
                <a:cubicBezTo>
                  <a:pt x="-4542" y="226056"/>
                  <a:pt x="2236" y="105245"/>
                  <a:pt x="0" y="0"/>
                </a:cubicBezTo>
                <a:close/>
              </a:path>
              <a:path w="7314987" h="769441" stroke="0" extrusionOk="0">
                <a:moveTo>
                  <a:pt x="0" y="0"/>
                </a:moveTo>
                <a:cubicBezTo>
                  <a:pt x="174146" y="-21562"/>
                  <a:pt x="288925" y="33308"/>
                  <a:pt x="416392" y="0"/>
                </a:cubicBezTo>
                <a:cubicBezTo>
                  <a:pt x="543859" y="-33308"/>
                  <a:pt x="722592" y="3054"/>
                  <a:pt x="979083" y="0"/>
                </a:cubicBezTo>
                <a:cubicBezTo>
                  <a:pt x="1235574" y="-3054"/>
                  <a:pt x="1484128" y="66701"/>
                  <a:pt x="1614924" y="0"/>
                </a:cubicBezTo>
                <a:cubicBezTo>
                  <a:pt x="1745720" y="-66701"/>
                  <a:pt x="1801154" y="22895"/>
                  <a:pt x="1958166" y="0"/>
                </a:cubicBezTo>
                <a:cubicBezTo>
                  <a:pt x="2115178" y="-22895"/>
                  <a:pt x="2415130" y="13869"/>
                  <a:pt x="2594007" y="0"/>
                </a:cubicBezTo>
                <a:cubicBezTo>
                  <a:pt x="2772884" y="-13869"/>
                  <a:pt x="3048478" y="27808"/>
                  <a:pt x="3302998" y="0"/>
                </a:cubicBezTo>
                <a:cubicBezTo>
                  <a:pt x="3557518" y="-27808"/>
                  <a:pt x="3587093" y="43978"/>
                  <a:pt x="3719390" y="0"/>
                </a:cubicBezTo>
                <a:cubicBezTo>
                  <a:pt x="3851687" y="-43978"/>
                  <a:pt x="3975683" y="28310"/>
                  <a:pt x="4062631" y="0"/>
                </a:cubicBezTo>
                <a:cubicBezTo>
                  <a:pt x="4149579" y="-28310"/>
                  <a:pt x="4312247" y="10169"/>
                  <a:pt x="4479023" y="0"/>
                </a:cubicBezTo>
                <a:cubicBezTo>
                  <a:pt x="4645799" y="-10169"/>
                  <a:pt x="4921673" y="5284"/>
                  <a:pt x="5041714" y="0"/>
                </a:cubicBezTo>
                <a:cubicBezTo>
                  <a:pt x="5161755" y="-5284"/>
                  <a:pt x="5280940" y="11718"/>
                  <a:pt x="5458106" y="0"/>
                </a:cubicBezTo>
                <a:cubicBezTo>
                  <a:pt x="5635272" y="-11718"/>
                  <a:pt x="5786848" y="31990"/>
                  <a:pt x="5874497" y="0"/>
                </a:cubicBezTo>
                <a:cubicBezTo>
                  <a:pt x="5962146" y="-31990"/>
                  <a:pt x="6117264" y="12081"/>
                  <a:pt x="6290889" y="0"/>
                </a:cubicBezTo>
                <a:cubicBezTo>
                  <a:pt x="6464514" y="-12081"/>
                  <a:pt x="6904210" y="73831"/>
                  <a:pt x="7314987" y="0"/>
                </a:cubicBezTo>
                <a:cubicBezTo>
                  <a:pt x="7344982" y="181457"/>
                  <a:pt x="7311436" y="287369"/>
                  <a:pt x="7314987" y="377026"/>
                </a:cubicBezTo>
                <a:cubicBezTo>
                  <a:pt x="7318538" y="466683"/>
                  <a:pt x="7295536" y="575675"/>
                  <a:pt x="7314987" y="769441"/>
                </a:cubicBezTo>
                <a:cubicBezTo>
                  <a:pt x="7217651" y="809454"/>
                  <a:pt x="7100205" y="746652"/>
                  <a:pt x="6898595" y="769441"/>
                </a:cubicBezTo>
                <a:cubicBezTo>
                  <a:pt x="6696985" y="792230"/>
                  <a:pt x="6629752" y="763660"/>
                  <a:pt x="6409054" y="769441"/>
                </a:cubicBezTo>
                <a:cubicBezTo>
                  <a:pt x="6188356" y="775222"/>
                  <a:pt x="6216262" y="747347"/>
                  <a:pt x="6065812" y="769441"/>
                </a:cubicBezTo>
                <a:cubicBezTo>
                  <a:pt x="5915362" y="791535"/>
                  <a:pt x="5592212" y="705634"/>
                  <a:pt x="5356821" y="769441"/>
                </a:cubicBezTo>
                <a:cubicBezTo>
                  <a:pt x="5121430" y="833248"/>
                  <a:pt x="5108180" y="731609"/>
                  <a:pt x="5013580" y="769441"/>
                </a:cubicBezTo>
                <a:cubicBezTo>
                  <a:pt x="4918980" y="807273"/>
                  <a:pt x="4535268" y="740794"/>
                  <a:pt x="4377738" y="769441"/>
                </a:cubicBezTo>
                <a:cubicBezTo>
                  <a:pt x="4220208" y="798088"/>
                  <a:pt x="3943999" y="750724"/>
                  <a:pt x="3815047" y="769441"/>
                </a:cubicBezTo>
                <a:cubicBezTo>
                  <a:pt x="3686095" y="788158"/>
                  <a:pt x="3477264" y="705129"/>
                  <a:pt x="3179206" y="769441"/>
                </a:cubicBezTo>
                <a:cubicBezTo>
                  <a:pt x="2881148" y="833753"/>
                  <a:pt x="2930600" y="767547"/>
                  <a:pt x="2762814" y="769441"/>
                </a:cubicBezTo>
                <a:cubicBezTo>
                  <a:pt x="2595028" y="771335"/>
                  <a:pt x="2409525" y="729423"/>
                  <a:pt x="2200123" y="769441"/>
                </a:cubicBezTo>
                <a:cubicBezTo>
                  <a:pt x="1990721" y="809459"/>
                  <a:pt x="2017774" y="728661"/>
                  <a:pt x="1856881" y="769441"/>
                </a:cubicBezTo>
                <a:cubicBezTo>
                  <a:pt x="1695988" y="810221"/>
                  <a:pt x="1547900" y="726656"/>
                  <a:pt x="1294190" y="769441"/>
                </a:cubicBezTo>
                <a:cubicBezTo>
                  <a:pt x="1040480" y="812226"/>
                  <a:pt x="838166" y="735306"/>
                  <a:pt x="658349" y="769441"/>
                </a:cubicBezTo>
                <a:cubicBezTo>
                  <a:pt x="478532" y="803576"/>
                  <a:pt x="252335" y="749027"/>
                  <a:pt x="0" y="769441"/>
                </a:cubicBezTo>
                <a:cubicBezTo>
                  <a:pt x="-8947" y="668103"/>
                  <a:pt x="210" y="519105"/>
                  <a:pt x="0" y="407804"/>
                </a:cubicBezTo>
                <a:cubicBezTo>
                  <a:pt x="-210" y="296503"/>
                  <a:pt x="9757" y="970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custGeom>
                    <a:avLst/>
                    <a:gdLst>
                      <a:gd name="connsiteX0" fmla="*/ 0 w 3619500"/>
                      <a:gd name="connsiteY0" fmla="*/ 0 h 646331"/>
                      <a:gd name="connsiteX1" fmla="*/ 206033 w 3619500"/>
                      <a:gd name="connsiteY1" fmla="*/ 0 h 646331"/>
                      <a:gd name="connsiteX2" fmla="*/ 484456 w 3619500"/>
                      <a:gd name="connsiteY2" fmla="*/ 0 h 646331"/>
                      <a:gd name="connsiteX3" fmla="*/ 799074 w 3619500"/>
                      <a:gd name="connsiteY3" fmla="*/ 0 h 646331"/>
                      <a:gd name="connsiteX4" fmla="*/ 968912 w 3619500"/>
                      <a:gd name="connsiteY4" fmla="*/ 0 h 646331"/>
                      <a:gd name="connsiteX5" fmla="*/ 1247335 w 3619500"/>
                      <a:gd name="connsiteY5" fmla="*/ 0 h 646331"/>
                      <a:gd name="connsiteX6" fmla="*/ 1598148 w 3619500"/>
                      <a:gd name="connsiteY6" fmla="*/ 0 h 646331"/>
                      <a:gd name="connsiteX7" fmla="*/ 1804181 w 3619500"/>
                      <a:gd name="connsiteY7" fmla="*/ 0 h 646331"/>
                      <a:gd name="connsiteX8" fmla="*/ 2154994 w 3619500"/>
                      <a:gd name="connsiteY8" fmla="*/ 0 h 646331"/>
                      <a:gd name="connsiteX9" fmla="*/ 2469612 w 3619500"/>
                      <a:gd name="connsiteY9" fmla="*/ 0 h 646331"/>
                      <a:gd name="connsiteX10" fmla="*/ 2748035 w 3619500"/>
                      <a:gd name="connsiteY10" fmla="*/ 0 h 646331"/>
                      <a:gd name="connsiteX11" fmla="*/ 2990264 w 3619500"/>
                      <a:gd name="connsiteY11" fmla="*/ 0 h 646331"/>
                      <a:gd name="connsiteX12" fmla="*/ 3160101 w 3619500"/>
                      <a:gd name="connsiteY12" fmla="*/ 0 h 646331"/>
                      <a:gd name="connsiteX13" fmla="*/ 3329939 w 3619500"/>
                      <a:gd name="connsiteY13" fmla="*/ 0 h 646331"/>
                      <a:gd name="connsiteX14" fmla="*/ 3619500 w 3619500"/>
                      <a:gd name="connsiteY14" fmla="*/ 0 h 646331"/>
                      <a:gd name="connsiteX15" fmla="*/ 3619500 w 3619500"/>
                      <a:gd name="connsiteY15" fmla="*/ 310239 h 646331"/>
                      <a:gd name="connsiteX16" fmla="*/ 3619500 w 3619500"/>
                      <a:gd name="connsiteY16" fmla="*/ 646331 h 646331"/>
                      <a:gd name="connsiteX17" fmla="*/ 3449661 w 3619500"/>
                      <a:gd name="connsiteY17" fmla="*/ 646331 h 646331"/>
                      <a:gd name="connsiteX18" fmla="*/ 3098848 w 3619500"/>
                      <a:gd name="connsiteY18" fmla="*/ 646331 h 646331"/>
                      <a:gd name="connsiteX19" fmla="*/ 2856620 w 3619500"/>
                      <a:gd name="connsiteY19" fmla="*/ 646331 h 646331"/>
                      <a:gd name="connsiteX20" fmla="*/ 2686782 w 3619500"/>
                      <a:gd name="connsiteY20" fmla="*/ 646331 h 646331"/>
                      <a:gd name="connsiteX21" fmla="*/ 2372164 w 3619500"/>
                      <a:gd name="connsiteY21" fmla="*/ 646331 h 646331"/>
                      <a:gd name="connsiteX22" fmla="*/ 2021351 w 3619500"/>
                      <a:gd name="connsiteY22" fmla="*/ 646331 h 646331"/>
                      <a:gd name="connsiteX23" fmla="*/ 1779123 w 3619500"/>
                      <a:gd name="connsiteY23" fmla="*/ 646331 h 646331"/>
                      <a:gd name="connsiteX24" fmla="*/ 1573090 w 3619500"/>
                      <a:gd name="connsiteY24" fmla="*/ 646331 h 646331"/>
                      <a:gd name="connsiteX25" fmla="*/ 1330862 w 3619500"/>
                      <a:gd name="connsiteY25" fmla="*/ 646331 h 646331"/>
                      <a:gd name="connsiteX26" fmla="*/ 980049 w 3619500"/>
                      <a:gd name="connsiteY26" fmla="*/ 646331 h 646331"/>
                      <a:gd name="connsiteX27" fmla="*/ 665431 w 3619500"/>
                      <a:gd name="connsiteY27" fmla="*/ 646331 h 646331"/>
                      <a:gd name="connsiteX28" fmla="*/ 459398 w 3619500"/>
                      <a:gd name="connsiteY28" fmla="*/ 646331 h 646331"/>
                      <a:gd name="connsiteX29" fmla="*/ 253364 w 3619500"/>
                      <a:gd name="connsiteY29" fmla="*/ 646331 h 646331"/>
                      <a:gd name="connsiteX30" fmla="*/ 0 w 3619500"/>
                      <a:gd name="connsiteY30" fmla="*/ 646331 h 646331"/>
                      <a:gd name="connsiteX31" fmla="*/ 0 w 3619500"/>
                      <a:gd name="connsiteY31" fmla="*/ 336091 h 646331"/>
                      <a:gd name="connsiteX32" fmla="*/ 0 w 3619500"/>
                      <a:gd name="connsiteY32" fmla="*/ 0 h 646331"/>
                      <a:gd name="connsiteX0" fmla="*/ 0 w 3619500"/>
                      <a:gd name="connsiteY0" fmla="*/ 0 h 646331"/>
                      <a:gd name="connsiteX1" fmla="*/ 206033 w 3619500"/>
                      <a:gd name="connsiteY1" fmla="*/ 0 h 646331"/>
                      <a:gd name="connsiteX2" fmla="*/ 484456 w 3619500"/>
                      <a:gd name="connsiteY2" fmla="*/ 0 h 646331"/>
                      <a:gd name="connsiteX3" fmla="*/ 799074 w 3619500"/>
                      <a:gd name="connsiteY3" fmla="*/ 0 h 646331"/>
                      <a:gd name="connsiteX4" fmla="*/ 968912 w 3619500"/>
                      <a:gd name="connsiteY4" fmla="*/ 0 h 646331"/>
                      <a:gd name="connsiteX5" fmla="*/ 1283530 w 3619500"/>
                      <a:gd name="connsiteY5" fmla="*/ 0 h 646331"/>
                      <a:gd name="connsiteX6" fmla="*/ 1634343 w 3619500"/>
                      <a:gd name="connsiteY6" fmla="*/ 0 h 646331"/>
                      <a:gd name="connsiteX7" fmla="*/ 1840376 w 3619500"/>
                      <a:gd name="connsiteY7" fmla="*/ 0 h 646331"/>
                      <a:gd name="connsiteX8" fmla="*/ 2010214 w 3619500"/>
                      <a:gd name="connsiteY8" fmla="*/ 0 h 646331"/>
                      <a:gd name="connsiteX9" fmla="*/ 2216247 w 3619500"/>
                      <a:gd name="connsiteY9" fmla="*/ 0 h 646331"/>
                      <a:gd name="connsiteX10" fmla="*/ 2494670 w 3619500"/>
                      <a:gd name="connsiteY10" fmla="*/ 0 h 646331"/>
                      <a:gd name="connsiteX11" fmla="*/ 2700704 w 3619500"/>
                      <a:gd name="connsiteY11" fmla="*/ 0 h 646331"/>
                      <a:gd name="connsiteX12" fmla="*/ 2906736 w 3619500"/>
                      <a:gd name="connsiteY12" fmla="*/ 0 h 646331"/>
                      <a:gd name="connsiteX13" fmla="*/ 3112770 w 3619500"/>
                      <a:gd name="connsiteY13" fmla="*/ 0 h 646331"/>
                      <a:gd name="connsiteX14" fmla="*/ 3619500 w 3619500"/>
                      <a:gd name="connsiteY14" fmla="*/ 0 h 646331"/>
                      <a:gd name="connsiteX15" fmla="*/ 3619500 w 3619500"/>
                      <a:gd name="connsiteY15" fmla="*/ 316702 h 646331"/>
                      <a:gd name="connsiteX16" fmla="*/ 3619500 w 3619500"/>
                      <a:gd name="connsiteY16" fmla="*/ 646331 h 646331"/>
                      <a:gd name="connsiteX17" fmla="*/ 3413466 w 3619500"/>
                      <a:gd name="connsiteY17" fmla="*/ 646331 h 646331"/>
                      <a:gd name="connsiteX18" fmla="*/ 3171238 w 3619500"/>
                      <a:gd name="connsiteY18" fmla="*/ 646331 h 646331"/>
                      <a:gd name="connsiteX19" fmla="*/ 3001400 w 3619500"/>
                      <a:gd name="connsiteY19" fmla="*/ 646331 h 646331"/>
                      <a:gd name="connsiteX20" fmla="*/ 2650587 w 3619500"/>
                      <a:gd name="connsiteY20" fmla="*/ 646331 h 646331"/>
                      <a:gd name="connsiteX21" fmla="*/ 2480749 w 3619500"/>
                      <a:gd name="connsiteY21" fmla="*/ 646331 h 646331"/>
                      <a:gd name="connsiteX22" fmla="*/ 2166131 w 3619500"/>
                      <a:gd name="connsiteY22" fmla="*/ 646331 h 646331"/>
                      <a:gd name="connsiteX23" fmla="*/ 1887708 w 3619500"/>
                      <a:gd name="connsiteY23" fmla="*/ 646331 h 646331"/>
                      <a:gd name="connsiteX24" fmla="*/ 1573090 w 3619500"/>
                      <a:gd name="connsiteY24" fmla="*/ 646331 h 646331"/>
                      <a:gd name="connsiteX25" fmla="*/ 1367057 w 3619500"/>
                      <a:gd name="connsiteY25" fmla="*/ 646331 h 646331"/>
                      <a:gd name="connsiteX26" fmla="*/ 1088634 w 3619500"/>
                      <a:gd name="connsiteY26" fmla="*/ 646331 h 646331"/>
                      <a:gd name="connsiteX27" fmla="*/ 918795 w 3619500"/>
                      <a:gd name="connsiteY27" fmla="*/ 646331 h 646331"/>
                      <a:gd name="connsiteX28" fmla="*/ 640373 w 3619500"/>
                      <a:gd name="connsiteY28" fmla="*/ 646331 h 646331"/>
                      <a:gd name="connsiteX29" fmla="*/ 325755 w 3619500"/>
                      <a:gd name="connsiteY29" fmla="*/ 646331 h 646331"/>
                      <a:gd name="connsiteX30" fmla="*/ 0 w 3619500"/>
                      <a:gd name="connsiteY30" fmla="*/ 646331 h 646331"/>
                      <a:gd name="connsiteX31" fmla="*/ 0 w 3619500"/>
                      <a:gd name="connsiteY31" fmla="*/ 342555 h 646331"/>
                      <a:gd name="connsiteX32" fmla="*/ 0 w 3619500"/>
                      <a:gd name="connsiteY3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619500" h="646331" fill="none" extrusionOk="0">
                        <a:moveTo>
                          <a:pt x="0" y="0"/>
                        </a:moveTo>
                        <a:cubicBezTo>
                          <a:pt x="46862" y="-25344"/>
                          <a:pt x="128215" y="-2996"/>
                          <a:pt x="206033" y="0"/>
                        </a:cubicBezTo>
                        <a:cubicBezTo>
                          <a:pt x="276056" y="-25520"/>
                          <a:pt x="409884" y="34647"/>
                          <a:pt x="484456" y="0"/>
                        </a:cubicBezTo>
                        <a:cubicBezTo>
                          <a:pt x="577358" y="2208"/>
                          <a:pt x="687621" y="-5626"/>
                          <a:pt x="799074" y="0"/>
                        </a:cubicBezTo>
                        <a:cubicBezTo>
                          <a:pt x="923665" y="-14007"/>
                          <a:pt x="880503" y="17512"/>
                          <a:pt x="968912" y="0"/>
                        </a:cubicBezTo>
                        <a:cubicBezTo>
                          <a:pt x="1057905" y="4681"/>
                          <a:pt x="1110776" y="12328"/>
                          <a:pt x="1247335" y="0"/>
                        </a:cubicBezTo>
                        <a:cubicBezTo>
                          <a:pt x="1382568" y="-8828"/>
                          <a:pt x="1507044" y="3315"/>
                          <a:pt x="1598148" y="0"/>
                        </a:cubicBezTo>
                        <a:cubicBezTo>
                          <a:pt x="1679764" y="-8616"/>
                          <a:pt x="1696958" y="41205"/>
                          <a:pt x="1804181" y="0"/>
                        </a:cubicBezTo>
                        <a:cubicBezTo>
                          <a:pt x="1876901" y="-28459"/>
                          <a:pt x="2073511" y="28432"/>
                          <a:pt x="2154994" y="0"/>
                        </a:cubicBezTo>
                        <a:cubicBezTo>
                          <a:pt x="2241188" y="-46464"/>
                          <a:pt x="2370294" y="23625"/>
                          <a:pt x="2469612" y="0"/>
                        </a:cubicBezTo>
                        <a:cubicBezTo>
                          <a:pt x="2543312" y="-30324"/>
                          <a:pt x="2647649" y="40288"/>
                          <a:pt x="2748035" y="0"/>
                        </a:cubicBezTo>
                        <a:cubicBezTo>
                          <a:pt x="2858251" y="-22310"/>
                          <a:pt x="2887691" y="64128"/>
                          <a:pt x="2990264" y="0"/>
                        </a:cubicBezTo>
                        <a:cubicBezTo>
                          <a:pt x="3084093" y="-44911"/>
                          <a:pt x="3132005" y="5895"/>
                          <a:pt x="3160101" y="0"/>
                        </a:cubicBezTo>
                        <a:cubicBezTo>
                          <a:pt x="3201116" y="-13271"/>
                          <a:pt x="3291763" y="4457"/>
                          <a:pt x="3329939" y="0"/>
                        </a:cubicBezTo>
                        <a:cubicBezTo>
                          <a:pt x="3375428" y="11225"/>
                          <a:pt x="3474936" y="18952"/>
                          <a:pt x="3619500" y="0"/>
                        </a:cubicBezTo>
                        <a:cubicBezTo>
                          <a:pt x="3625798" y="99615"/>
                          <a:pt x="3596984" y="187635"/>
                          <a:pt x="3619500" y="310239"/>
                        </a:cubicBezTo>
                        <a:cubicBezTo>
                          <a:pt x="3611394" y="415129"/>
                          <a:pt x="3619715" y="572066"/>
                          <a:pt x="3619500" y="646331"/>
                        </a:cubicBezTo>
                        <a:cubicBezTo>
                          <a:pt x="3557577" y="673297"/>
                          <a:pt x="3512381" y="642974"/>
                          <a:pt x="3449661" y="646331"/>
                        </a:cubicBezTo>
                        <a:cubicBezTo>
                          <a:pt x="3375661" y="621384"/>
                          <a:pt x="3265734" y="582522"/>
                          <a:pt x="3098848" y="646331"/>
                        </a:cubicBezTo>
                        <a:cubicBezTo>
                          <a:pt x="2927575" y="681949"/>
                          <a:pt x="2952683" y="639208"/>
                          <a:pt x="2856620" y="646331"/>
                        </a:cubicBezTo>
                        <a:cubicBezTo>
                          <a:pt x="2760735" y="650585"/>
                          <a:pt x="2759750" y="627992"/>
                          <a:pt x="2686782" y="646331"/>
                        </a:cubicBezTo>
                        <a:cubicBezTo>
                          <a:pt x="2646537" y="684132"/>
                          <a:pt x="2506937" y="638134"/>
                          <a:pt x="2372164" y="646331"/>
                        </a:cubicBezTo>
                        <a:cubicBezTo>
                          <a:pt x="2256999" y="650559"/>
                          <a:pt x="2103835" y="596965"/>
                          <a:pt x="2021351" y="646331"/>
                        </a:cubicBezTo>
                        <a:cubicBezTo>
                          <a:pt x="1915780" y="687664"/>
                          <a:pt x="1916418" y="630540"/>
                          <a:pt x="1779123" y="646331"/>
                        </a:cubicBezTo>
                        <a:cubicBezTo>
                          <a:pt x="1662945" y="659662"/>
                          <a:pt x="1631754" y="619264"/>
                          <a:pt x="1573090" y="646331"/>
                        </a:cubicBezTo>
                        <a:cubicBezTo>
                          <a:pt x="1527736" y="662966"/>
                          <a:pt x="1419141" y="639873"/>
                          <a:pt x="1330862" y="646331"/>
                        </a:cubicBezTo>
                        <a:cubicBezTo>
                          <a:pt x="1261059" y="672726"/>
                          <a:pt x="1052612" y="600316"/>
                          <a:pt x="980049" y="646331"/>
                        </a:cubicBezTo>
                        <a:cubicBezTo>
                          <a:pt x="881830" y="701674"/>
                          <a:pt x="764741" y="620710"/>
                          <a:pt x="665431" y="646331"/>
                        </a:cubicBezTo>
                        <a:cubicBezTo>
                          <a:pt x="569245" y="662396"/>
                          <a:pt x="523860" y="621545"/>
                          <a:pt x="459398" y="646331"/>
                        </a:cubicBezTo>
                        <a:cubicBezTo>
                          <a:pt x="393914" y="665262"/>
                          <a:pt x="297663" y="631059"/>
                          <a:pt x="253364" y="646331"/>
                        </a:cubicBezTo>
                        <a:cubicBezTo>
                          <a:pt x="202004" y="672702"/>
                          <a:pt x="87402" y="612912"/>
                          <a:pt x="0" y="646331"/>
                        </a:cubicBezTo>
                        <a:cubicBezTo>
                          <a:pt x="-4999" y="518795"/>
                          <a:pt x="-3020" y="483837"/>
                          <a:pt x="0" y="336091"/>
                        </a:cubicBezTo>
                        <a:cubicBezTo>
                          <a:pt x="-26097" y="195207"/>
                          <a:pt x="-14174" y="97253"/>
                          <a:pt x="0" y="0"/>
                        </a:cubicBezTo>
                        <a:close/>
                      </a:path>
                      <a:path w="3619500" h="646331" stroke="0" extrusionOk="0">
                        <a:moveTo>
                          <a:pt x="0" y="0"/>
                        </a:moveTo>
                        <a:cubicBezTo>
                          <a:pt x="89222" y="-7497"/>
                          <a:pt x="148101" y="26947"/>
                          <a:pt x="206033" y="0"/>
                        </a:cubicBezTo>
                        <a:cubicBezTo>
                          <a:pt x="258284" y="-51290"/>
                          <a:pt x="363485" y="-8573"/>
                          <a:pt x="484456" y="0"/>
                        </a:cubicBezTo>
                        <a:cubicBezTo>
                          <a:pt x="589343" y="-13282"/>
                          <a:pt x="731108" y="59878"/>
                          <a:pt x="799074" y="0"/>
                        </a:cubicBezTo>
                        <a:cubicBezTo>
                          <a:pt x="859138" y="-54296"/>
                          <a:pt x="882222" y="25880"/>
                          <a:pt x="968912" y="0"/>
                        </a:cubicBezTo>
                        <a:cubicBezTo>
                          <a:pt x="1049035" y="-45003"/>
                          <a:pt x="1193705" y="26329"/>
                          <a:pt x="1283530" y="0"/>
                        </a:cubicBezTo>
                        <a:cubicBezTo>
                          <a:pt x="1368569" y="-11136"/>
                          <a:pt x="1496775" y="-6468"/>
                          <a:pt x="1634343" y="0"/>
                        </a:cubicBezTo>
                        <a:cubicBezTo>
                          <a:pt x="1774780" y="-26649"/>
                          <a:pt x="1785150" y="24313"/>
                          <a:pt x="1840376" y="0"/>
                        </a:cubicBezTo>
                        <a:cubicBezTo>
                          <a:pt x="1903965" y="-38714"/>
                          <a:pt x="1964674" y="11244"/>
                          <a:pt x="2010214" y="0"/>
                        </a:cubicBezTo>
                        <a:cubicBezTo>
                          <a:pt x="2070659" y="-13987"/>
                          <a:pt x="2136665" y="15437"/>
                          <a:pt x="2216247" y="0"/>
                        </a:cubicBezTo>
                        <a:cubicBezTo>
                          <a:pt x="2303287" y="-23360"/>
                          <a:pt x="2445505" y="10308"/>
                          <a:pt x="2494670" y="0"/>
                        </a:cubicBezTo>
                        <a:cubicBezTo>
                          <a:pt x="2557512" y="1916"/>
                          <a:pt x="2623661" y="13434"/>
                          <a:pt x="2700704" y="0"/>
                        </a:cubicBezTo>
                        <a:cubicBezTo>
                          <a:pt x="2799087" y="-2802"/>
                          <a:pt x="2868136" y="32093"/>
                          <a:pt x="2906736" y="0"/>
                        </a:cubicBezTo>
                        <a:cubicBezTo>
                          <a:pt x="2967543" y="-25005"/>
                          <a:pt x="3024446" y="11496"/>
                          <a:pt x="3112770" y="0"/>
                        </a:cubicBezTo>
                        <a:cubicBezTo>
                          <a:pt x="3201167" y="49151"/>
                          <a:pt x="3436960" y="51438"/>
                          <a:pt x="3619500" y="0"/>
                        </a:cubicBezTo>
                        <a:cubicBezTo>
                          <a:pt x="3637943" y="168950"/>
                          <a:pt x="3606779" y="260292"/>
                          <a:pt x="3619500" y="316702"/>
                        </a:cubicBezTo>
                        <a:cubicBezTo>
                          <a:pt x="3619836" y="387429"/>
                          <a:pt x="3592605" y="503429"/>
                          <a:pt x="3619500" y="646331"/>
                        </a:cubicBezTo>
                        <a:cubicBezTo>
                          <a:pt x="3575201" y="661199"/>
                          <a:pt x="3520991" y="618655"/>
                          <a:pt x="3413466" y="646331"/>
                        </a:cubicBezTo>
                        <a:cubicBezTo>
                          <a:pt x="3309005" y="670360"/>
                          <a:pt x="3273272" y="639374"/>
                          <a:pt x="3171238" y="646331"/>
                        </a:cubicBezTo>
                        <a:cubicBezTo>
                          <a:pt x="3055418" y="647745"/>
                          <a:pt x="3079151" y="632530"/>
                          <a:pt x="3001400" y="646331"/>
                        </a:cubicBezTo>
                        <a:cubicBezTo>
                          <a:pt x="2913068" y="662560"/>
                          <a:pt x="2739609" y="596076"/>
                          <a:pt x="2650587" y="646331"/>
                        </a:cubicBezTo>
                        <a:cubicBezTo>
                          <a:pt x="2532704" y="700110"/>
                          <a:pt x="2523018" y="613933"/>
                          <a:pt x="2480749" y="646331"/>
                        </a:cubicBezTo>
                        <a:cubicBezTo>
                          <a:pt x="2438432" y="688311"/>
                          <a:pt x="2249505" y="599476"/>
                          <a:pt x="2166131" y="646331"/>
                        </a:cubicBezTo>
                        <a:cubicBezTo>
                          <a:pt x="2086514" y="652668"/>
                          <a:pt x="1949218" y="649432"/>
                          <a:pt x="1887708" y="646331"/>
                        </a:cubicBezTo>
                        <a:cubicBezTo>
                          <a:pt x="1804840" y="689342"/>
                          <a:pt x="1720481" y="597963"/>
                          <a:pt x="1573090" y="646331"/>
                        </a:cubicBezTo>
                        <a:cubicBezTo>
                          <a:pt x="1412710" y="710998"/>
                          <a:pt x="1444049" y="650655"/>
                          <a:pt x="1367057" y="646331"/>
                        </a:cubicBezTo>
                        <a:cubicBezTo>
                          <a:pt x="1293539" y="634325"/>
                          <a:pt x="1170607" y="607123"/>
                          <a:pt x="1088634" y="646331"/>
                        </a:cubicBezTo>
                        <a:cubicBezTo>
                          <a:pt x="983629" y="689226"/>
                          <a:pt x="1000054" y="621651"/>
                          <a:pt x="918795" y="646331"/>
                        </a:cubicBezTo>
                        <a:cubicBezTo>
                          <a:pt x="852280" y="691631"/>
                          <a:pt x="785927" y="590723"/>
                          <a:pt x="640373" y="646331"/>
                        </a:cubicBezTo>
                        <a:cubicBezTo>
                          <a:pt x="512292" y="695503"/>
                          <a:pt x="432217" y="631749"/>
                          <a:pt x="325755" y="646331"/>
                        </a:cubicBezTo>
                        <a:cubicBezTo>
                          <a:pt x="205133" y="688330"/>
                          <a:pt x="117433" y="650879"/>
                          <a:pt x="0" y="646331"/>
                        </a:cubicBezTo>
                        <a:cubicBezTo>
                          <a:pt x="-1680" y="559345"/>
                          <a:pt x="10027" y="439664"/>
                          <a:pt x="0" y="342555"/>
                        </a:cubicBezTo>
                        <a:cubicBezTo>
                          <a:pt x="-5838" y="252169"/>
                          <a:pt x="-7619" y="70651"/>
                          <a:pt x="0" y="0"/>
                        </a:cubicBezTo>
                        <a:close/>
                      </a:path>
                      <a:path w="3619500" h="646331" fill="none" stroke="0" extrusionOk="0">
                        <a:moveTo>
                          <a:pt x="0" y="0"/>
                        </a:moveTo>
                        <a:cubicBezTo>
                          <a:pt x="65043" y="-24376"/>
                          <a:pt x="137681" y="6259"/>
                          <a:pt x="206033" y="0"/>
                        </a:cubicBezTo>
                        <a:cubicBezTo>
                          <a:pt x="263430" y="5420"/>
                          <a:pt x="394013" y="25525"/>
                          <a:pt x="484456" y="0"/>
                        </a:cubicBezTo>
                        <a:cubicBezTo>
                          <a:pt x="564764" y="-26363"/>
                          <a:pt x="652428" y="-4540"/>
                          <a:pt x="799074" y="0"/>
                        </a:cubicBezTo>
                        <a:cubicBezTo>
                          <a:pt x="922396" y="1397"/>
                          <a:pt x="887159" y="3039"/>
                          <a:pt x="968912" y="0"/>
                        </a:cubicBezTo>
                        <a:cubicBezTo>
                          <a:pt x="1062892" y="-3092"/>
                          <a:pt x="1112352" y="19912"/>
                          <a:pt x="1247335" y="0"/>
                        </a:cubicBezTo>
                        <a:cubicBezTo>
                          <a:pt x="1392625" y="6009"/>
                          <a:pt x="1516425" y="8078"/>
                          <a:pt x="1598148" y="0"/>
                        </a:cubicBezTo>
                        <a:cubicBezTo>
                          <a:pt x="1666807" y="-21909"/>
                          <a:pt x="1705772" y="43672"/>
                          <a:pt x="1804181" y="0"/>
                        </a:cubicBezTo>
                        <a:cubicBezTo>
                          <a:pt x="1900274" y="-34404"/>
                          <a:pt x="2043428" y="22342"/>
                          <a:pt x="2154994" y="0"/>
                        </a:cubicBezTo>
                        <a:cubicBezTo>
                          <a:pt x="2232734" y="-36850"/>
                          <a:pt x="2391985" y="57808"/>
                          <a:pt x="2469612" y="0"/>
                        </a:cubicBezTo>
                        <a:cubicBezTo>
                          <a:pt x="2577472" y="-54273"/>
                          <a:pt x="2633580" y="42897"/>
                          <a:pt x="2748035" y="0"/>
                        </a:cubicBezTo>
                        <a:cubicBezTo>
                          <a:pt x="2849100" y="-21387"/>
                          <a:pt x="2917341" y="30865"/>
                          <a:pt x="2990264" y="0"/>
                        </a:cubicBezTo>
                        <a:cubicBezTo>
                          <a:pt x="3093508" y="-44496"/>
                          <a:pt x="3128330" y="21467"/>
                          <a:pt x="3160101" y="0"/>
                        </a:cubicBezTo>
                        <a:cubicBezTo>
                          <a:pt x="3193662" y="-11368"/>
                          <a:pt x="3285767" y="-459"/>
                          <a:pt x="3329939" y="0"/>
                        </a:cubicBezTo>
                        <a:cubicBezTo>
                          <a:pt x="3363133" y="-202"/>
                          <a:pt x="3453252" y="26521"/>
                          <a:pt x="3619500" y="0"/>
                        </a:cubicBezTo>
                        <a:cubicBezTo>
                          <a:pt x="3605928" y="72412"/>
                          <a:pt x="3590150" y="214161"/>
                          <a:pt x="3619500" y="310239"/>
                        </a:cubicBezTo>
                        <a:cubicBezTo>
                          <a:pt x="3643655" y="422791"/>
                          <a:pt x="3607706" y="590130"/>
                          <a:pt x="3619500" y="646331"/>
                        </a:cubicBezTo>
                        <a:cubicBezTo>
                          <a:pt x="3574895" y="670084"/>
                          <a:pt x="3517273" y="639637"/>
                          <a:pt x="3449661" y="646331"/>
                        </a:cubicBezTo>
                        <a:cubicBezTo>
                          <a:pt x="3383484" y="648209"/>
                          <a:pt x="3267387" y="611522"/>
                          <a:pt x="3098848" y="646331"/>
                        </a:cubicBezTo>
                        <a:cubicBezTo>
                          <a:pt x="2931287" y="698850"/>
                          <a:pt x="2965152" y="629309"/>
                          <a:pt x="2856620" y="646331"/>
                        </a:cubicBezTo>
                        <a:cubicBezTo>
                          <a:pt x="2755040" y="655342"/>
                          <a:pt x="2757586" y="626802"/>
                          <a:pt x="2686782" y="646331"/>
                        </a:cubicBezTo>
                        <a:cubicBezTo>
                          <a:pt x="2617103" y="663202"/>
                          <a:pt x="2507975" y="635641"/>
                          <a:pt x="2372164" y="646331"/>
                        </a:cubicBezTo>
                        <a:cubicBezTo>
                          <a:pt x="2233114" y="662410"/>
                          <a:pt x="2120291" y="580813"/>
                          <a:pt x="2021351" y="646331"/>
                        </a:cubicBezTo>
                        <a:cubicBezTo>
                          <a:pt x="1922968" y="686979"/>
                          <a:pt x="1897422" y="624397"/>
                          <a:pt x="1779123" y="646331"/>
                        </a:cubicBezTo>
                        <a:cubicBezTo>
                          <a:pt x="1653969" y="670011"/>
                          <a:pt x="1624931" y="627113"/>
                          <a:pt x="1573090" y="646331"/>
                        </a:cubicBezTo>
                        <a:cubicBezTo>
                          <a:pt x="1517958" y="674759"/>
                          <a:pt x="1402750" y="622344"/>
                          <a:pt x="1330862" y="646331"/>
                        </a:cubicBezTo>
                        <a:cubicBezTo>
                          <a:pt x="1250173" y="653814"/>
                          <a:pt x="1048649" y="593174"/>
                          <a:pt x="980049" y="646331"/>
                        </a:cubicBezTo>
                        <a:cubicBezTo>
                          <a:pt x="888145" y="695652"/>
                          <a:pt x="763089" y="618238"/>
                          <a:pt x="665431" y="646331"/>
                        </a:cubicBezTo>
                        <a:cubicBezTo>
                          <a:pt x="569504" y="664202"/>
                          <a:pt x="522555" y="623323"/>
                          <a:pt x="459398" y="646331"/>
                        </a:cubicBezTo>
                        <a:cubicBezTo>
                          <a:pt x="396596" y="677664"/>
                          <a:pt x="302817" y="629709"/>
                          <a:pt x="253364" y="646331"/>
                        </a:cubicBezTo>
                        <a:cubicBezTo>
                          <a:pt x="230045" y="664586"/>
                          <a:pt x="76968" y="640834"/>
                          <a:pt x="0" y="646331"/>
                        </a:cubicBezTo>
                        <a:cubicBezTo>
                          <a:pt x="-8153" y="512332"/>
                          <a:pt x="4524" y="481013"/>
                          <a:pt x="0" y="336091"/>
                        </a:cubicBezTo>
                        <a:cubicBezTo>
                          <a:pt x="11885" y="178572"/>
                          <a:pt x="6811" y="91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: 4 = 6,75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34394"/>
          <a:stretch/>
        </p:blipFill>
        <p:spPr>
          <a:xfrm>
            <a:off x="9474434" y="5220146"/>
            <a:ext cx="1306980" cy="1711768"/>
          </a:xfrm>
          <a:prstGeom prst="ellipse">
            <a:avLst/>
          </a:prstGeom>
        </p:spPr>
      </p:pic>
      <p:sp>
        <p:nvSpPr>
          <p:cNvPr id="29" name="Text Box 38">
            <a:extLst>
              <a:ext uri="{FF2B5EF4-FFF2-40B4-BE49-F238E27FC236}">
                <a16:creationId xmlns:a16="http://schemas.microsoft.com/office/drawing/2014/main" id="{7DBABC57-48D8-B940-B94F-AFA400DC5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7" y="81128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39">
            <a:extLst>
              <a:ext uri="{FF2B5EF4-FFF2-40B4-BE49-F238E27FC236}">
                <a16:creationId xmlns:a16="http://schemas.microsoft.com/office/drawing/2014/main" id="{997C06A2-977A-DC4E-97D6-F597E75A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1558656"/>
            <a:ext cx="63817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27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Line 40">
            <a:extLst>
              <a:ext uri="{FF2B5EF4-FFF2-40B4-BE49-F238E27FC236}">
                <a16:creationId xmlns:a16="http://schemas.microsoft.com/office/drawing/2014/main" id="{D36D2CD6-8147-A44A-87E4-82299070F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6250" y="1558656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4" name="Line 41">
            <a:extLst>
              <a:ext uri="{FF2B5EF4-FFF2-40B4-BE49-F238E27FC236}">
                <a16:creationId xmlns:a16="http://schemas.microsoft.com/office/drawing/2014/main" id="{49A05CE4-5190-7D49-9B4F-749EA8A9C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6250" y="2066656"/>
            <a:ext cx="99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5" name="Text Box 42">
            <a:extLst>
              <a:ext uri="{FF2B5EF4-FFF2-40B4-BE49-F238E27FC236}">
                <a16:creationId xmlns:a16="http://schemas.microsoft.com/office/drawing/2014/main" id="{21A9E00D-F699-6443-B9C0-36BF48A3B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1558656"/>
            <a:ext cx="5334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:a16="http://schemas.microsoft.com/office/drawing/2014/main" id="{307F0CB7-C98B-4944-B012-08A2EC17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1398319"/>
            <a:ext cx="361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27 chia 4 được 6, viết 6;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B200D054-DBB1-5248-97E9-EDABD446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849" y="2053670"/>
            <a:ext cx="4572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 Box 45">
            <a:extLst>
              <a:ext uri="{FF2B5EF4-FFF2-40B4-BE49-F238E27FC236}">
                <a16:creationId xmlns:a16="http://schemas.microsoft.com/office/drawing/2014/main" id="{28B1200B-D125-1045-8DC1-70D3CCF8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27" y="2019525"/>
            <a:ext cx="4572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46">
            <a:extLst>
              <a:ext uri="{FF2B5EF4-FFF2-40B4-BE49-F238E27FC236}">
                <a16:creationId xmlns:a16="http://schemas.microsoft.com/office/drawing/2014/main" id="{765740E7-7F78-7D48-8533-B4A14DE9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1" y="2029857"/>
            <a:ext cx="381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 Box 47">
            <a:extLst>
              <a:ext uri="{FF2B5EF4-FFF2-40B4-BE49-F238E27FC236}">
                <a16:creationId xmlns:a16="http://schemas.microsoft.com/office/drawing/2014/main" id="{287A3E3C-D291-8143-8D8E-F2EEDE61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2891870"/>
            <a:ext cx="455613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 Box 48">
            <a:extLst>
              <a:ext uri="{FF2B5EF4-FFF2-40B4-BE49-F238E27FC236}">
                <a16:creationId xmlns:a16="http://schemas.microsoft.com/office/drawing/2014/main" id="{710A1DDD-6DEA-F047-9E0F-6F52B89DE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837" y="2041763"/>
            <a:ext cx="381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id="{1657A0C3-18DE-3F46-8876-6D7D8CB69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2349231"/>
            <a:ext cx="7570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Để chia tiếp, ta viết dấu phẩy v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o bên phải 6 v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viết thêm chữ số 0 v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o bên phải 3 để được 30.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 Box 50">
            <a:extLst>
              <a:ext uri="{FF2B5EF4-FFF2-40B4-BE49-F238E27FC236}">
                <a16:creationId xmlns:a16="http://schemas.microsoft.com/office/drawing/2014/main" id="{6DF82393-9B75-154D-93CB-588413D22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0" y="1926956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 nhân 4 bằng 24; 27 trừ 24 bằng 3, viết 3.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 Box 51">
            <a:extLst>
              <a:ext uri="{FF2B5EF4-FFF2-40B4-BE49-F238E27FC236}">
                <a16:creationId xmlns:a16="http://schemas.microsoft.com/office/drawing/2014/main" id="{675C84C1-8F13-284E-B73D-B46F3A7B6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3157269"/>
            <a:ext cx="434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30 chia 4 được 7, viết 7;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 Box 52">
            <a:extLst>
              <a:ext uri="{FF2B5EF4-FFF2-40B4-BE49-F238E27FC236}">
                <a16:creationId xmlns:a16="http://schemas.microsoft.com/office/drawing/2014/main" id="{F664A8A9-6724-1F43-945B-63E798968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3627169"/>
            <a:ext cx="6665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 nhân 4 bằng 28; 30 trừ 28 bằng 2, viết 2.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 Box 53">
            <a:extLst>
              <a:ext uri="{FF2B5EF4-FFF2-40B4-BE49-F238E27FC236}">
                <a16:creationId xmlns:a16="http://schemas.microsoft.com/office/drawing/2014/main" id="{0BE0B245-D403-384D-B708-476249C3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2472770"/>
            <a:ext cx="381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 Box 54">
            <a:extLst>
              <a:ext uri="{FF2B5EF4-FFF2-40B4-BE49-F238E27FC236}">
                <a16:creationId xmlns:a16="http://schemas.microsoft.com/office/drawing/2014/main" id="{765D40C2-CA2F-BA42-BB8C-B6E83E0FE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2472770"/>
            <a:ext cx="3048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 Box 55">
            <a:extLst>
              <a:ext uri="{FF2B5EF4-FFF2-40B4-BE49-F238E27FC236}">
                <a16:creationId xmlns:a16="http://schemas.microsoft.com/office/drawing/2014/main" id="{7EFD7914-26B7-2A42-B4FB-AD477CEE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135169"/>
            <a:ext cx="7604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Viết thêm chữ số 0 v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o bên phải 2 được 20;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 Box 56">
            <a:extLst>
              <a:ext uri="{FF2B5EF4-FFF2-40B4-BE49-F238E27FC236}">
                <a16:creationId xmlns:a16="http://schemas.microsoft.com/office/drawing/2014/main" id="{5EE62FB8-3B85-704E-BC85-9012A1BC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2053669"/>
            <a:ext cx="4572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 Box 57">
            <a:extLst>
              <a:ext uri="{FF2B5EF4-FFF2-40B4-BE49-F238E27FC236}">
                <a16:creationId xmlns:a16="http://schemas.microsoft.com/office/drawing/2014/main" id="{71FF2FE2-8F40-6A40-8597-C22BA4A06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4528869"/>
            <a:ext cx="685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20 chia 4 được 5, viết 5;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1080B1D8-6713-654D-A340-881E4904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577" y="2019525"/>
            <a:ext cx="4572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 Box 59">
            <a:extLst>
              <a:ext uri="{FF2B5EF4-FFF2-40B4-BE49-F238E27FC236}">
                <a16:creationId xmlns:a16="http://schemas.microsoft.com/office/drawing/2014/main" id="{1C365102-A453-3846-B62C-B3D7CCF43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4917806"/>
            <a:ext cx="713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5 nhân 4 bằng 20; 20 trừ 20 bằng 0, viết 0.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842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"/>
                            </p:stCondLst>
                            <p:childTnLst>
                              <p:par>
                                <p:cTn id="1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"/>
                            </p:stCondLst>
                            <p:childTnLst>
                              <p:par>
                                <p:cTn id="1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1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29" grpId="0"/>
      <p:bldP spid="3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51" y="2475351"/>
            <a:ext cx="3147172" cy="3776606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8738"/>
          <a:stretch/>
        </p:blipFill>
        <p:spPr>
          <a:xfrm>
            <a:off x="9842127" y="-214671"/>
            <a:ext cx="2361603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教育机构通用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课件</a:t>
            </a:r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ชิซูกะ - usalisenba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1746843"/>
            <a:ext cx="2011651" cy="35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6674096" y="1029429"/>
            <a:ext cx="4900734" cy="1151352"/>
          </a:xfrm>
          <a:prstGeom prst="wedgeRoundRectCallout">
            <a:avLst>
              <a:gd name="adj1" fmla="val -17031"/>
              <a:gd name="adj2" fmla="val 101104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1044" y="1183958"/>
            <a:ext cx="523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" y="1395167"/>
            <a:ext cx="2733080" cy="2489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23" y="2694281"/>
            <a:ext cx="3262579" cy="346558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4111" y="4229637"/>
            <a:ext cx="12192000" cy="2668141"/>
          </a:xfrm>
          <a:prstGeom prst="rect">
            <a:avLst/>
          </a:prstGeom>
        </p:spPr>
      </p:pic>
      <p:pic>
        <p:nvPicPr>
          <p:cNvPr id="18" name="PA_图片 2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47779" y="2643557"/>
            <a:ext cx="2699029" cy="4115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77" y="-768"/>
            <a:ext cx="1828502" cy="10422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99" y="152116"/>
            <a:ext cx="1828502" cy="1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2325093" y="149604"/>
            <a:ext cx="7653607" cy="2009771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 rot="5400000">
            <a:off x="5074472" y="-2784729"/>
            <a:ext cx="2121743" cy="7835024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9" name="Google Shape;719;p27"/>
          <p:cNvGrpSpPr/>
          <p:nvPr/>
        </p:nvGrpSpPr>
        <p:grpSpPr>
          <a:xfrm>
            <a:off x="-168654" y="535427"/>
            <a:ext cx="1987315" cy="1281221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1231" y="92379"/>
            <a:ext cx="7648224" cy="1056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4000" b="1" i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4000" b="1" i="1" dirty="0">
                <a:solidFill>
                  <a:srgbClr val="FF3399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i="1" dirty="0">
              <a:solidFill>
                <a:srgbClr val="FF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7599EDC-DD27-4637-BB4B-1EBF9BC1E686}"/>
              </a:ext>
            </a:extLst>
          </p:cNvPr>
          <p:cNvSpPr txBox="1">
            <a:spLocks/>
          </p:cNvSpPr>
          <p:nvPr/>
        </p:nvSpPr>
        <p:spPr>
          <a:xfrm>
            <a:off x="4234540" y="542846"/>
            <a:ext cx="7648224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3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algn="l"/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chia: </a:t>
            </a:r>
            <a:r>
              <a:rPr lang="en-US" alt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sz="3733" b="1" kern="0" dirty="0">
              <a:solidFill>
                <a:srgbClr val="FF0000"/>
              </a:solidFill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81AC8A13-3A97-EB4D-9549-513FDB5E7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18" y="2844229"/>
            <a:ext cx="912653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4D98C10D-BD34-BD48-9279-910CA424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56" y="3558604"/>
            <a:ext cx="1086167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0209C39F-01D5-9E4F-9EDF-BE4E1FC65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56" y="4453954"/>
            <a:ext cx="11285537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   - Nếu còn dư nữa, ta lại viết thêm v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o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mới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rồi tiếp tục chia, v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có thể cứ l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m như thế mãi.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2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8111FC4-53EE-4F89-BC07-644B003B9C55}"/>
              </a:ext>
            </a:extLst>
          </p:cNvPr>
          <p:cNvSpPr/>
          <p:nvPr/>
        </p:nvSpPr>
        <p:spPr>
          <a:xfrm>
            <a:off x="6673755" y="232012"/>
            <a:ext cx="3807726" cy="189703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D3167-A286-4776-ACB3-6E7D38B60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" y="2853307"/>
            <a:ext cx="3262579" cy="3465584"/>
          </a:xfrm>
          <a:prstGeom prst="rect">
            <a:avLst/>
          </a:prstGeom>
        </p:spPr>
      </p:pic>
      <p:sp>
        <p:nvSpPr>
          <p:cNvPr id="5" name="Google Shape;713;p27">
            <a:extLst>
              <a:ext uri="{FF2B5EF4-FFF2-40B4-BE49-F238E27FC236}">
                <a16:creationId xmlns:a16="http://schemas.microsoft.com/office/drawing/2014/main" id="{2DC0A5FB-D854-4248-8C8B-21FCF5FA6F41}"/>
              </a:ext>
            </a:extLst>
          </p:cNvPr>
          <p:cNvSpPr/>
          <p:nvPr/>
        </p:nvSpPr>
        <p:spPr>
          <a:xfrm rot="5400000">
            <a:off x="4742738" y="887248"/>
            <a:ext cx="2121743" cy="5561664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3CB1502-0ABC-46BE-8EB7-283652428691}"/>
              </a:ext>
            </a:extLst>
          </p:cNvPr>
          <p:cNvSpPr txBox="1">
            <a:spLocks/>
          </p:cNvSpPr>
          <p:nvPr/>
        </p:nvSpPr>
        <p:spPr>
          <a:xfrm>
            <a:off x="1979497" y="3015692"/>
            <a:ext cx="7648224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3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3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 : 52 = ?</a:t>
            </a:r>
          </a:p>
          <a:p>
            <a:pPr algn="l"/>
            <a:endParaRPr lang="en-US" sz="3733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825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04711-DBCB-414C-A98B-887A051A6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" y="2853307"/>
            <a:ext cx="3262579" cy="3465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10E97-47D2-CE45-9469-7A4B8169BBFB}"/>
              </a:ext>
            </a:extLst>
          </p:cNvPr>
          <p:cNvSpPr txBox="1"/>
          <p:nvPr/>
        </p:nvSpPr>
        <p:spPr>
          <a:xfrm>
            <a:off x="1372891" y="914643"/>
            <a:ext cx="110205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chia?</a:t>
            </a:r>
          </a:p>
          <a:p>
            <a:pPr>
              <a:spcBef>
                <a:spcPct val="2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52</a:t>
            </a:r>
          </a:p>
          <a:p>
            <a:pPr algn="just">
              <a:spcBef>
                <a:spcPct val="20000"/>
              </a:spcBef>
            </a:pP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  		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43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43,0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 		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43,0 : 52                            </a:t>
            </a:r>
          </a:p>
          <a:p>
            <a:pPr>
              <a:spcBef>
                <a:spcPct val="20000"/>
              </a:spcBef>
            </a:pP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1980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B810D46-7A7B-2E46-BEA5-5E570BE0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1722357"/>
            <a:ext cx="27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620E5BCF-B446-114D-B357-D3AE10380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76395"/>
            <a:ext cx="9318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2208E2"/>
                </a:solidFill>
                <a:latin typeface="Times New Roman" panose="02020603050405020304" pitchFamily="18" charset="0"/>
              </a:rPr>
              <a:t>1  4</a:t>
            </a:r>
            <a:endParaRPr lang="en-US" altLang="en-US" sz="34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5852937-5745-4B47-AAD1-069766B9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2276395"/>
            <a:ext cx="304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  <a:endParaRPr lang="en-US" altLang="en-US" sz="34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BB6CD45-2945-BA4D-B340-CE8C6E46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2981245"/>
            <a:ext cx="914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2208E2"/>
                </a:solidFill>
                <a:latin typeface="Times New Roman" panose="02020603050405020304" pitchFamily="18" charset="0"/>
              </a:rPr>
              <a:t>3 6</a:t>
            </a:r>
            <a:endParaRPr lang="en-US" altLang="en-US" sz="34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DFB41C5-33AB-6940-AB1C-1D542BDE6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1827132"/>
            <a:ext cx="38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endParaRPr lang="en-US" altLang="en-US" sz="3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EBE7745C-A812-5543-B296-F43EDF659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1852532"/>
            <a:ext cx="609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3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5F5C6C3-6FEC-1C43-A925-820844AB1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852532"/>
            <a:ext cx="609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  </a:t>
            </a:r>
            <a:endParaRPr lang="en-US" altLang="en-US" sz="3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AFD3544-FD5D-CC4F-BF13-42ACB97C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120642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4 3, 0     5 2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0D9A16F5-47FD-1548-9042-9CFC4D5D0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2613" y="1250870"/>
            <a:ext cx="0" cy="183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F928EEF-382F-C14E-8FAB-641A9CC04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722357"/>
            <a:ext cx="8572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2208E2"/>
                </a:solidFill>
                <a:latin typeface="Times New Roman" panose="02020603050405020304" pitchFamily="18" charset="0"/>
              </a:rPr>
              <a:t>4 3</a:t>
            </a:r>
            <a:endParaRPr lang="en-US" altLang="en-US" sz="34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43A0429-9171-AC43-862D-DAE75E41C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960357"/>
            <a:ext cx="728186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0 nhân 52 bằng 0, 43 trừ 0 bằng 43, viết 43</a:t>
            </a:r>
            <a:endParaRPr lang="en-US" altLang="en-US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EDD0D6EE-6CD0-F143-8B45-2342B97C9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1636632"/>
            <a:ext cx="584358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Viết dấu phẩy v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latin typeface="Times New Roman" panose="02020603050405020304" pitchFamily="18" charset="0"/>
              </a:rPr>
              <a:t>o bên phải số 0.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E67EF2AC-D3B8-EE40-B5DC-1FE67213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1854120"/>
            <a:ext cx="38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  <a:endParaRPr lang="en-US" altLang="en-US" sz="3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AA0790FB-47FC-674B-A8C9-F1D815B7F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207882"/>
            <a:ext cx="51816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* 43 chia 52 được 0, viết 0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4CC0905A-7801-5C4C-B918-451F3070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389107"/>
            <a:ext cx="589915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* Hạ 0 ; 430 chia 52 được 8, viết 8.</a:t>
            </a:r>
            <a:endParaRPr lang="en-US" altLang="en-US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3C356655-B3E9-BF46-9E7B-8E0C6BC2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8" y="3240007"/>
            <a:ext cx="7489825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 8 nhân 52 bằng 416, 430 trừ 416 bằng 14, viết 14.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2FBB72C5-FC25-0B4B-A797-9D876A48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4527470"/>
            <a:ext cx="6977063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 * Viết thêm chữ số 0 v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latin typeface="Times New Roman" panose="02020603050405020304" pitchFamily="18" charset="0"/>
              </a:rPr>
              <a:t>o bên phải 14 được 140 ; 140 chia cho 52 được 2, viết 2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9EE11B7A-01A6-F54D-8809-628B3063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813" y="5673645"/>
            <a:ext cx="727075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</a:rPr>
              <a:t> 2 nhân 52 bằng 104</a:t>
            </a:r>
            <a:r>
              <a:rPr lang="vi-VN" altLang="en-US" sz="2800" b="1">
                <a:latin typeface="Times New Roman" panose="02020603050405020304" pitchFamily="18" charset="0"/>
              </a:rPr>
              <a:t>; </a:t>
            </a:r>
            <a:r>
              <a:rPr lang="en-US" altLang="en-US" sz="2800" b="1">
                <a:latin typeface="Times New Roman" panose="02020603050405020304" pitchFamily="18" charset="0"/>
              </a:rPr>
              <a:t>140 trừ 104 bằng 36 viết 36.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EB5A80D4-B7DC-8D4F-AD4E-DCABCB774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2613" y="1822370"/>
            <a:ext cx="1114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71354-22E6-B64F-99C8-EB0C53312409}"/>
              </a:ext>
            </a:extLst>
          </p:cNvPr>
          <p:cNvSpPr txBox="1"/>
          <p:nvPr/>
        </p:nvSpPr>
        <p:spPr>
          <a:xfrm>
            <a:off x="-146453" y="3919457"/>
            <a:ext cx="4902200" cy="584771"/>
          </a:xfrm>
          <a:prstGeom prst="rect">
            <a:avLst/>
          </a:prstGeom>
          <a:noFill/>
          <a:ln w="9525">
            <a:noFill/>
          </a:ln>
        </p:spPr>
        <p:txBody>
          <a:bodyPr lIns="91435" tIns="45718" rIns="91435" bIns="45718">
            <a:spAutoFit/>
          </a:bodyPr>
          <a:lstStyle/>
          <a:p>
            <a:pPr marL="735330" indent="-735330" algn="ctr" defTabSz="1306830">
              <a:buFontTx/>
              <a:buAutoNum type="arabicPlain" startAt="43"/>
            </a:pPr>
            <a:r>
              <a:rPr lang="en-US" altLang="en-US" sz="3200" b="1" noProof="1">
                <a:solidFill>
                  <a:srgbClr val="FF3300"/>
                </a:solidFill>
                <a:latin typeface="Times New Roman" panose="02020603050405020304" pitchFamily="18" charset="0"/>
              </a:rPr>
              <a:t>:  52  =  0,82</a:t>
            </a:r>
            <a:r>
              <a:rPr lang="vi-VN" altLang="en-US" sz="3200" b="1" i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en-US" altLang="en-US" sz="3200" b="1" i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dư 0,36</a:t>
            </a:r>
            <a:r>
              <a:rPr lang="vi-VN" altLang="en-US" sz="3200" b="1" i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010736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9BB48B9-CC04-2C40-A60D-B179AAE32888}"/>
              </a:ext>
            </a:extLst>
          </p:cNvPr>
          <p:cNvSpPr/>
          <p:nvPr/>
        </p:nvSpPr>
        <p:spPr>
          <a:xfrm flipH="1">
            <a:off x="1635594" y="482480"/>
            <a:ext cx="8639781" cy="2836408"/>
          </a:xfrm>
          <a:prstGeom prst="wedgeRoundRectCallout">
            <a:avLst>
              <a:gd name="adj1" fmla="val -707"/>
              <a:gd name="adj2" fmla="val 74876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219B8-C0F1-3046-8B0F-D03843D1D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30" y="3831317"/>
            <a:ext cx="2395170" cy="2544203"/>
          </a:xfrm>
          <a:prstGeom prst="rect">
            <a:avLst/>
          </a:prstGeom>
        </p:spPr>
      </p:pic>
      <p:sp>
        <p:nvSpPr>
          <p:cNvPr id="8" name="Text Box 47">
            <a:extLst>
              <a:ext uri="{FF2B5EF4-FFF2-40B4-BE49-F238E27FC236}">
                <a16:creationId xmlns:a16="http://schemas.microsoft.com/office/drawing/2014/main" id="{648909FE-FDB9-CF44-A98E-1BC9ED69B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35" y="545032"/>
            <a:ext cx="8464240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48">
            <a:extLst>
              <a:ext uri="{FF2B5EF4-FFF2-40B4-BE49-F238E27FC236}">
                <a16:creationId xmlns:a16="http://schemas.microsoft.com/office/drawing/2014/main" id="{03AF262D-4F0F-BF47-95E8-909FD830C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83" y="1354523"/>
            <a:ext cx="815597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B05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1F2E66F3-3E6E-0C44-A280-29D11EE7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83" y="1863070"/>
            <a:ext cx="896843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50">
            <a:extLst>
              <a:ext uri="{FF2B5EF4-FFF2-40B4-BE49-F238E27FC236}">
                <a16:creationId xmlns:a16="http://schemas.microsoft.com/office/drawing/2014/main" id="{501B7258-57F7-B84C-9A12-686513AA5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83" y="2303229"/>
            <a:ext cx="8455096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3374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>
            <a:extLst>
              <a:ext uri="{FF2B5EF4-FFF2-40B4-BE49-F238E27FC236}">
                <a16:creationId xmlns:a16="http://schemas.microsoft.com/office/drawing/2014/main" id="{AB726019-DC6F-4F00-A7D4-791C12A08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74963"/>
            <a:ext cx="37607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4038" descr="1-33">
            <a:extLst>
              <a:ext uri="{FF2B5EF4-FFF2-40B4-BE49-F238E27FC236}">
                <a16:creationId xmlns:a16="http://schemas.microsoft.com/office/drawing/2014/main" id="{B49D23D1-065D-4DC8-8002-BDC205643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9">
            <a:off x="8890000" y="7938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4040" descr="11">
            <a:extLst>
              <a:ext uri="{FF2B5EF4-FFF2-40B4-BE49-F238E27FC236}">
                <a16:creationId xmlns:a16="http://schemas.microsoft.com/office/drawing/2014/main" id="{C523EF03-6028-4D5B-AA06-C88EFF4D3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06" y="189707"/>
            <a:ext cx="6586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4">
            <a:extLst>
              <a:ext uri="{FF2B5EF4-FFF2-40B4-BE49-F238E27FC236}">
                <a16:creationId xmlns:a16="http://schemas.microsoft.com/office/drawing/2014/main" id="{16520196-1D9C-47EA-9D8A-4DB57C56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908" y="2921168"/>
            <a:ext cx="52554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III.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119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4123" y="294836"/>
            <a:ext cx="1884481" cy="14784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984192" y="-226423"/>
            <a:ext cx="5880630" cy="1765851"/>
            <a:chOff x="52732" y="-302849"/>
            <a:chExt cx="7774217" cy="3775558"/>
          </a:xfrm>
        </p:grpSpPr>
        <p:pic>
          <p:nvPicPr>
            <p:cNvPr id="23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19" y="906291"/>
              <a:ext cx="6797504" cy="25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</a:t>
              </a:r>
              <a:r>
                <a:rPr lang="en-US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3399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3399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3399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3399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:</a:t>
              </a:r>
              <a:endPara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775591" y="596716"/>
            <a:ext cx="1063852" cy="828313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5B07B979-A651-9D47-A248-D87E0CDAB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035" y="2803759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8 8 2      3 6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5B9C8416-1066-6F43-A017-9505CAE6D9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3210" y="3345097"/>
            <a:ext cx="809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6" name="Line 62">
            <a:extLst>
              <a:ext uri="{FF2B5EF4-FFF2-40B4-BE49-F238E27FC236}">
                <a16:creationId xmlns:a16="http://schemas.microsoft.com/office/drawing/2014/main" id="{09401738-27C8-C84A-9A78-F818147D9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3210" y="29767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52" name="Text Box 63">
            <a:extLst>
              <a:ext uri="{FF2B5EF4-FFF2-40B4-BE49-F238E27FC236}">
                <a16:creationId xmlns:a16="http://schemas.microsoft.com/office/drawing/2014/main" id="{50353DA3-0490-6A47-9106-0DAF4F431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97" y="2814872"/>
            <a:ext cx="1504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12     5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 Box 65">
            <a:extLst>
              <a:ext uri="{FF2B5EF4-FFF2-40B4-BE49-F238E27FC236}">
                <a16:creationId xmlns:a16="http://schemas.microsoft.com/office/drawing/2014/main" id="{2FE39E7E-6435-2446-B0BD-746C1C7F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035" y="328159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 Box 67">
            <a:extLst>
              <a:ext uri="{FF2B5EF4-FFF2-40B4-BE49-F238E27FC236}">
                <a16:creationId xmlns:a16="http://schemas.microsoft.com/office/drawing/2014/main" id="{DAF3A66E-3A04-F34B-ACE8-73AFF879D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10" y="328159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 Box 68">
            <a:extLst>
              <a:ext uri="{FF2B5EF4-FFF2-40B4-BE49-F238E27FC236}">
                <a16:creationId xmlns:a16="http://schemas.microsoft.com/office/drawing/2014/main" id="{FFEF1BF2-AB14-A445-92FC-A4271ACAE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585" y="3281597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 Box 69">
            <a:extLst>
              <a:ext uri="{FF2B5EF4-FFF2-40B4-BE49-F238E27FC236}">
                <a16:creationId xmlns:a16="http://schemas.microsoft.com/office/drawing/2014/main" id="{4C1061B0-2C10-7045-B9A4-33E982083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85" y="328159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 Box 70">
            <a:extLst>
              <a:ext uri="{FF2B5EF4-FFF2-40B4-BE49-F238E27FC236}">
                <a16:creationId xmlns:a16="http://schemas.microsoft.com/office/drawing/2014/main" id="{F0071F16-FD2C-5B41-8854-18DCB249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460" y="328159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 Box 71">
            <a:extLst>
              <a:ext uri="{FF2B5EF4-FFF2-40B4-BE49-F238E27FC236}">
                <a16:creationId xmlns:a16="http://schemas.microsoft.com/office/drawing/2014/main" id="{05AEA03E-A92B-F84A-8EA5-1639AA8A8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35" y="3726097"/>
            <a:ext cx="42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 Box 73">
            <a:extLst>
              <a:ext uri="{FF2B5EF4-FFF2-40B4-BE49-F238E27FC236}">
                <a16:creationId xmlns:a16="http://schemas.microsoft.com/office/drawing/2014/main" id="{1263C93D-7BBE-D94E-8882-A2F48A49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5" y="4888147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12 : 5 =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2,4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 Box 74">
            <a:extLst>
              <a:ext uri="{FF2B5EF4-FFF2-40B4-BE49-F238E27FC236}">
                <a16:creationId xmlns:a16="http://schemas.microsoft.com/office/drawing/2014/main" id="{B1238F9E-53C2-554D-A8AF-F2A1FED11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072" y="2843447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2 3      4 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1" name="Line 75">
            <a:extLst>
              <a:ext uri="{FF2B5EF4-FFF2-40B4-BE49-F238E27FC236}">
                <a16:creationId xmlns:a16="http://schemas.microsoft.com/office/drawing/2014/main" id="{4A058821-25E3-404A-B3E6-4A1B1B09D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572" y="300854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62" name="Line 76">
            <a:extLst>
              <a:ext uri="{FF2B5EF4-FFF2-40B4-BE49-F238E27FC236}">
                <a16:creationId xmlns:a16="http://schemas.microsoft.com/office/drawing/2014/main" id="{A8692D1F-D5C5-A14A-B715-9A74F6380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572" y="3389547"/>
            <a:ext cx="857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63" name="Text Box 77">
            <a:extLst>
              <a:ext uri="{FF2B5EF4-FFF2-40B4-BE49-F238E27FC236}">
                <a16:creationId xmlns:a16="http://schemas.microsoft.com/office/drawing/2014/main" id="{4D669AA7-6BF1-DB4F-B8E5-13A1CDE90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672" y="3326047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 Box 78">
            <a:extLst>
              <a:ext uri="{FF2B5EF4-FFF2-40B4-BE49-F238E27FC236}">
                <a16:creationId xmlns:a16="http://schemas.microsoft.com/office/drawing/2014/main" id="{E1147B67-A50C-4A4E-8775-B9B749D6C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660" y="3326047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5" name="Text Box 79">
            <a:extLst>
              <a:ext uri="{FF2B5EF4-FFF2-40B4-BE49-F238E27FC236}">
                <a16:creationId xmlns:a16="http://schemas.microsoft.com/office/drawing/2014/main" id="{0AD011E0-BD77-C04F-9EF5-96895C214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697" y="3249847"/>
            <a:ext cx="30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 Box 80">
            <a:extLst>
              <a:ext uri="{FF2B5EF4-FFF2-40B4-BE49-F238E27FC236}">
                <a16:creationId xmlns:a16="http://schemas.microsoft.com/office/drawing/2014/main" id="{5492E12A-CAC3-8F48-B17F-02BCE5E8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722" y="3326047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 Box 81">
            <a:extLst>
              <a:ext uri="{FF2B5EF4-FFF2-40B4-BE49-F238E27FC236}">
                <a16:creationId xmlns:a16="http://schemas.microsoft.com/office/drawing/2014/main" id="{9776D7F9-3114-9342-B55B-6EA787EAF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947" y="3326047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7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 Box 82">
            <a:extLst>
              <a:ext uri="{FF2B5EF4-FFF2-40B4-BE49-F238E27FC236}">
                <a16:creationId xmlns:a16="http://schemas.microsoft.com/office/drawing/2014/main" id="{B7823D12-AF4C-E44A-A493-2708AD1FB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497" y="3681647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 Box 83">
            <a:extLst>
              <a:ext uri="{FF2B5EF4-FFF2-40B4-BE49-F238E27FC236}">
                <a16:creationId xmlns:a16="http://schemas.microsoft.com/office/drawing/2014/main" id="{943E09E8-C159-7E47-88B6-3A529D37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197" y="3681647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 Box 84">
            <a:extLst>
              <a:ext uri="{FF2B5EF4-FFF2-40B4-BE49-F238E27FC236}">
                <a16:creationId xmlns:a16="http://schemas.microsoft.com/office/drawing/2014/main" id="{8F16928F-DB69-7C4B-9BB7-F39846A00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785" y="3326047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 Box 85">
            <a:extLst>
              <a:ext uri="{FF2B5EF4-FFF2-40B4-BE49-F238E27FC236}">
                <a16:creationId xmlns:a16="http://schemas.microsoft.com/office/drawing/2014/main" id="{EF3F9BA3-3BED-1143-B2EF-8BCE30D40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672" y="4007084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FA37B381-A5AF-E94D-80EC-6548AF491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110" y="4850047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23 : 4 =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5,75</a:t>
            </a: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3" name="Line 90">
            <a:extLst>
              <a:ext uri="{FF2B5EF4-FFF2-40B4-BE49-F238E27FC236}">
                <a16:creationId xmlns:a16="http://schemas.microsoft.com/office/drawing/2014/main" id="{BD8EC9BA-4916-5146-9B6C-C6FBFD572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785" y="3419709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74" name="Line 91">
            <a:extLst>
              <a:ext uri="{FF2B5EF4-FFF2-40B4-BE49-F238E27FC236}">
                <a16:creationId xmlns:a16="http://schemas.microsoft.com/office/drawing/2014/main" id="{BC92864B-0FF5-9B41-82FE-247D45FBC2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785" y="278470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75" name="Text Box 93">
            <a:extLst>
              <a:ext uri="{FF2B5EF4-FFF2-40B4-BE49-F238E27FC236}">
                <a16:creationId xmlns:a16="http://schemas.microsoft.com/office/drawing/2014/main" id="{6F7AC445-FA3F-5443-819B-B0C7B03D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7785" y="3375259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 Box 94">
            <a:extLst>
              <a:ext uri="{FF2B5EF4-FFF2-40B4-BE49-F238E27FC236}">
                <a16:creationId xmlns:a16="http://schemas.microsoft.com/office/drawing/2014/main" id="{5D2256AE-A294-A14B-937C-B32D3A31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835" y="326572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6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 Box 95">
            <a:extLst>
              <a:ext uri="{FF2B5EF4-FFF2-40B4-BE49-F238E27FC236}">
                <a16:creationId xmlns:a16="http://schemas.microsoft.com/office/drawing/2014/main" id="{B7DA2F18-243F-AD40-BF72-C22CAF22B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372" y="3265722"/>
            <a:ext cx="29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 Box 96">
            <a:extLst>
              <a:ext uri="{FF2B5EF4-FFF2-40B4-BE49-F238E27FC236}">
                <a16:creationId xmlns:a16="http://schemas.microsoft.com/office/drawing/2014/main" id="{03243192-61E7-2741-801A-D40A55208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460" y="3251434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 Box 97">
            <a:extLst>
              <a:ext uri="{FF2B5EF4-FFF2-40B4-BE49-F238E27FC236}">
                <a16:creationId xmlns:a16="http://schemas.microsoft.com/office/drawing/2014/main" id="{F2209825-D31F-EF46-AC01-6CBF02391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910" y="3356209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0" name="Text Box 98">
            <a:extLst>
              <a:ext uri="{FF2B5EF4-FFF2-40B4-BE49-F238E27FC236}">
                <a16:creationId xmlns:a16="http://schemas.microsoft.com/office/drawing/2014/main" id="{2DBA1076-182A-1B4D-914F-157BADE4D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635" y="3648309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8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 Box 99">
            <a:extLst>
              <a:ext uri="{FF2B5EF4-FFF2-40B4-BE49-F238E27FC236}">
                <a16:creationId xmlns:a16="http://schemas.microsoft.com/office/drawing/2014/main" id="{E8C09EA5-97A3-BA4C-9713-4817A2D4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7647" y="3648309"/>
            <a:ext cx="368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1">
            <a:extLst>
              <a:ext uri="{FF2B5EF4-FFF2-40B4-BE49-F238E27FC236}">
                <a16:creationId xmlns:a16="http://schemas.microsoft.com/office/drawing/2014/main" id="{9B8E672B-2E14-5E43-9AB8-7E6F7FC69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410" y="3292709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endParaRPr lang="en-US" altLang="en-US" sz="40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 Box 102">
            <a:extLst>
              <a:ext uri="{FF2B5EF4-FFF2-40B4-BE49-F238E27FC236}">
                <a16:creationId xmlns:a16="http://schemas.microsoft.com/office/drawing/2014/main" id="{7AD70CE5-7D77-D449-AD94-20E0F09F9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72" y="3648309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103">
            <a:extLst>
              <a:ext uri="{FF2B5EF4-FFF2-40B4-BE49-F238E27FC236}">
                <a16:creationId xmlns:a16="http://schemas.microsoft.com/office/drawing/2014/main" id="{B27B1870-0542-9444-A0AC-823ABEB33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285" y="3356209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 Box 104">
            <a:extLst>
              <a:ext uri="{FF2B5EF4-FFF2-40B4-BE49-F238E27FC236}">
                <a16:creationId xmlns:a16="http://schemas.microsoft.com/office/drawing/2014/main" id="{0BFD37EE-7675-9648-8E1C-A1F0F5687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9310" y="4038834"/>
            <a:ext cx="428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6" name="Text Box 105">
            <a:extLst>
              <a:ext uri="{FF2B5EF4-FFF2-40B4-BE49-F238E27FC236}">
                <a16:creationId xmlns:a16="http://schemas.microsoft.com/office/drawing/2014/main" id="{5101F68B-5845-AC42-87FE-FDF52169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622" y="4053122"/>
            <a:ext cx="36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7" name="Text Box 106">
            <a:extLst>
              <a:ext uri="{FF2B5EF4-FFF2-40B4-BE49-F238E27FC236}">
                <a16:creationId xmlns:a16="http://schemas.microsoft.com/office/drawing/2014/main" id="{04908100-CFC6-7441-B9A4-69CC79F37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0" y="1808397"/>
            <a:ext cx="11460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a)  12 : 5	                   23 : 4                                      882 : 36</a:t>
            </a:r>
            <a:endParaRPr lang="en-US" altLang="en-US" sz="3200" b="1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 Box 107">
            <a:extLst>
              <a:ext uri="{FF2B5EF4-FFF2-40B4-BE49-F238E27FC236}">
                <a16:creationId xmlns:a16="http://schemas.microsoft.com/office/drawing/2014/main" id="{F61F377A-A58A-8340-BB3E-DC2A9206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847" y="4834172"/>
            <a:ext cx="304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882 : 36 =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24,5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034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6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6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6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6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60"/>
                            </p:stCondLst>
                            <p:childTnLst>
                              <p:par>
                                <p:cTn id="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0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1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FFA605-EFFF-6C4E-89D4-2CD40E61C720}"/>
              </a:ext>
            </a:extLst>
          </p:cNvPr>
          <p:cNvSpPr txBox="1"/>
          <p:nvPr/>
        </p:nvSpPr>
        <p:spPr>
          <a:xfrm>
            <a:off x="1730327" y="2307101"/>
            <a:ext cx="3243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2D05B-DC5F-9443-B9CF-4EB6EBA2BB62}"/>
              </a:ext>
            </a:extLst>
          </p:cNvPr>
          <p:cNvSpPr txBox="1"/>
          <p:nvPr/>
        </p:nvSpPr>
        <p:spPr>
          <a:xfrm>
            <a:off x="7455876" y="2307101"/>
            <a:ext cx="3462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3552E-84CF-754B-B6DD-97CF97C2DC50}"/>
              </a:ext>
            </a:extLst>
          </p:cNvPr>
          <p:cNvSpPr txBox="1"/>
          <p:nvPr/>
        </p:nvSpPr>
        <p:spPr>
          <a:xfrm>
            <a:off x="1111347" y="5711483"/>
            <a:ext cx="3728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4EDEE-537B-7F46-BB16-2C0759C4706A}"/>
              </a:ext>
            </a:extLst>
          </p:cNvPr>
          <p:cNvSpPr txBox="1"/>
          <p:nvPr/>
        </p:nvSpPr>
        <p:spPr>
          <a:xfrm>
            <a:off x="7681385" y="5711483"/>
            <a:ext cx="2761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x-none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x-none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60560"/>
      </p:ext>
    </p:extLst>
  </p:cSld>
  <p:clrMapOvr>
    <a:masterClrMapping/>
  </p:clrMapOvr>
  <p:transition spd="slow" advClick="0" advTm="1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7D44E3D-00A0-47CC-9068-47A13029D86E}"/>
              </a:ext>
            </a:extLst>
          </p:cNvPr>
          <p:cNvGrpSpPr/>
          <p:nvPr/>
        </p:nvGrpSpPr>
        <p:grpSpPr>
          <a:xfrm>
            <a:off x="1126383" y="-33793"/>
            <a:ext cx="2391732" cy="1521528"/>
            <a:chOff x="52732" y="-302849"/>
            <a:chExt cx="7774217" cy="3697251"/>
          </a:xfrm>
        </p:grpSpPr>
        <p:pic>
          <p:nvPicPr>
            <p:cNvPr id="29" name="图片 8" descr="图片包含 餐桌, 就坐&#10;&#10;已生成高可信度的说明">
              <a:extLst>
                <a:ext uri="{FF2B5EF4-FFF2-40B4-BE49-F238E27FC236}">
                  <a16:creationId xmlns:a16="http://schemas.microsoft.com/office/drawing/2014/main" id="{C2DAFB3C-2250-458F-9E76-2694834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32" y="-302849"/>
              <a:ext cx="7774217" cy="3697251"/>
            </a:xfrm>
            <a:prstGeom prst="rect">
              <a:avLst/>
            </a:prstGeom>
          </p:spPr>
        </p:pic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9B3AA4E8-48D1-43DC-9C18-A7D769ECDEBC}"/>
                </a:ext>
              </a:extLst>
            </p:cNvPr>
            <p:cNvSpPr txBox="1"/>
            <p:nvPr/>
          </p:nvSpPr>
          <p:spPr>
            <a:xfrm>
              <a:off x="693618" y="906291"/>
              <a:ext cx="6797504" cy="186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2:</a:t>
              </a:r>
              <a:endPara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2559" y="2012599"/>
            <a:ext cx="1939441" cy="1521528"/>
          </a:xfrm>
          <a:prstGeom prst="rect">
            <a:avLst/>
          </a:prstGeom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29412D07-2F73-7643-BCF6-0C138AAC4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88" y="2813050"/>
            <a:ext cx="31416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 u="sng">
                <a:solidFill>
                  <a:srgbClr val="FF3399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400" b="1" u="sng">
                <a:solidFill>
                  <a:srgbClr val="FF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400" b="1" u="sng">
                <a:solidFill>
                  <a:srgbClr val="FF3399"/>
                </a:solidFill>
                <a:latin typeface="Times New Roman" panose="02020603050405020304" pitchFamily="18" charset="0"/>
              </a:rPr>
              <a:t>i giải:</a:t>
            </a:r>
            <a:endParaRPr lang="en-US" altLang="en-US" sz="3400" b="1" u="sng">
              <a:solidFill>
                <a:srgbClr val="FF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 Box 21">
            <a:extLst>
              <a:ext uri="{FF2B5EF4-FFF2-40B4-BE49-F238E27FC236}">
                <a16:creationId xmlns:a16="http://schemas.microsoft.com/office/drawing/2014/main" id="{A4C2E6C9-E634-5242-8E95-33A8985DC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838" y="3336925"/>
            <a:ext cx="68278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Số vải để may 1 bộ quần áo l</a:t>
            </a: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 Box 22">
            <a:extLst>
              <a:ext uri="{FF2B5EF4-FFF2-40B4-BE49-F238E27FC236}">
                <a16:creationId xmlns:a16="http://schemas.microsoft.com/office/drawing/2014/main" id="{43B318CB-A370-DF4E-8B8C-63AD49B0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051" y="3894137"/>
            <a:ext cx="4951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23">
            <a:extLst>
              <a:ext uri="{FF2B5EF4-FFF2-40B4-BE49-F238E27FC236}">
                <a16:creationId xmlns:a16="http://schemas.microsoft.com/office/drawing/2014/main" id="{A71D6E77-F490-AA4F-84EA-00CD0231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138" y="4432300"/>
            <a:ext cx="7108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Số vải để may 6 bộ quần áo l</a:t>
            </a: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 Box 24">
            <a:extLst>
              <a:ext uri="{FF2B5EF4-FFF2-40B4-BE49-F238E27FC236}">
                <a16:creationId xmlns:a16="http://schemas.microsoft.com/office/drawing/2014/main" id="{F473ABE7-377E-AB43-9B80-B79B72065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088" y="4997450"/>
            <a:ext cx="523557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  <a:endParaRPr lang="en-US" altLang="en-US" sz="3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id="{DCE4F30F-228C-A040-9B2D-1F8CB0DF0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376" y="5680075"/>
            <a:ext cx="3752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</a:rPr>
              <a:t>Đáp số: 16,8 m</a:t>
            </a:r>
            <a:endParaRPr lang="en-US" altLang="en-US" sz="3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7B4E2DA7-F26F-224B-AD5B-53F436921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51" y="3209925"/>
            <a:ext cx="360521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Tóm tắt</a:t>
            </a: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 25 bộ hết :  70m vải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</a:rPr>
              <a:t>   6 bộ hết : ?m vải</a:t>
            </a:r>
          </a:p>
          <a:p>
            <a:pPr>
              <a:spcBef>
                <a:spcPct val="50000"/>
              </a:spcBef>
            </a:pPr>
            <a:endParaRPr lang="en-US" altLang="en-US" sz="2800" b="1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id="{B349C634-E0B2-5349-94A2-04279008E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4263" y="3116262"/>
            <a:ext cx="0" cy="2813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FA71D5-D044-884A-9869-20307D2F650B}"/>
              </a:ext>
            </a:extLst>
          </p:cNvPr>
          <p:cNvSpPr txBox="1"/>
          <p:nvPr/>
        </p:nvSpPr>
        <p:spPr>
          <a:xfrm>
            <a:off x="3611966" y="622867"/>
            <a:ext cx="79843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70m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  <a:endParaRPr lang="en-VN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80455"/>
      </p:ext>
    </p:extLst>
  </p:cSld>
  <p:clrMapOvr>
    <a:masterClrMapping/>
  </p:clrMapOvr>
  <p:transition spd="med">
    <p:cover dir="r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4424953"/>
            <a:ext cx="2864267" cy="2247071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1890D1FC-E8A6-234F-BA15-0B8455623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9" y="636554"/>
            <a:ext cx="980526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3">
            <a:extLst>
              <a:ext uri="{FF2B5EF4-FFF2-40B4-BE49-F238E27FC236}">
                <a16:creationId xmlns:a16="http://schemas.microsoft.com/office/drawing/2014/main" id="{36A9AD58-763D-DC47-8932-602913663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057530"/>
              </p:ext>
            </p:extLst>
          </p:nvPr>
        </p:nvGraphicFramePr>
        <p:xfrm>
          <a:off x="2360829" y="2467513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r:id="rId5" imgW="3505200" imgH="9067800" progId="Equation.DSMT4">
                  <p:embed/>
                </p:oleObj>
              </mc:Choice>
              <mc:Fallback>
                <p:oleObj r:id="rId5" imgW="3505200" imgH="9067800" progId="Equation.DSMT4">
                  <p:embed/>
                  <p:pic>
                    <p:nvPicPr>
                      <p:cNvPr id="20503" name="Object 23">
                        <a:extLst>
                          <a:ext uri="{FF2B5EF4-FFF2-40B4-BE49-F238E27FC236}">
                            <a16:creationId xmlns:a16="http://schemas.microsoft.com/office/drawing/2014/main" id="{4ACA0DC3-C8D4-A245-8857-32494D6CAB03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829" y="2467513"/>
                        <a:ext cx="333375" cy="1149350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6">
            <a:extLst>
              <a:ext uri="{FF2B5EF4-FFF2-40B4-BE49-F238E27FC236}">
                <a16:creationId xmlns:a16="http://schemas.microsoft.com/office/drawing/2014/main" id="{ACA66D7C-E91C-7A40-B3AA-F8A0E13E4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729" y="2359563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32">
            <a:extLst>
              <a:ext uri="{FF2B5EF4-FFF2-40B4-BE49-F238E27FC236}">
                <a16:creationId xmlns:a16="http://schemas.microsoft.com/office/drawing/2014/main" id="{2DF656C2-75E9-9142-AC00-DB2D94FFF9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478297"/>
              </p:ext>
            </p:extLst>
          </p:nvPr>
        </p:nvGraphicFramePr>
        <p:xfrm>
          <a:off x="2443379" y="4270913"/>
          <a:ext cx="4079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7" imgW="3505200" imgH="9067800" progId="Equation.DSMT4">
                  <p:embed/>
                </p:oleObj>
              </mc:Choice>
              <mc:Fallback>
                <p:oleObj r:id="rId7" imgW="3505200" imgH="9067800" progId="Equation.DSMT4">
                  <p:embed/>
                  <p:pic>
                    <p:nvPicPr>
                      <p:cNvPr id="20512" name="Object 32">
                        <a:extLst>
                          <a:ext uri="{FF2B5EF4-FFF2-40B4-BE49-F238E27FC236}">
                            <a16:creationId xmlns:a16="http://schemas.microsoft.com/office/drawing/2014/main" id="{32F8AF5D-70A9-8C4F-8618-0E59D2472C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379" y="4270913"/>
                        <a:ext cx="407987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3">
            <a:extLst>
              <a:ext uri="{FF2B5EF4-FFF2-40B4-BE49-F238E27FC236}">
                <a16:creationId xmlns:a16="http://schemas.microsoft.com/office/drawing/2014/main" id="{ACDAF23D-960C-2F49-AC70-9BDA1C14E2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652968"/>
              </p:ext>
            </p:extLst>
          </p:nvPr>
        </p:nvGraphicFramePr>
        <p:xfrm>
          <a:off x="6840754" y="1764251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8" imgW="3505200" imgH="9067800" progId="Equation.DSMT4">
                  <p:embed/>
                </p:oleObj>
              </mc:Choice>
              <mc:Fallback>
                <p:oleObj r:id="rId8" imgW="3505200" imgH="9067800" progId="Equation.DSMT4">
                  <p:embed/>
                  <p:pic>
                    <p:nvPicPr>
                      <p:cNvPr id="20513" name="Object 33">
                        <a:extLst>
                          <a:ext uri="{FF2B5EF4-FFF2-40B4-BE49-F238E27FC236}">
                            <a16:creationId xmlns:a16="http://schemas.microsoft.com/office/drawing/2014/main" id="{9AA686E9-7C92-6E46-BE5B-76457B9391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754" y="1764251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4">
            <a:extLst>
              <a:ext uri="{FF2B5EF4-FFF2-40B4-BE49-F238E27FC236}">
                <a16:creationId xmlns:a16="http://schemas.microsoft.com/office/drawing/2014/main" id="{DC56E6A9-7F4A-1247-8D31-8CB892787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470860"/>
              </p:ext>
            </p:extLst>
          </p:nvPr>
        </p:nvGraphicFramePr>
        <p:xfrm>
          <a:off x="3181566" y="1764251"/>
          <a:ext cx="47625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r:id="rId10" imgW="3505200" imgH="9067800" progId="Equation.DSMT4">
                  <p:embed/>
                </p:oleObj>
              </mc:Choice>
              <mc:Fallback>
                <p:oleObj r:id="rId10" imgW="3505200" imgH="9067800" progId="Equation.DSMT4">
                  <p:embed/>
                  <p:pic>
                    <p:nvPicPr>
                      <p:cNvPr id="20514" name="Object 34">
                        <a:extLst>
                          <a:ext uri="{FF2B5EF4-FFF2-40B4-BE49-F238E27FC236}">
                            <a16:creationId xmlns:a16="http://schemas.microsoft.com/office/drawing/2014/main" id="{B7DC1141-0FF3-E143-BA90-847A3EEF84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566" y="1764251"/>
                        <a:ext cx="47625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39">
            <a:extLst>
              <a:ext uri="{FF2B5EF4-FFF2-40B4-BE49-F238E27FC236}">
                <a16:creationId xmlns:a16="http://schemas.microsoft.com/office/drawing/2014/main" id="{CF3E91EF-0121-594D-88C5-0AAEF0D5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754" y="2783426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46">
            <a:extLst>
              <a:ext uri="{FF2B5EF4-FFF2-40B4-BE49-F238E27FC236}">
                <a16:creationId xmlns:a16="http://schemas.microsoft.com/office/drawing/2014/main" id="{8298E1D2-29C7-2547-A3E9-98407425C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175969"/>
              </p:ext>
            </p:extLst>
          </p:nvPr>
        </p:nvGraphicFramePr>
        <p:xfrm>
          <a:off x="3062504" y="4270913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11" imgW="4686300" imgH="9067800" progId="Equation.DSMT4">
                  <p:embed/>
                </p:oleObj>
              </mc:Choice>
              <mc:Fallback>
                <p:oleObj r:id="rId11" imgW="4686300" imgH="9067800" progId="Equation.DSMT4">
                  <p:embed/>
                  <p:pic>
                    <p:nvPicPr>
                      <p:cNvPr id="20526" name="Object 46">
                        <a:extLst>
                          <a:ext uri="{FF2B5EF4-FFF2-40B4-BE49-F238E27FC236}">
                            <a16:creationId xmlns:a16="http://schemas.microsoft.com/office/drawing/2014/main" id="{160B4BFD-E3BC-BE46-91D1-4F74AF1FE9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504" y="4270913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47">
            <a:extLst>
              <a:ext uri="{FF2B5EF4-FFF2-40B4-BE49-F238E27FC236}">
                <a16:creationId xmlns:a16="http://schemas.microsoft.com/office/drawing/2014/main" id="{3D0B91E2-4375-E645-9944-BB418C03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754" y="4586826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48">
            <a:extLst>
              <a:ext uri="{FF2B5EF4-FFF2-40B4-BE49-F238E27FC236}">
                <a16:creationId xmlns:a16="http://schemas.microsoft.com/office/drawing/2014/main" id="{0FA014C6-0D9A-624C-BDAA-25481A3D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191" y="4574126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4" name="Object 50">
            <a:extLst>
              <a:ext uri="{FF2B5EF4-FFF2-40B4-BE49-F238E27FC236}">
                <a16:creationId xmlns:a16="http://schemas.microsoft.com/office/drawing/2014/main" id="{DD959C2C-B408-8A4E-9388-F606FD3A44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821288"/>
              </p:ext>
            </p:extLst>
          </p:nvPr>
        </p:nvGraphicFramePr>
        <p:xfrm>
          <a:off x="6037479" y="2532601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r:id="rId13" imgW="3505200" imgH="9067800" progId="Equation.DSMT4">
                  <p:embed/>
                </p:oleObj>
              </mc:Choice>
              <mc:Fallback>
                <p:oleObj r:id="rId13" imgW="3505200" imgH="9067800" progId="Equation.DSMT4">
                  <p:embed/>
                  <p:pic>
                    <p:nvPicPr>
                      <p:cNvPr id="20530" name="Object 50">
                        <a:extLst>
                          <a:ext uri="{FF2B5EF4-FFF2-40B4-BE49-F238E27FC236}">
                            <a16:creationId xmlns:a16="http://schemas.microsoft.com/office/drawing/2014/main" id="{4C0889BD-8245-894A-B4D1-E8596C289D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479" y="2532601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1">
            <a:extLst>
              <a:ext uri="{FF2B5EF4-FFF2-40B4-BE49-F238E27FC236}">
                <a16:creationId xmlns:a16="http://schemas.microsoft.com/office/drawing/2014/main" id="{F3F771D6-C2A3-9846-88D9-A899777E7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166" y="2821526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6" name="Object 54">
            <a:extLst>
              <a:ext uri="{FF2B5EF4-FFF2-40B4-BE49-F238E27FC236}">
                <a16:creationId xmlns:a16="http://schemas.microsoft.com/office/drawing/2014/main" id="{03ABB0D8-EC38-5D4C-BA7C-358FF92994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822730"/>
              </p:ext>
            </p:extLst>
          </p:nvPr>
        </p:nvGraphicFramePr>
        <p:xfrm>
          <a:off x="5977154" y="4201063"/>
          <a:ext cx="4079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r:id="rId15" imgW="3505200" imgH="9067800" progId="Equation.DSMT4">
                  <p:embed/>
                </p:oleObj>
              </mc:Choice>
              <mc:Fallback>
                <p:oleObj r:id="rId15" imgW="3505200" imgH="9067800" progId="Equation.DSMT4">
                  <p:embed/>
                  <p:pic>
                    <p:nvPicPr>
                      <p:cNvPr id="20534" name="Object 54">
                        <a:extLst>
                          <a:ext uri="{FF2B5EF4-FFF2-40B4-BE49-F238E27FC236}">
                            <a16:creationId xmlns:a16="http://schemas.microsoft.com/office/drawing/2014/main" id="{5BDAB146-798D-984F-9B41-D96672E0D1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7154" y="4201063"/>
                        <a:ext cx="407987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5">
            <a:extLst>
              <a:ext uri="{FF2B5EF4-FFF2-40B4-BE49-F238E27FC236}">
                <a16:creationId xmlns:a16="http://schemas.microsoft.com/office/drawing/2014/main" id="{B7DB134F-841B-D24A-8369-7DF75A7D9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74363"/>
              </p:ext>
            </p:extLst>
          </p:nvPr>
        </p:nvGraphicFramePr>
        <p:xfrm>
          <a:off x="6666129" y="4186776"/>
          <a:ext cx="887412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17" imgW="6438900" imgH="9067800" progId="Equation.DSMT4">
                  <p:embed/>
                </p:oleObj>
              </mc:Choice>
              <mc:Fallback>
                <p:oleObj r:id="rId17" imgW="6438900" imgH="9067800" progId="Equation.DSMT4">
                  <p:embed/>
                  <p:pic>
                    <p:nvPicPr>
                      <p:cNvPr id="20535" name="Object 55">
                        <a:extLst>
                          <a:ext uri="{FF2B5EF4-FFF2-40B4-BE49-F238E27FC236}">
                            <a16:creationId xmlns:a16="http://schemas.microsoft.com/office/drawing/2014/main" id="{95969C1C-C499-B64E-ABFA-107E9D751E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6129" y="4186776"/>
                        <a:ext cx="887412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6">
            <a:extLst>
              <a:ext uri="{FF2B5EF4-FFF2-40B4-BE49-F238E27FC236}">
                <a16:creationId xmlns:a16="http://schemas.microsoft.com/office/drawing/2014/main" id="{6FA6C619-6A51-3349-9574-95C21EB3C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691" y="4504276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3200">
              <a:solidFill>
                <a:srgbClr val="2208E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 Box 57">
            <a:extLst>
              <a:ext uri="{FF2B5EF4-FFF2-40B4-BE49-F238E27FC236}">
                <a16:creationId xmlns:a16="http://schemas.microsoft.com/office/drawing/2014/main" id="{CCA36E29-588A-774B-BBEA-6B170DD0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316" y="4532851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306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81462"/>
      </p:ext>
    </p:extLst>
  </p:cSld>
  <p:clrMapOvr>
    <a:masterClrMapping/>
  </p:clrMapOvr>
  <p:transition spd="med">
    <p:cover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0" grpId="0"/>
      <p:bldP spid="33" grpId="0"/>
      <p:bldP spid="35" grpId="0"/>
      <p:bldP spid="38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PA_文本框 32"/>
          <p:cNvSpPr txBox="1"/>
          <p:nvPr>
            <p:custDataLst>
              <p:tags r:id="rId1"/>
            </p:custDataLst>
          </p:nvPr>
        </p:nvSpPr>
        <p:spPr>
          <a:xfrm>
            <a:off x="370390" y="1242439"/>
            <a:ext cx="1130144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chăm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ngoan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tốt</a:t>
            </a:r>
            <a:r>
              <a:rPr lang="en-US" altLang="zh-CN" sz="96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  <a:endParaRPr lang="zh-CN" altLang="en-US" sz="9600" dirty="0">
              <a:solidFill>
                <a:srgbClr val="FF000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Times New Roman" pitchFamily="18" charset="0"/>
              <a:ea typeface="方正胖娃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43010" y="1109426"/>
            <a:ext cx="717325" cy="636625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pic>
        <p:nvPicPr>
          <p:cNvPr id="2" name="DoraemonHTV3-LoiViet-HuyenChi_p76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623405" y="5898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8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>
            <a:extLst>
              <a:ext uri="{FF2B5EF4-FFF2-40B4-BE49-F238E27FC236}">
                <a16:creationId xmlns:a16="http://schemas.microsoft.com/office/drawing/2014/main" id="{AB726019-DC6F-4F00-A7D4-791C12A08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74963"/>
            <a:ext cx="37607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4038" descr="1-33">
            <a:extLst>
              <a:ext uri="{FF2B5EF4-FFF2-40B4-BE49-F238E27FC236}">
                <a16:creationId xmlns:a16="http://schemas.microsoft.com/office/drawing/2014/main" id="{B49D23D1-065D-4DC8-8002-BDC205643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9">
            <a:off x="8890000" y="7938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4040" descr="11">
            <a:extLst>
              <a:ext uri="{FF2B5EF4-FFF2-40B4-BE49-F238E27FC236}">
                <a16:creationId xmlns:a16="http://schemas.microsoft.com/office/drawing/2014/main" id="{C523EF03-6028-4D5B-AA06-C88EFF4D3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06" y="189707"/>
            <a:ext cx="6586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4">
            <a:extLst>
              <a:ext uri="{FF2B5EF4-FFF2-40B4-BE49-F238E27FC236}">
                <a16:creationId xmlns:a16="http://schemas.microsoft.com/office/drawing/2014/main" id="{16520196-1D9C-47EA-9D8A-4DB57C56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556" y="2921168"/>
            <a:ext cx="50694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động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883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955710" y="4090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4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4,32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432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264132" y="3795863"/>
            <a:ext cx="2683008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43,20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43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4394262" y="868969"/>
            <a:ext cx="4287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 : 10 = ?</a:t>
            </a:r>
          </a:p>
        </p:txBody>
      </p:sp>
    </p:spTree>
    <p:extLst>
      <p:ext uri="{BB962C8B-B14F-4D97-AF65-F5344CB8AC3E}">
        <p14:creationId xmlns:p14="http://schemas.microsoft.com/office/powerpoint/2010/main" val="24518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17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69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38620" y="633686"/>
            <a:ext cx="6916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2,07 : 10 =?</a:t>
            </a:r>
            <a:endParaRPr 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2" y="3254879"/>
            <a:ext cx="2861148" cy="1904456"/>
            <a:chOff x="6080887" y="2353752"/>
            <a:chExt cx="1288964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76245" y="2782041"/>
              <a:ext cx="1193606" cy="25426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D. 0,207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615701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485478" y="3780016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20,7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31847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615055" y="3821362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207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885728" y="3790693"/>
            <a:ext cx="215243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27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9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9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90" y="3265005"/>
            <a:ext cx="3182753" cy="1904456"/>
            <a:chOff x="3334800" y="2361408"/>
            <a:chExt cx="1433849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388489" y="2744619"/>
              <a:ext cx="1380160" cy="444292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0,0223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05549" y="3752429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223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219596" y="3763288"/>
            <a:ext cx="2727175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0,223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2422376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22,3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  <p:sp>
        <p:nvSpPr>
          <p:cNvPr id="92" name="Rounded Rectangle 9">
            <a:extLst>
              <a:ext uri="{FF2B5EF4-FFF2-40B4-BE49-F238E27FC236}">
                <a16:creationId xmlns:a16="http://schemas.microsoft.com/office/drawing/2014/main" id="{4384F264-3511-49E0-8606-EC6E7E830F36}"/>
              </a:ext>
            </a:extLst>
          </p:cNvPr>
          <p:cNvSpPr/>
          <p:nvPr/>
        </p:nvSpPr>
        <p:spPr>
          <a:xfrm>
            <a:off x="842172" y="1943565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2076498" y="1554012"/>
            <a:ext cx="1314450" cy="85725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540AAD-1E9E-44C4-BA9D-98743E56BB46}"/>
              </a:ext>
            </a:extLst>
          </p:cNvPr>
          <p:cNvGrpSpPr/>
          <p:nvPr/>
        </p:nvGrpSpPr>
        <p:grpSpPr>
          <a:xfrm>
            <a:off x="5080664" y="1956691"/>
            <a:ext cx="1314450" cy="857250"/>
            <a:chOff x="0" y="381000"/>
            <a:chExt cx="1752600" cy="1143000"/>
          </a:xfrm>
        </p:grpSpPr>
        <p:sp>
          <p:nvSpPr>
            <p:cNvPr id="98" name="Rounded Rectangle 24">
              <a:extLst>
                <a:ext uri="{FF2B5EF4-FFF2-40B4-BE49-F238E27FC236}">
                  <a16:creationId xmlns:a16="http://schemas.microsoft.com/office/drawing/2014/main" id="{427403D8-C0AD-4296-99E0-3FAE4440273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B1107E4-25C7-49D0-9952-8AD842A9BE87}"/>
                </a:ext>
              </a:extLst>
            </p:cNvPr>
            <p:cNvSpPr/>
            <p:nvPr/>
          </p:nvSpPr>
          <p:spPr>
            <a:xfrm>
              <a:off x="819551" y="398503"/>
              <a:ext cx="184751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0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487363" y="4656137"/>
            <a:ext cx="487363" cy="487363"/>
          </a:xfrm>
          <a:prstGeom prst="rect">
            <a:avLst/>
          </a:prstGeom>
        </p:spPr>
      </p:pic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4394262" y="868969"/>
            <a:ext cx="4287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2,23 : 100 =?</a:t>
            </a:r>
          </a:p>
        </p:txBody>
      </p:sp>
    </p:spTree>
    <p:extLst>
      <p:ext uri="{BB962C8B-B14F-4D97-AF65-F5344CB8AC3E}">
        <p14:creationId xmlns:p14="http://schemas.microsoft.com/office/powerpoint/2010/main" val="1474040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8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17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69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>
            <a:extLst>
              <a:ext uri="{FF2B5EF4-FFF2-40B4-BE49-F238E27FC236}">
                <a16:creationId xmlns:a16="http://schemas.microsoft.com/office/drawing/2014/main" id="{AB726019-DC6F-4F00-A7D4-791C12A08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74963"/>
            <a:ext cx="37607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44038" descr="1-33">
            <a:extLst>
              <a:ext uri="{FF2B5EF4-FFF2-40B4-BE49-F238E27FC236}">
                <a16:creationId xmlns:a16="http://schemas.microsoft.com/office/drawing/2014/main" id="{B49D23D1-065D-4DC8-8002-BDC205643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9">
            <a:off x="8890000" y="7938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44040" descr="11">
            <a:extLst>
              <a:ext uri="{FF2B5EF4-FFF2-40B4-BE49-F238E27FC236}">
                <a16:creationId xmlns:a16="http://schemas.microsoft.com/office/drawing/2014/main" id="{C523EF03-6028-4D5B-AA06-C88EFF4D3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06" y="189707"/>
            <a:ext cx="6586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4">
            <a:extLst>
              <a:ext uri="{FF2B5EF4-FFF2-40B4-BE49-F238E27FC236}">
                <a16:creationId xmlns:a16="http://schemas.microsoft.com/office/drawing/2014/main" id="{16520196-1D9C-47EA-9D8A-4DB57C56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556" y="2921168"/>
            <a:ext cx="50694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982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2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67284" y="2871995"/>
            <a:ext cx="2699029" cy="411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73" y="2156371"/>
            <a:ext cx="3420788" cy="4104945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8738"/>
          <a:stretch/>
        </p:blipFill>
        <p:spPr>
          <a:xfrm>
            <a:off x="9842127" y="-214671"/>
            <a:ext cx="2361603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828502" cy="10422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AutoShape 8" descr="Đôrêmon - Bài viết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Đôrêmon - Bài viết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ชิซูกะ - usalisenba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1746843"/>
            <a:ext cx="2011651" cy="35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6284891" y="269608"/>
            <a:ext cx="5726223" cy="1911173"/>
          </a:xfrm>
          <a:prstGeom prst="wedgeRoundRectCallout">
            <a:avLst>
              <a:gd name="adj1" fmla="val -10656"/>
              <a:gd name="adj2" fmla="val 8817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4891" y="332086"/>
            <a:ext cx="5632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chu vi 27m.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latin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" y="1395167"/>
            <a:ext cx="2733080" cy="2489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94" y="2773476"/>
            <a:ext cx="3262579" cy="346558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27209" y="4506268"/>
            <a:ext cx="12192000" cy="2370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7" y="127190"/>
            <a:ext cx="1828502" cy="1042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04" y="779773"/>
            <a:ext cx="897518" cy="4785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27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UID" val="{EBFC8859-0BE0-4F13-BE48-8164C08BB038}"/>
  <p:tag name="ISPRING_RESOURCE_FOLDER" val="C:\Users\SKY\Documents\GA\Tiết 27 - Chia số có hai chữ số cho số có một chữ số\"/>
  <p:tag name="ISPRING_PRESENTATION_PATH" val="C:\Users\SKY\Documents\GA\Tiết 27 - Chia số có hai chữ số cho số có một chữ số.pptx"/>
  <p:tag name="ISPRING_PROJECT_VERSION" val="9.3"/>
  <p:tag name="ISPRING_PROJECT_FOLDER_UPDATED" val="1"/>
  <p:tag name="ISPRING_SCREEN_RECS_UPDATED" val="C:\Users\SKY\Documents\GA\Tiết 27 - Chia số có hai chữ số cho số có một chữ số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880</Words>
  <Application>Microsoft Macintosh PowerPoint</Application>
  <PresentationFormat>Widescreen</PresentationFormat>
  <Paragraphs>154</Paragraphs>
  <Slides>22</Slides>
  <Notes>8</Notes>
  <HiddenSlides>0</HiddenSlides>
  <MMClips>13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Microsoft YaHei</vt:lpstr>
      <vt:lpstr>Arial</vt:lpstr>
      <vt:lpstr>Calibri</vt:lpstr>
      <vt:lpstr>Comfortaa</vt:lpstr>
      <vt:lpstr>Permanent Marker</vt:lpstr>
      <vt:lpstr>Times New Roman</vt:lpstr>
      <vt:lpstr>Wingdings</vt:lpstr>
      <vt:lpstr>千图网拥有20W+精美PPT模板 更多PPT模板下载至：www.58pic.com/office/ppt​​</vt:lpstr>
      <vt:lpstr>Office Theme</vt:lpstr>
      <vt:lpstr>SKETCH LESSON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Microsoft Office User</cp:lastModifiedBy>
  <cp:revision>311</cp:revision>
  <dcterms:created xsi:type="dcterms:W3CDTF">2018-02-23T07:21:00Z</dcterms:created>
  <dcterms:modified xsi:type="dcterms:W3CDTF">2021-12-01T16:23:19Z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1033-11.2.0.10258</vt:lpwstr>
  </property>
</Properties>
</file>