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0" r:id="rId7"/>
    <p:sldId id="262" r:id="rId8"/>
    <p:sldId id="263" r:id="rId9"/>
    <p:sldId id="281" r:id="rId10"/>
    <p:sldId id="282" r:id="rId11"/>
    <p:sldId id="283" r:id="rId12"/>
    <p:sldId id="269" r:id="rId13"/>
    <p:sldId id="264" r:id="rId14"/>
    <p:sldId id="280" r:id="rId15"/>
    <p:sldId id="284"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Tahoma" panose="020B0604030504040204" pitchFamily="34" charset="0"/>
      <p:regular r:id="rId25"/>
      <p:bold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8FB"/>
    <a:srgbClr val="1A46A5"/>
    <a:srgbClr val="16389C"/>
    <a:srgbClr val="299AD9"/>
    <a:srgbClr val="1F60B1"/>
    <a:srgbClr val="2F6DD5"/>
    <a:srgbClr val="2E73D6"/>
    <a:srgbClr val="2D8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2" autoAdjust="0"/>
    <p:restoredTop sz="94660"/>
  </p:normalViewPr>
  <p:slideViewPr>
    <p:cSldViewPr snapToGrid="0">
      <p:cViewPr varScale="1">
        <p:scale>
          <a:sx n="80" d="100"/>
          <a:sy n="80" d="100"/>
        </p:scale>
        <p:origin x="174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Oval 6">
            <a:extLst>
              <a:ext uri="{FF2B5EF4-FFF2-40B4-BE49-F238E27FC236}">
                <a16:creationId xmlns:a16="http://schemas.microsoft.com/office/drawing/2014/main" id="{64268507-D0F1-9F46-8E29-A8BB558158DD}"/>
              </a:ext>
            </a:extLst>
          </p:cNvPr>
          <p:cNvSpPr/>
          <p:nvPr userDrawn="1"/>
        </p:nvSpPr>
        <p:spPr>
          <a:xfrm>
            <a:off x="-3371544" y="49710"/>
            <a:ext cx="1998921" cy="1956391"/>
          </a:xfrm>
          <a:prstGeom prst="ellipse">
            <a:avLst/>
          </a:prstGeom>
          <a:blipFill>
            <a:blip r:embed="rId13"/>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14.jpe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32.png"/><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jpe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568168" y="-2689394"/>
            <a:ext cx="6902792" cy="12191999"/>
          </a:xfrm>
          <a:prstGeom prst="rect">
            <a:avLst/>
          </a:prstGeom>
          <a:noFill/>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476297" y="3091205"/>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406592" y="-582043"/>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10384" y="3313611"/>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840809" y="-303945"/>
            <a:ext cx="3142875" cy="3605931"/>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8" y="4624972"/>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57241" y="1804188"/>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5" name="文本框 24">
            <a:extLst>
              <a:ext uri="{FF2B5EF4-FFF2-40B4-BE49-F238E27FC236}">
                <a16:creationId xmlns:a16="http://schemas.microsoft.com/office/drawing/2014/main" id="{F82782ED-E0BB-4FAC-8512-A19070CB9872}"/>
              </a:ext>
            </a:extLst>
          </p:cNvPr>
          <p:cNvSpPr txBox="1"/>
          <p:nvPr/>
        </p:nvSpPr>
        <p:spPr>
          <a:xfrm>
            <a:off x="5190562" y="3753293"/>
            <a:ext cx="1629973" cy="523220"/>
          </a:xfrm>
          <a:prstGeom prst="rect">
            <a:avLst/>
          </a:prstGeom>
          <a:noFill/>
        </p:spPr>
        <p:txBody>
          <a:bodyPr wrap="square" rtlCol="0">
            <a:spAutoFit/>
          </a:bodyPr>
          <a:lstStyle/>
          <a:p>
            <a:pPr algn="dist"/>
            <a:r>
              <a:rPr lang="en-US" altLang="zh-CN"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en-US" altLang="zh-CN" sz="28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Tiết</a:t>
            </a:r>
            <a:r>
              <a:rPr lang="en-US" altLang="zh-CN" sz="2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3)</a:t>
            </a:r>
            <a:endParaRPr lang="zh-CN" altLang="en-US" sz="2800" b="1" dirty="0">
              <a:solidFill>
                <a:schemeClr val="bg1"/>
              </a:solidFill>
              <a:effectLst>
                <a:outerShdw blurRad="38100" dist="38100" dir="2700000" algn="tl">
                  <a:srgbClr val="000000">
                    <a:alpha val="43137"/>
                  </a:srgbClr>
                </a:outerShdw>
              </a:effectLst>
              <a:latin typeface="Tahoma" panose="020B0604030504040204" pitchFamily="34" charset="0"/>
              <a:ea typeface="字魂58号-创中黑" panose="00000500000000000000" pitchFamily="2" charset="-122"/>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grpSp>
        <p:nvGrpSpPr>
          <p:cNvPr id="6" name="组合 5">
            <a:extLst>
              <a:ext uri="{FF2B5EF4-FFF2-40B4-BE49-F238E27FC236}">
                <a16:creationId xmlns:a16="http://schemas.microsoft.com/office/drawing/2014/main" id="{B7A392D0-B5DC-4AD6-AD03-20EA474BB0EB}"/>
              </a:ext>
            </a:extLst>
          </p:cNvPr>
          <p:cNvGrpSpPr/>
          <p:nvPr/>
        </p:nvGrpSpPr>
        <p:grpSpPr>
          <a:xfrm>
            <a:off x="4321302" y="1340582"/>
            <a:ext cx="3602567" cy="777054"/>
            <a:chOff x="4294717" y="1750325"/>
            <a:chExt cx="3602567" cy="777054"/>
          </a:xfrm>
        </p:grpSpPr>
        <p:sp>
          <p:nvSpPr>
            <p:cNvPr id="24" name="文本框 23">
              <a:extLst>
                <a:ext uri="{FF2B5EF4-FFF2-40B4-BE49-F238E27FC236}">
                  <a16:creationId xmlns:a16="http://schemas.microsoft.com/office/drawing/2014/main" id="{257519F3-23D1-4330-9549-E14F4B739976}"/>
                </a:ext>
              </a:extLst>
            </p:cNvPr>
            <p:cNvSpPr txBox="1"/>
            <p:nvPr/>
          </p:nvSpPr>
          <p:spPr>
            <a:xfrm>
              <a:off x="4623142" y="1750325"/>
              <a:ext cx="2987766" cy="584775"/>
            </a:xfrm>
            <a:prstGeom prst="rect">
              <a:avLst/>
            </a:prstGeom>
            <a:noFill/>
          </p:spPr>
          <p:txBody>
            <a:bodyPr wrap="square" rtlCol="0">
              <a:spAutoFit/>
            </a:bodyPr>
            <a:lstStyle/>
            <a:p>
              <a:pPr algn="dist"/>
              <a:r>
                <a:rPr lang="vi-VN" altLang="zh-CN" sz="3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Tiếng Việt</a:t>
              </a:r>
              <a:endParaRPr lang="zh-CN" altLang="en-US" sz="500" dirty="0">
                <a:latin typeface="Tahoma" panose="020B0604030504040204" pitchFamily="34" charset="0"/>
                <a:cs typeface="Tahoma" panose="020B0604030504040204" pitchFamily="34" charset="0"/>
              </a:endParaRPr>
            </a:p>
          </p:txBody>
        </p:sp>
        <p:sp>
          <p:nvSpPr>
            <p:cNvPr id="4" name="矩形: 圆角 3">
              <a:extLst>
                <a:ext uri="{FF2B5EF4-FFF2-40B4-BE49-F238E27FC236}">
                  <a16:creationId xmlns:a16="http://schemas.microsoft.com/office/drawing/2014/main" id="{E7037433-BD07-42C9-BDA9-99E5286680B4}"/>
                </a:ext>
              </a:extLst>
            </p:cNvPr>
            <p:cNvSpPr/>
            <p:nvPr/>
          </p:nvSpPr>
          <p:spPr>
            <a:xfrm>
              <a:off x="4294717" y="2458197"/>
              <a:ext cx="3602567" cy="69182"/>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24">
            <a:extLst>
              <a:ext uri="{FF2B5EF4-FFF2-40B4-BE49-F238E27FC236}">
                <a16:creationId xmlns:a16="http://schemas.microsoft.com/office/drawing/2014/main" id="{75F50278-E4B0-1D49-904F-8B5667A78189}"/>
              </a:ext>
            </a:extLst>
          </p:cNvPr>
          <p:cNvSpPr txBox="1"/>
          <p:nvPr/>
        </p:nvSpPr>
        <p:spPr>
          <a:xfrm>
            <a:off x="5879062" y="4278730"/>
            <a:ext cx="3955478" cy="523220"/>
          </a:xfrm>
          <a:prstGeom prst="rect">
            <a:avLst/>
          </a:prstGeom>
          <a:noFill/>
        </p:spPr>
        <p:txBody>
          <a:bodyPr wrap="square" rtlCol="0">
            <a:spAutoFit/>
          </a:bodyPr>
          <a:lstStyle/>
          <a:p>
            <a:pPr algn="dist"/>
            <a:r>
              <a:rPr lang="en-US" altLang="zh-CN" sz="2800"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Thực</a:t>
            </a:r>
            <a:r>
              <a:rPr lang="en-US" altLang="zh-CN" sz="2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800"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hiện</a:t>
            </a:r>
            <a:r>
              <a:rPr lang="en-US" altLang="zh-CN" sz="2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2800"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EduFive</a:t>
            </a:r>
            <a:endParaRPr lang="zh-CN" altLang="en-US" sz="2800" dirty="0">
              <a:solidFill>
                <a:schemeClr val="bg1"/>
              </a:solidFill>
              <a:effectLst>
                <a:outerShdw blurRad="38100" dist="38100" dir="2700000" algn="tl">
                  <a:srgbClr val="000000">
                    <a:alpha val="43137"/>
                  </a:srgbClr>
                </a:outerShdw>
              </a:effectLst>
              <a:latin typeface="Tahoma" panose="020B0604030504040204" pitchFamily="34" charset="0"/>
              <a:ea typeface="字魂58号-创中黑" panose="00000500000000000000" pitchFamily="2" charset="-122"/>
              <a:cs typeface="Tahoma" panose="020B0604030504040204" pitchFamily="34" charset="0"/>
            </a:endParaRPr>
          </a:p>
        </p:txBody>
      </p:sp>
      <p:sp>
        <p:nvSpPr>
          <p:cNvPr id="8" name="Rectangle 7">
            <a:extLst>
              <a:ext uri="{FF2B5EF4-FFF2-40B4-BE49-F238E27FC236}">
                <a16:creationId xmlns:a16="http://schemas.microsoft.com/office/drawing/2014/main" id="{4A1D471B-B5BC-8E45-BAB0-32DA22256ECA}"/>
              </a:ext>
            </a:extLst>
          </p:cNvPr>
          <p:cNvSpPr/>
          <p:nvPr/>
        </p:nvSpPr>
        <p:spPr>
          <a:xfrm>
            <a:off x="1937794" y="2705173"/>
            <a:ext cx="9047894" cy="1107996"/>
          </a:xfrm>
          <a:prstGeom prst="rect">
            <a:avLst/>
          </a:prstGeom>
        </p:spPr>
        <p:txBody>
          <a:bodyPr wrap="square">
            <a:spAutoFit/>
          </a:bodyPr>
          <a:lstStyle/>
          <a:p>
            <a:pPr algn="ctr"/>
            <a:r>
              <a:rPr lang="en-US" sz="6600" b="1" dirty="0">
                <a:solidFill>
                  <a:schemeClr val="bg1"/>
                </a:solidFill>
                <a:latin typeface="Cambria" panose="02040503050406030204" pitchFamily="18" charset="0"/>
              </a:rPr>
              <a:t>ÔN TẬP GIỮA HỌC KÌ 1</a:t>
            </a:r>
            <a:endParaRPr lang="x-none" sz="6600" dirty="0">
              <a:solidFill>
                <a:schemeClr val="bg1"/>
              </a:solidFill>
            </a:endParaRPr>
          </a:p>
        </p:txBody>
      </p:sp>
    </p:spTree>
    <p:custDataLst>
      <p:tags r:id="rId1"/>
    </p:custDataLst>
    <p:extLst>
      <p:ext uri="{BB962C8B-B14F-4D97-AF65-F5344CB8AC3E}">
        <p14:creationId xmlns:p14="http://schemas.microsoft.com/office/powerpoint/2010/main" val="33876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1"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P spid="20" grpId="0"/>
      <p:bldP spid="8" grpId="0"/>
    </p:bldLst>
  </p:timing>
  <p:extLst>
    <p:ext uri="{E180D4A7-C9FB-4DFB-919C-405C955672EB}">
      <p14:showEvtLst xmlns:p14="http://schemas.microsoft.com/office/powerpoint/2010/main">
        <p14:playEvt time="139"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3" name="Title 1">
            <a:extLst>
              <a:ext uri="{FF2B5EF4-FFF2-40B4-BE49-F238E27FC236}">
                <a16:creationId xmlns:a16="http://schemas.microsoft.com/office/drawing/2014/main" id="{765B0D88-D666-B241-9F21-42E5EBED947F}"/>
              </a:ext>
            </a:extLst>
          </p:cNvPr>
          <p:cNvSpPr txBox="1">
            <a:spLocks/>
          </p:cNvSpPr>
          <p:nvPr/>
        </p:nvSpPr>
        <p:spPr>
          <a:xfrm>
            <a:off x="1407881" y="609396"/>
            <a:ext cx="4155407" cy="7692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FA08FB"/>
                </a:solidFill>
                <a:latin typeface="Tahoma" panose="020B0604030504040204" pitchFamily="34" charset="0"/>
                <a:ea typeface="Tahoma" panose="020B0604030504040204" pitchFamily="34" charset="0"/>
                <a:cs typeface="Tahoma" panose="020B0604030504040204" pitchFamily="34" charset="0"/>
              </a:rPr>
              <a:t>Trước cổng trời</a:t>
            </a:r>
            <a:endParaRPr lang="x-none"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a:extLst>
              <a:ext uri="{FF2B5EF4-FFF2-40B4-BE49-F238E27FC236}">
                <a16:creationId xmlns:a16="http://schemas.microsoft.com/office/drawing/2014/main" id="{663A6EBC-FBB0-1D4E-A551-3D43FDB82A01}"/>
              </a:ext>
            </a:extLst>
          </p:cNvPr>
          <p:cNvSpPr txBox="1">
            <a:spLocks/>
          </p:cNvSpPr>
          <p:nvPr/>
        </p:nvSpPr>
        <p:spPr>
          <a:xfrm>
            <a:off x="978473" y="1326346"/>
            <a:ext cx="5378671" cy="5083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Giữa hai bên vách đá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Mở ra một khoảng trời </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Có gió thoảng, mây trôi</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Cổng trời trên mặt đất</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135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Nhìn ra xa ngút ngát</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Bao sắc màu cỏ hoa</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Con thác réo ngân nga</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Đàn dê soi đáy suối</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Giữa ngút ngàn cây trái </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Dọc vùng rừng nguyên sơ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Không biết thực hay mơ</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Ráng chiều như hơi khói…</a:t>
            </a:r>
            <a:br>
              <a:rPr lang="vi-VN" dirty="0">
                <a:solidFill>
                  <a:srgbClr val="1A46A5"/>
                </a:solidFill>
                <a:latin typeface="Tahoma" panose="020B0604030504040204" pitchFamily="34" charset="0"/>
                <a:ea typeface="Tahoma" panose="020B0604030504040204" pitchFamily="34" charset="0"/>
                <a:cs typeface="Tahoma" panose="020B0604030504040204" pitchFamily="34" charset="0"/>
              </a:rPr>
            </a:br>
            <a:endParaRPr lang="x-none"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a:extLst>
              <a:ext uri="{FF2B5EF4-FFF2-40B4-BE49-F238E27FC236}">
                <a16:creationId xmlns:a16="http://schemas.microsoft.com/office/drawing/2014/main" id="{6744DA18-4101-2C4E-809E-7EDA5094833A}"/>
              </a:ext>
            </a:extLst>
          </p:cNvPr>
          <p:cNvSpPr txBox="1">
            <a:spLocks/>
          </p:cNvSpPr>
          <p:nvPr/>
        </p:nvSpPr>
        <p:spPr>
          <a:xfrm>
            <a:off x="5709429" y="1951579"/>
            <a:ext cx="6384915"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Vì sao địa điểm trong bài thơ được gọi </a:t>
            </a:r>
          </a:p>
          <a:p>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là “cổng trời”?</a:t>
            </a:r>
            <a:endParaRPr lang="x-none"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175267B8-BFF2-A244-BDC0-21305556D897}"/>
              </a:ext>
            </a:extLst>
          </p:cNvPr>
          <p:cNvSpPr/>
          <p:nvPr/>
        </p:nvSpPr>
        <p:spPr>
          <a:xfrm>
            <a:off x="6095999" y="3094579"/>
            <a:ext cx="5117527" cy="2246769"/>
          </a:xfrm>
          <a:prstGeom prst="rect">
            <a:avLst/>
          </a:prstGeom>
        </p:spPr>
        <p:txBody>
          <a:bodyPr wrap="square">
            <a:spAutoFit/>
          </a:bodyPr>
          <a:lstStyle/>
          <a:p>
            <a:pPr algn="just">
              <a:spcBef>
                <a:spcPts val="0"/>
              </a:spcBef>
              <a:spcAft>
                <a:spcPts val="0"/>
              </a:spcAft>
            </a:pPr>
            <a:r>
              <a:rPr lang="vi-VN" sz="2800" b="1" i="0" u="none" strike="noStrike"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rPr>
              <a:t>Vì nơi tác giả đứng ngắm cảnh là khoảng không bao la, thoáng đãng mở ra giữa hai vách núi, giống như một lối cổng đi lên trời.</a:t>
            </a:r>
            <a:endParaRPr lang="vi-VN" sz="2800" b="0" i="0" u="none" strike="noStrike" dirty="0">
              <a:solidFill>
                <a:schemeClr val="accent4">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034677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p:cTn id="1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3">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 calcmode="lin" valueType="num">
                                      <p:cBhvr>
                                        <p:cTn id="22"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anim calcmode="lin" valueType="num">
                                      <p:cBhvr>
                                        <p:cTn id="29"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grpSp>
        <p:nvGrpSpPr>
          <p:cNvPr id="11" name="组合 10">
            <a:extLst>
              <a:ext uri="{FF2B5EF4-FFF2-40B4-BE49-F238E27FC236}">
                <a16:creationId xmlns:a16="http://schemas.microsoft.com/office/drawing/2014/main" id="{74B0E5CE-D9D6-48D0-A2B2-8745F3389E76}"/>
              </a:ext>
            </a:extLst>
          </p:cNvPr>
          <p:cNvGrpSpPr/>
          <p:nvPr/>
        </p:nvGrpSpPr>
        <p:grpSpPr>
          <a:xfrm>
            <a:off x="371276" y="1370821"/>
            <a:ext cx="1079500" cy="1104900"/>
            <a:chOff x="1498600" y="1955800"/>
            <a:chExt cx="1079500" cy="1104900"/>
          </a:xfrm>
        </p:grpSpPr>
        <p:sp>
          <p:nvSpPr>
            <p:cNvPr id="12" name="椭圆 11">
              <a:extLst>
                <a:ext uri="{FF2B5EF4-FFF2-40B4-BE49-F238E27FC236}">
                  <a16:creationId xmlns:a16="http://schemas.microsoft.com/office/drawing/2014/main" id="{23FCDD18-6E20-41BB-8A8E-0A64608F4B60}"/>
                </a:ext>
              </a:extLst>
            </p:cNvPr>
            <p:cNvSpPr/>
            <p:nvPr/>
          </p:nvSpPr>
          <p:spPr>
            <a:xfrm>
              <a:off x="1549400" y="2032000"/>
              <a:ext cx="1028700" cy="1028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EE2CD097-E7E2-47FB-9533-86238A95B9B2}"/>
                </a:ext>
              </a:extLst>
            </p:cNvPr>
            <p:cNvSpPr/>
            <p:nvPr/>
          </p:nvSpPr>
          <p:spPr>
            <a:xfrm>
              <a:off x="1498600" y="1955800"/>
              <a:ext cx="1041400" cy="1066800"/>
            </a:xfrm>
            <a:prstGeom prst="ellipse">
              <a:avLst/>
            </a:prstGeom>
            <a:blipFill dpi="0" rotWithShape="1">
              <a:blip r:embed="rId6" cstate="print"/>
              <a:srcRect/>
              <a:tile tx="-2635250" ty="-9207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Picture 3" descr="F:\ibaotu_19481705_5e9edf405d340\5.png">
            <a:extLst>
              <a:ext uri="{FF2B5EF4-FFF2-40B4-BE49-F238E27FC236}">
                <a16:creationId xmlns:a16="http://schemas.microsoft.com/office/drawing/2014/main" id="{225A08B0-C411-49CA-8E30-07FE98BA365E}"/>
              </a:ext>
            </a:extLst>
          </p:cNvPr>
          <p:cNvPicPr>
            <a:picLocks noChangeAspect="1" noChangeArrowheads="1"/>
          </p:cNvPicPr>
          <p:nvPr/>
        </p:nvPicPr>
        <p:blipFill>
          <a:blip r:embed="rId7" cstate="print"/>
          <a:srcRect/>
          <a:stretch>
            <a:fillRect/>
          </a:stretch>
        </p:blipFill>
        <p:spPr bwMode="auto">
          <a:xfrm>
            <a:off x="6553860" y="4195353"/>
            <a:ext cx="5348886" cy="2412571"/>
          </a:xfrm>
          <a:prstGeom prst="rect">
            <a:avLst/>
          </a:prstGeom>
          <a:noFill/>
        </p:spPr>
      </p:pic>
      <p:sp>
        <p:nvSpPr>
          <p:cNvPr id="27" name="Rectangle 14">
            <a:extLst>
              <a:ext uri="{FF2B5EF4-FFF2-40B4-BE49-F238E27FC236}">
                <a16:creationId xmlns:a16="http://schemas.microsoft.com/office/drawing/2014/main" id="{865AD997-1994-4D4D-A1E7-9E365E37CB7E}"/>
              </a:ext>
            </a:extLst>
          </p:cNvPr>
          <p:cNvSpPr>
            <a:spLocks noChangeArrowheads="1"/>
          </p:cNvSpPr>
          <p:nvPr/>
        </p:nvSpPr>
        <p:spPr bwMode="auto">
          <a:xfrm>
            <a:off x="1434307" y="1233044"/>
            <a:ext cx="9323386" cy="138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Trong</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các</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tập</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đọc</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đã</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học</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nào</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là</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văn</a:t>
            </a:r>
            <a:endPar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endParaRPr>
          </a:p>
          <a:p>
            <a:pPr eaLnBrk="1" fontAlgn="base" hangingPunct="1">
              <a:spcBef>
                <a:spcPct val="0"/>
              </a:spcBef>
              <a:spcAft>
                <a:spcPct val="0"/>
              </a:spcAft>
            </a:pP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miêu</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tả</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p>
        </p:txBody>
      </p:sp>
      <p:sp>
        <p:nvSpPr>
          <p:cNvPr id="28" name="Rectangle 15">
            <a:extLst>
              <a:ext uri="{FF2B5EF4-FFF2-40B4-BE49-F238E27FC236}">
                <a16:creationId xmlns:a16="http://schemas.microsoft.com/office/drawing/2014/main" id="{42B74CE1-9125-5D45-970E-516DFFD1CDFB}"/>
              </a:ext>
            </a:extLst>
          </p:cNvPr>
          <p:cNvSpPr>
            <a:spLocks noChangeArrowheads="1"/>
          </p:cNvSpPr>
          <p:nvPr/>
        </p:nvSpPr>
        <p:spPr bwMode="auto">
          <a:xfrm>
            <a:off x="2819773" y="2521418"/>
            <a:ext cx="6646398" cy="281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Quang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cảnh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làng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mạc</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ngày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mùa</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Một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chuyên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gia</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máy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xúc</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Kì</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diệu</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rừng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xanh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lnSpc>
                <a:spcPct val="150000"/>
              </a:lnSpc>
              <a:spcBef>
                <a:spcPct val="0"/>
              </a:spcBef>
              <a:spcAft>
                <a:spcPct val="0"/>
              </a:spcAft>
            </a:pP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Đất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Cà</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Mau</a:t>
            </a:r>
            <a:r>
              <a:rPr lang="en-US" altLang="x-none" sz="2800" b="1" i="1" dirty="0">
                <a:solidFill>
                  <a:srgbClr val="1A46A5"/>
                </a:solidFill>
                <a:latin typeface="Tahoma" panose="020B0604030504040204" pitchFamily="34" charset="0"/>
                <a:ea typeface="Tahoma" panose="020B0604030504040204" pitchFamily="34" charset="0"/>
                <a:cs typeface="Tahoma" panose="020B0604030504040204" pitchFamily="34" charset="0"/>
              </a:rPr>
              <a:t>  </a:t>
            </a:r>
          </a:p>
        </p:txBody>
      </p:sp>
      <p:sp>
        <p:nvSpPr>
          <p:cNvPr id="29" name="Rectangle 16">
            <a:extLst>
              <a:ext uri="{FF2B5EF4-FFF2-40B4-BE49-F238E27FC236}">
                <a16:creationId xmlns:a16="http://schemas.microsoft.com/office/drawing/2014/main" id="{16A20F65-481B-B148-A071-72FC4DF45584}"/>
              </a:ext>
            </a:extLst>
          </p:cNvPr>
          <p:cNvSpPr>
            <a:spLocks noChangeArrowheads="1"/>
          </p:cNvSpPr>
          <p:nvPr/>
        </p:nvSpPr>
        <p:spPr bwMode="auto">
          <a:xfrm>
            <a:off x="1494698" y="1566684"/>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Ghi</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lại</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chi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tiết</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mà</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em</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thích</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nhất</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trong</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một</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p>
          <a:p>
            <a:pPr eaLnBrk="1" fontAlgn="base" hangingPunct="1">
              <a:spcBef>
                <a:spcPct val="0"/>
              </a:spcBef>
              <a:spcAft>
                <a:spcPct val="0"/>
              </a:spcAft>
            </a:pP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bài</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văn</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miêu</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tả</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đã</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học</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dưới</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FC000"/>
                </a:solidFill>
                <a:latin typeface="Tahoma" panose="020B0604030504040204" pitchFamily="34" charset="0"/>
                <a:ea typeface="Tahoma" panose="020B0604030504040204" pitchFamily="34" charset="0"/>
                <a:cs typeface="Tahoma" panose="020B0604030504040204" pitchFamily="34" charset="0"/>
              </a:rPr>
              <a:t>đây</a:t>
            </a:r>
            <a:r>
              <a:rPr lang="en-US" altLang="x-none" sz="3200" b="1" i="1" dirty="0">
                <a:solidFill>
                  <a:srgbClr val="FFC000"/>
                </a:solidFill>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167025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amond(in)">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diamond(in)">
                                      <p:cBhvr>
                                        <p:cTn id="2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6" name="图片 9">
            <a:extLst>
              <a:ext uri="{FF2B5EF4-FFF2-40B4-BE49-F238E27FC236}">
                <a16:creationId xmlns:a16="http://schemas.microsoft.com/office/drawing/2014/main" id="{0F8E89E3-8C3C-794F-9755-9C7E603B6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086242" y="4165948"/>
            <a:ext cx="2459218" cy="2719191"/>
          </a:xfrm>
          <a:prstGeom prst="rect">
            <a:avLst/>
          </a:prstGeom>
        </p:spPr>
      </p:pic>
      <p:grpSp>
        <p:nvGrpSpPr>
          <p:cNvPr id="17" name="Group 16">
            <a:extLst>
              <a:ext uri="{FF2B5EF4-FFF2-40B4-BE49-F238E27FC236}">
                <a16:creationId xmlns:a16="http://schemas.microsoft.com/office/drawing/2014/main" id="{37CF5169-ABCE-B74A-8A6B-31EE9A6BAEA4}"/>
              </a:ext>
            </a:extLst>
          </p:cNvPr>
          <p:cNvGrpSpPr/>
          <p:nvPr/>
        </p:nvGrpSpPr>
        <p:grpSpPr>
          <a:xfrm rot="1254252">
            <a:off x="2052558" y="-414902"/>
            <a:ext cx="8098789" cy="6223505"/>
            <a:chOff x="3333612" y="4749956"/>
            <a:chExt cx="6133617" cy="4877827"/>
          </a:xfrm>
        </p:grpSpPr>
        <p:pic>
          <p:nvPicPr>
            <p:cNvPr id="23" name="图片 10">
              <a:extLst>
                <a:ext uri="{FF2B5EF4-FFF2-40B4-BE49-F238E27FC236}">
                  <a16:creationId xmlns:a16="http://schemas.microsoft.com/office/drawing/2014/main" id="{B9FC7707-EC8E-7248-8001-D9308E91E382}"/>
                </a:ext>
              </a:extLst>
            </p:cNvPr>
            <p:cNvPicPr>
              <a:picLocks noChangeAspect="1"/>
            </p:cNvPicPr>
            <p:nvPr/>
          </p:nvPicPr>
          <p:blipFill>
            <a:blip r:embed="rId8"/>
            <a:stretch>
              <a:fillRect/>
            </a:stretch>
          </p:blipFill>
          <p:spPr>
            <a:xfrm rot="18921148">
              <a:off x="3333612" y="4749956"/>
              <a:ext cx="6133617" cy="4877827"/>
            </a:xfrm>
            <a:prstGeom prst="rect">
              <a:avLst/>
            </a:prstGeom>
          </p:spPr>
        </p:pic>
        <p:sp>
          <p:nvSpPr>
            <p:cNvPr id="24" name="Rectangle 25">
              <a:extLst>
                <a:ext uri="{FF2B5EF4-FFF2-40B4-BE49-F238E27FC236}">
                  <a16:creationId xmlns:a16="http://schemas.microsoft.com/office/drawing/2014/main" id="{252968ED-9662-8E48-B9E6-681CE9E4687C}"/>
                </a:ext>
              </a:extLst>
            </p:cNvPr>
            <p:cNvSpPr>
              <a:spLocks noChangeArrowheads="1"/>
            </p:cNvSpPr>
            <p:nvPr/>
          </p:nvSpPr>
          <p:spPr bwMode="auto">
            <a:xfrm rot="19705224">
              <a:off x="3884496" y="5732569"/>
              <a:ext cx="4997672" cy="233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x-none" sz="3200" b="1" u="sng"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Lưu</a:t>
              </a:r>
              <a:r>
                <a:rPr lang="en-US" altLang="x-none" sz="3200" b="1" u="sng"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u="sng"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ý</a:t>
              </a:r>
              <a:r>
                <a:rPr lang="en-US" altLang="x-none" sz="3200" b="1" u="sng"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buFontTx/>
                <a:buChar char="-"/>
              </a:pP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một</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văn</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miêu</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tả</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mà</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p>
            <a:p>
              <a:pPr eaLnBrk="1" fontAlgn="base" hangingPunct="1">
                <a:spcBef>
                  <a:spcPct val="0"/>
                </a:spcBef>
                <a:spcAft>
                  <a:spcPct val="0"/>
                </a:spcAft>
              </a:pP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em</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thích</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pP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Đọc</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kĩ</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văn</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đã</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p>
            <a:p>
              <a:pPr eaLnBrk="1" fontAlgn="base" hangingPunct="1">
                <a:spcBef>
                  <a:spcPct val="0"/>
                </a:spcBef>
                <a:spcAft>
                  <a:spcPct val="0"/>
                </a:spcAft>
              </a:pP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Chọn</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chi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tiết</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mà</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mình</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x-none" sz="3200" b="1" dirty="0" err="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thích</a:t>
              </a:r>
              <a:r>
                <a:rPr lang="en-US" altLang="x-none"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t>
              </a:r>
              <a:endParaRPr lang="en-US" altLang="x-none" sz="3200" b="1" i="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spTree>
    <p:custDataLst>
      <p:tags r:id="rId1"/>
    </p:custDataLst>
    <p:extLst>
      <p:ext uri="{BB962C8B-B14F-4D97-AF65-F5344CB8AC3E}">
        <p14:creationId xmlns:p14="http://schemas.microsoft.com/office/powerpoint/2010/main" val="1021447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10" name="图片 9">
            <a:extLst>
              <a:ext uri="{FF2B5EF4-FFF2-40B4-BE49-F238E27FC236}">
                <a16:creationId xmlns:a16="http://schemas.microsoft.com/office/drawing/2014/main" id="{6224EAD3-8172-4894-A79C-35E1617A5A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6222"/>
          <a:stretch/>
        </p:blipFill>
        <p:spPr>
          <a:xfrm>
            <a:off x="10318442" y="4594302"/>
            <a:ext cx="2756680" cy="2223931"/>
          </a:xfrm>
          <a:prstGeom prst="rect">
            <a:avLst/>
          </a:prstGeom>
          <a:effectLst>
            <a:outerShdw blurRad="63500" sx="102000" sy="102000" algn="ctr" rotWithShape="0">
              <a:prstClr val="black">
                <a:alpha val="40000"/>
              </a:prstClr>
            </a:outerShdw>
          </a:effectLst>
        </p:spPr>
      </p:pic>
      <p:sp>
        <p:nvSpPr>
          <p:cNvPr id="16" name="Rectangle 16">
            <a:extLst>
              <a:ext uri="{FF2B5EF4-FFF2-40B4-BE49-F238E27FC236}">
                <a16:creationId xmlns:a16="http://schemas.microsoft.com/office/drawing/2014/main" id="{BADF5C0E-77AB-064E-92C9-4F275D827694}"/>
              </a:ext>
            </a:extLst>
          </p:cNvPr>
          <p:cNvSpPr>
            <a:spLocks noChangeArrowheads="1"/>
          </p:cNvSpPr>
          <p:nvPr/>
        </p:nvSpPr>
        <p:spPr bwMode="auto">
          <a:xfrm>
            <a:off x="1407881" y="443022"/>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Ví</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dụ</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Quang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cảnh</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làng</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mạc</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ngày</a:t>
            </a:r>
            <a:r>
              <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altLang="x-none" sz="3200" b="1" i="1" dirty="0" err="1">
                <a:solidFill>
                  <a:srgbClr val="FA08FB"/>
                </a:solidFill>
                <a:latin typeface="Tahoma" panose="020B0604030504040204" pitchFamily="34" charset="0"/>
                <a:ea typeface="Tahoma" panose="020B0604030504040204" pitchFamily="34" charset="0"/>
                <a:cs typeface="Tahoma" panose="020B0604030504040204" pitchFamily="34" charset="0"/>
              </a:rPr>
              <a:t>mùa</a:t>
            </a:r>
            <a:endParaRPr lang="en-US" altLang="x-none" sz="3200" b="1" i="1"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C718D9F3-F5B0-CC44-BA04-3C2B44CCBF95}"/>
              </a:ext>
            </a:extLst>
          </p:cNvPr>
          <p:cNvSpPr>
            <a:spLocks noChangeArrowheads="1"/>
          </p:cNvSpPr>
          <p:nvPr/>
        </p:nvSpPr>
        <p:spPr bwMode="auto">
          <a:xfrm>
            <a:off x="744781" y="1626563"/>
            <a:ext cx="10734684" cy="43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Em</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thích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nhất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chi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tiết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chum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lịm</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không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trông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thấy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cuống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như</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chuỗi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bồ</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đề</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treo</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lơ</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Lửng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Vì</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từ</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lịm</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vừa</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màu</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sắc</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vừa</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vị</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ngọt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của</a:t>
            </a:r>
            <a:endPar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chín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mọng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còn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chùm</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quả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xoan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với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chuỗi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bồ</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đề</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thật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gợi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tả</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Hoặc</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vườn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chuối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đương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có</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gió</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lẫn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với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lá</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như</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những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vạt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đuôi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vẫy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vẫy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Đấy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là</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đẹp</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và</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sinh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động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gợi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hình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ảnh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cô</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gái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duyên</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dáng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trong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tà</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lộng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lẫy</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cách</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dùng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từ</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vạt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đuôi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áo</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nắng</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rất</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p>
          <a:p>
            <a:pPr algn="just" eaLnBrk="1" fontAlgn="base" hangingPunct="1">
              <a:spcBef>
                <a:spcPct val="0"/>
              </a:spcBef>
              <a:spcAft>
                <a:spcPct val="0"/>
              </a:spcAft>
            </a:pP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mới</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en-US" altLang="x-none" sz="2800" b="1" dirty="0" err="1">
                <a:solidFill>
                  <a:srgbClr val="1A46A5"/>
                </a:solidFill>
                <a:latin typeface="Tahoma" panose="020B0604030504040204" pitchFamily="34" charset="0"/>
                <a:ea typeface="Tahoma" panose="020B0604030504040204" pitchFamily="34" charset="0"/>
                <a:cs typeface="Tahoma" panose="020B0604030504040204" pitchFamily="34" charset="0"/>
              </a:rPr>
              <a:t>mẻ</a:t>
            </a:r>
            <a:r>
              <a:rPr lang="en-US" altLang="x-none" sz="2800" b="1" dirty="0">
                <a:solidFill>
                  <a:srgbClr val="1A46A5"/>
                </a:solidFill>
                <a:latin typeface="Tahoma" panose="020B0604030504040204" pitchFamily="34" charset="0"/>
                <a:ea typeface="Tahoma" panose="020B0604030504040204" pitchFamily="34" charset="0"/>
                <a:cs typeface="Tahoma" panose="020B0604030504040204" pitchFamily="34" charset="0"/>
              </a:rPr>
              <a:t>.</a:t>
            </a:r>
          </a:p>
        </p:txBody>
      </p:sp>
    </p:spTree>
    <p:custDataLst>
      <p:tags r:id="rId1"/>
    </p:custDataLst>
    <p:extLst>
      <p:ext uri="{BB962C8B-B14F-4D97-AF65-F5344CB8AC3E}">
        <p14:creationId xmlns:p14="http://schemas.microsoft.com/office/powerpoint/2010/main" val="2659957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1+#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8"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amond(in)">
                                      <p:cBhvr>
                                        <p:cTn id="18" dur="1000"/>
                                        <p:tgtEl>
                                          <p:spTgt spid="1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amond(in)">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C69A67A-B173-4A86-8DB2-00402C6288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44" t="973" r="12452" b="25905"/>
          <a:stretch/>
        </p:blipFill>
        <p:spPr>
          <a:xfrm rot="16200000" flipH="1">
            <a:off x="2644605" y="-2689394"/>
            <a:ext cx="6902792" cy="12191999"/>
          </a:xfrm>
          <a:prstGeom prst="rect">
            <a:avLst/>
          </a:prstGeom>
        </p:spPr>
      </p:pic>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sp>
        <p:nvSpPr>
          <p:cNvPr id="24" name="文本框 23">
            <a:extLst>
              <a:ext uri="{FF2B5EF4-FFF2-40B4-BE49-F238E27FC236}">
                <a16:creationId xmlns:a16="http://schemas.microsoft.com/office/drawing/2014/main" id="{257519F3-23D1-4330-9549-E14F4B739976}"/>
              </a:ext>
            </a:extLst>
          </p:cNvPr>
          <p:cNvSpPr txBox="1"/>
          <p:nvPr/>
        </p:nvSpPr>
        <p:spPr>
          <a:xfrm>
            <a:off x="1918010" y="2928590"/>
            <a:ext cx="8905910" cy="923330"/>
          </a:xfrm>
          <a:prstGeom prst="rect">
            <a:avLst/>
          </a:prstGeom>
          <a:noFill/>
        </p:spPr>
        <p:txBody>
          <a:bodyPr wrap="square" rtlCol="0">
            <a:spAutoFit/>
          </a:bodyPr>
          <a:lstStyle/>
          <a:p>
            <a:pPr algn="dist"/>
            <a:r>
              <a:rPr lang="en-US" altLang="zh-CN" sz="5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CHÚC CÁC BẠN HỌC TỐT!</a:t>
            </a:r>
            <a:endParaRPr lang="zh-CN" altLang="en-US" sz="1000" dirty="0">
              <a:latin typeface="Tahoma" panose="020B0604030504040204" pitchFamily="34" charset="0"/>
              <a:cs typeface="Tahoma" panose="020B0604030504040204" pitchFamily="34" charset="0"/>
            </a:endParaRPr>
          </a:p>
        </p:txBody>
      </p:sp>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spTree>
    <p:custDataLst>
      <p:tags r:id="rId1"/>
    </p:custDataLst>
    <p:extLst>
      <p:ext uri="{BB962C8B-B14F-4D97-AF65-F5344CB8AC3E}">
        <p14:creationId xmlns:p14="http://schemas.microsoft.com/office/powerpoint/2010/main" val="1186643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1" nodeType="click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by="(-#ppt_w*2)" calcmode="lin" valueType="num">
                                      <p:cBhvr rctx="PPT">
                                        <p:cTn id="14" dur="500" autoRev="1" fill="hold">
                                          <p:stCondLst>
                                            <p:cond delay="0"/>
                                          </p:stCondLst>
                                        </p:cTn>
                                        <p:tgtEl>
                                          <p:spTgt spid="24"/>
                                        </p:tgtEl>
                                        <p:attrNameLst>
                                          <p:attrName>ppt_w</p:attrName>
                                        </p:attrNameLst>
                                      </p:cBhvr>
                                    </p:anim>
                                    <p:anim by="(#ppt_w*0.50)" calcmode="lin" valueType="num">
                                      <p:cBhvr>
                                        <p:cTn id="15" dur="500" decel="50000" autoRev="1" fill="hold">
                                          <p:stCondLst>
                                            <p:cond delay="0"/>
                                          </p:stCondLst>
                                        </p:cTn>
                                        <p:tgtEl>
                                          <p:spTgt spid="24"/>
                                        </p:tgtEl>
                                        <p:attrNameLst>
                                          <p:attrName>ppt_x</p:attrName>
                                        </p:attrNameLst>
                                      </p:cBhvr>
                                    </p:anim>
                                    <p:anim from="(-#ppt_h/2)" to="(#ppt_y)" calcmode="lin" valueType="num">
                                      <p:cBhvr>
                                        <p:cTn id="16" dur="1000" fill="hold">
                                          <p:stCondLst>
                                            <p:cond delay="0"/>
                                          </p:stCondLst>
                                        </p:cTn>
                                        <p:tgtEl>
                                          <p:spTgt spid="24"/>
                                        </p:tgtEl>
                                        <p:attrNameLst>
                                          <p:attrName>ppt_y</p:attrName>
                                        </p:attrNameLst>
                                      </p:cBhvr>
                                    </p:anim>
                                    <p:animRot by="21600000">
                                      <p:cBhvr>
                                        <p:cTn id="17"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6D6-AADC-4B48-BDFC-12242BD55B82}"/>
              </a:ext>
            </a:extLst>
          </p:cNvPr>
          <p:cNvSpPr>
            <a:spLocks noGrp="1"/>
          </p:cNvSpPr>
          <p:nvPr>
            <p:ph type="title"/>
          </p:nvPr>
        </p:nvSpPr>
        <p:spPr/>
        <p:txBody>
          <a:bodyPr/>
          <a:lstStyle/>
          <a:p>
            <a:endParaRPr lang="x-none"/>
          </a:p>
        </p:txBody>
      </p:sp>
      <p:pic>
        <p:nvPicPr>
          <p:cNvPr id="5" name="Content Placeholder 4">
            <a:extLst>
              <a:ext uri="{FF2B5EF4-FFF2-40B4-BE49-F238E27FC236}">
                <a16:creationId xmlns:a16="http://schemas.microsoft.com/office/drawing/2014/main" id="{D3922FF5-FA32-CF40-824C-45778B5B7E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728753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7AEBEBA-F322-4E99-9146-23518D7C8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68" y="-2713967"/>
            <a:ext cx="6858004" cy="12285939"/>
          </a:xfrm>
          <a:prstGeom prst="rect">
            <a:avLst/>
          </a:prstGeom>
        </p:spPr>
      </p:pic>
      <p:sp>
        <p:nvSpPr>
          <p:cNvPr id="11" name="椭圆 10">
            <a:extLst>
              <a:ext uri="{FF2B5EF4-FFF2-40B4-BE49-F238E27FC236}">
                <a16:creationId xmlns:a16="http://schemas.microsoft.com/office/drawing/2014/main" id="{5BD3A6C5-0A93-4630-A959-73F5FB16A6C1}"/>
              </a:ext>
            </a:extLst>
          </p:cNvPr>
          <p:cNvSpPr/>
          <p:nvPr/>
        </p:nvSpPr>
        <p:spPr>
          <a:xfrm rot="19497725">
            <a:off x="-185507" y="2578719"/>
            <a:ext cx="1089885" cy="1083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a:extLst>
              <a:ext uri="{FF2B5EF4-FFF2-40B4-BE49-F238E27FC236}">
                <a16:creationId xmlns:a16="http://schemas.microsoft.com/office/drawing/2014/main" id="{38719001-E8BA-4598-B9CB-753619E3E7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9652871" y="-1338169"/>
            <a:ext cx="1384587" cy="4060919"/>
          </a:xfrm>
          <a:prstGeom prst="rect">
            <a:avLst/>
          </a:prstGeom>
        </p:spPr>
      </p:pic>
      <p:pic>
        <p:nvPicPr>
          <p:cNvPr id="6" name="图片 5">
            <a:extLst>
              <a:ext uri="{FF2B5EF4-FFF2-40B4-BE49-F238E27FC236}">
                <a16:creationId xmlns:a16="http://schemas.microsoft.com/office/drawing/2014/main" id="{D4B5C504-5AFA-47D7-849C-3C9578A9D9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27" t="44865" b="43731"/>
          <a:stretch/>
        </p:blipFill>
        <p:spPr>
          <a:xfrm rot="10800000" flipV="1">
            <a:off x="0" y="5225351"/>
            <a:ext cx="1581666" cy="1632649"/>
          </a:xfrm>
          <a:prstGeom prst="rect">
            <a:avLst/>
          </a:prstGeom>
        </p:spPr>
      </p:pic>
      <p:sp>
        <p:nvSpPr>
          <p:cNvPr id="9" name="椭圆 8">
            <a:extLst>
              <a:ext uri="{FF2B5EF4-FFF2-40B4-BE49-F238E27FC236}">
                <a16:creationId xmlns:a16="http://schemas.microsoft.com/office/drawing/2014/main" id="{3CBED3E9-0EE7-4575-94DE-C532D643D619}"/>
              </a:ext>
            </a:extLst>
          </p:cNvPr>
          <p:cNvSpPr/>
          <p:nvPr/>
        </p:nvSpPr>
        <p:spPr>
          <a:xfrm>
            <a:off x="8209305" y="956299"/>
            <a:ext cx="902485" cy="856570"/>
          </a:xfrm>
          <a:prstGeom prst="ellipse">
            <a:avLst/>
          </a:prstGeom>
          <a:solidFill>
            <a:srgbClr val="1F6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1DA8BB3A-0900-4EC2-B195-C7731FE0A1BF}"/>
              </a:ext>
            </a:extLst>
          </p:cNvPr>
          <p:cNvPicPr>
            <a:picLocks noChangeAspect="1"/>
          </p:cNvPicPr>
          <p:nvPr/>
        </p:nvPicPr>
        <p:blipFill rotWithShape="1">
          <a:blip r:embed="rId6">
            <a:extLst>
              <a:ext uri="{28A0092B-C50C-407E-A947-70E740481C1C}">
                <a14:useLocalDpi xmlns:a14="http://schemas.microsoft.com/office/drawing/2010/main" val="0"/>
              </a:ext>
            </a:extLst>
          </a:blip>
          <a:srcRect l="49278" r="1" b="71774"/>
          <a:stretch/>
        </p:blipFill>
        <p:spPr>
          <a:xfrm rot="5400000">
            <a:off x="8195411" y="2761589"/>
            <a:ext cx="4556777" cy="3803648"/>
          </a:xfrm>
          <a:prstGeom prst="rect">
            <a:avLst/>
          </a:prstGeom>
        </p:spPr>
      </p:pic>
      <p:sp>
        <p:nvSpPr>
          <p:cNvPr id="12" name="文本框 11">
            <a:extLst>
              <a:ext uri="{FF2B5EF4-FFF2-40B4-BE49-F238E27FC236}">
                <a16:creationId xmlns:a16="http://schemas.microsoft.com/office/drawing/2014/main" id="{E7755F56-DE9C-4F70-BF4C-7F64910F088D}"/>
              </a:ext>
            </a:extLst>
          </p:cNvPr>
          <p:cNvSpPr txBox="1"/>
          <p:nvPr/>
        </p:nvSpPr>
        <p:spPr>
          <a:xfrm>
            <a:off x="3714499" y="228391"/>
            <a:ext cx="5213687" cy="1200329"/>
          </a:xfrm>
          <a:prstGeom prst="rect">
            <a:avLst/>
          </a:prstGeom>
          <a:noFill/>
        </p:spPr>
        <p:txBody>
          <a:bodyPr wrap="square" rtlCol="0">
            <a:spAutoFit/>
          </a:bodyPr>
          <a:lstStyle/>
          <a:p>
            <a:pPr algn="dist"/>
            <a:r>
              <a:rPr lang="en-US" altLang="zh-CN" sz="72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Mục</a:t>
            </a:r>
            <a:r>
              <a:rPr lang="en-US" altLang="zh-CN" sz="72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altLang="zh-CN" sz="7200" b="1" dirty="0" err="1">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tiêu</a:t>
            </a:r>
            <a:endParaRPr lang="zh-CN" altLang="en-US" sz="72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sp>
        <p:nvSpPr>
          <p:cNvPr id="3" name="Rectangle 1">
            <a:extLst>
              <a:ext uri="{FF2B5EF4-FFF2-40B4-BE49-F238E27FC236}">
                <a16:creationId xmlns:a16="http://schemas.microsoft.com/office/drawing/2014/main" id="{48D75E25-C80E-6A44-86FD-B13CDA1C3913}"/>
              </a:ext>
            </a:extLst>
          </p:cNvPr>
          <p:cNvSpPr>
            <a:spLocks noChangeArrowheads="1"/>
          </p:cNvSpPr>
          <p:nvPr/>
        </p:nvSpPr>
        <p:spPr bwMode="auto">
          <a:xfrm>
            <a:off x="2673159" y="1727966"/>
            <a:ext cx="648262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x-none" altLang="x-none" sz="2800" b="1" i="0" u="none" strike="noStrike" cap="none" normalizeH="0" baseline="0" dirty="0">
                <a:ln>
                  <a:noFill/>
                </a:ln>
                <a:solidFill>
                  <a:schemeClr val="bg1"/>
                </a:solidFill>
                <a:effectLst/>
                <a:latin typeface="Cambria" panose="02040503050406030204" pitchFamily="18" charset="0"/>
              </a:rPr>
              <a:t>Luyện đọc trôi chảy, lưu loát, diễn cảm các bài tập đọc đã học; thuộc bài thơ, đoạn văn dễ nhớ; hiểu nội dung chính của bài.</a:t>
            </a:r>
            <a:endParaRPr kumimoji="0" lang="x-none" altLang="x-none" sz="2800" b="0" i="0" u="none" strike="noStrike" cap="none" normalizeH="0" baseline="0" dirty="0">
              <a:ln>
                <a:noFill/>
              </a:ln>
              <a:solidFill>
                <a:schemeClr val="bg1"/>
              </a:solidFill>
              <a:effectLst/>
              <a:latin typeface="Arial" panose="020B0604020202020204" pitchFamily="34" charset="0"/>
            </a:endParaRPr>
          </a:p>
        </p:txBody>
      </p:sp>
      <p:sp>
        <p:nvSpPr>
          <p:cNvPr id="42" name="Rectangle 1">
            <a:extLst>
              <a:ext uri="{FF2B5EF4-FFF2-40B4-BE49-F238E27FC236}">
                <a16:creationId xmlns:a16="http://schemas.microsoft.com/office/drawing/2014/main" id="{BAC00EA0-2D97-A84E-A9CD-F81B4832DD87}"/>
              </a:ext>
            </a:extLst>
          </p:cNvPr>
          <p:cNvSpPr>
            <a:spLocks noChangeArrowheads="1"/>
          </p:cNvSpPr>
          <p:nvPr/>
        </p:nvSpPr>
        <p:spPr bwMode="auto">
          <a:xfrm>
            <a:off x="2673159" y="4508429"/>
            <a:ext cx="62550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x-none" sz="2800" b="1" i="0" u="none" strike="noStrike" cap="none" normalizeH="0" baseline="0" dirty="0">
                <a:ln>
                  <a:noFill/>
                </a:ln>
                <a:solidFill>
                  <a:schemeClr val="bg1"/>
                </a:solidFill>
                <a:effectLst/>
                <a:latin typeface="Cambria" panose="02040503050406030204" pitchFamily="18" charset="0"/>
              </a:rPr>
              <a:t>T</a:t>
            </a:r>
            <a:r>
              <a:rPr kumimoji="0" lang="x-none" altLang="x-none" sz="2800" b="1" i="0" u="none" strike="noStrike" cap="none" normalizeH="0" baseline="0" dirty="0">
                <a:ln>
                  <a:noFill/>
                </a:ln>
                <a:solidFill>
                  <a:schemeClr val="bg1"/>
                </a:solidFill>
                <a:effectLst/>
                <a:latin typeface="Cambria" panose="02040503050406030204" pitchFamily="18" charset="0"/>
              </a:rPr>
              <a:t>ìm và ghi lại được các chi tiết mà học sinh thích nhất trong các bài văn miêu tả đã học.</a:t>
            </a:r>
            <a:endParaRPr kumimoji="0" lang="x-none" altLang="x-none" sz="2000" b="0" i="0" u="none" strike="noStrike" cap="none" normalizeH="0" baseline="0" dirty="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5C91E664-1A3C-AD44-B63D-0E67E1F5AC66}"/>
              </a:ext>
            </a:extLst>
          </p:cNvPr>
          <p:cNvGrpSpPr/>
          <p:nvPr/>
        </p:nvGrpSpPr>
        <p:grpSpPr>
          <a:xfrm>
            <a:off x="766216" y="1465822"/>
            <a:ext cx="1695441" cy="1838404"/>
            <a:chOff x="3159088" y="2280236"/>
            <a:chExt cx="1695441" cy="1838404"/>
          </a:xfrm>
        </p:grpSpPr>
        <p:pic>
          <p:nvPicPr>
            <p:cNvPr id="41" name="图片 18">
              <a:extLst>
                <a:ext uri="{FF2B5EF4-FFF2-40B4-BE49-F238E27FC236}">
                  <a16:creationId xmlns:a16="http://schemas.microsoft.com/office/drawing/2014/main" id="{12C71319-F0C8-D94E-9D45-F9CCF6A876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9" name="文本框 18">
              <a:extLst>
                <a:ext uri="{FF2B5EF4-FFF2-40B4-BE49-F238E27FC236}">
                  <a16:creationId xmlns:a16="http://schemas.microsoft.com/office/drawing/2014/main" id="{5ED3C6A7-C119-48E8-89E2-A3BEA9153F10}"/>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0 1</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grpSp>
        <p:nvGrpSpPr>
          <p:cNvPr id="44" name="Group 43">
            <a:extLst>
              <a:ext uri="{FF2B5EF4-FFF2-40B4-BE49-F238E27FC236}">
                <a16:creationId xmlns:a16="http://schemas.microsoft.com/office/drawing/2014/main" id="{47028F05-F009-574D-81F9-3CA3A11B7D8F}"/>
              </a:ext>
            </a:extLst>
          </p:cNvPr>
          <p:cNvGrpSpPr/>
          <p:nvPr/>
        </p:nvGrpSpPr>
        <p:grpSpPr>
          <a:xfrm>
            <a:off x="811061" y="4111831"/>
            <a:ext cx="1695441" cy="1838404"/>
            <a:chOff x="3159088" y="2280236"/>
            <a:chExt cx="1695441" cy="1838404"/>
          </a:xfrm>
        </p:grpSpPr>
        <p:pic>
          <p:nvPicPr>
            <p:cNvPr id="45" name="图片 18">
              <a:extLst>
                <a:ext uri="{FF2B5EF4-FFF2-40B4-BE49-F238E27FC236}">
                  <a16:creationId xmlns:a16="http://schemas.microsoft.com/office/drawing/2014/main" id="{9B509A0E-9E5A-8348-B886-A7AC6FC399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46" name="文本框 18">
              <a:extLst>
                <a:ext uri="{FF2B5EF4-FFF2-40B4-BE49-F238E27FC236}">
                  <a16:creationId xmlns:a16="http://schemas.microsoft.com/office/drawing/2014/main" id="{CE29E32F-FF66-8A46-BDCF-48E1CA13FB98}"/>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0 2</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2162865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 calcmode="lin" valueType="num">
                                      <p:cBhvr additive="base">
                                        <p:cTn id="21"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FB2682A-CFC7-4496-B12C-53F0E10C48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pic>
        <p:nvPicPr>
          <p:cNvPr id="3" name="图片 2">
            <a:extLst>
              <a:ext uri="{FF2B5EF4-FFF2-40B4-BE49-F238E27FC236}">
                <a16:creationId xmlns:a16="http://schemas.microsoft.com/office/drawing/2014/main" id="{FB3A4EB5-E5BB-4A83-A6C5-BEF8B52F0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323499" y="3548718"/>
            <a:ext cx="3659922" cy="3012919"/>
          </a:xfrm>
          <a:prstGeom prst="rect">
            <a:avLst/>
          </a:prstGeom>
        </p:spPr>
      </p:pic>
      <p:pic>
        <p:nvPicPr>
          <p:cNvPr id="4" name="图片 3">
            <a:extLst>
              <a:ext uri="{FF2B5EF4-FFF2-40B4-BE49-F238E27FC236}">
                <a16:creationId xmlns:a16="http://schemas.microsoft.com/office/drawing/2014/main" id="{4407809B-953A-4903-A1FB-AF1B67824F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9122509" y="-217052"/>
            <a:ext cx="2946380" cy="3380485"/>
          </a:xfrm>
          <a:prstGeom prst="rect">
            <a:avLst/>
          </a:prstGeom>
        </p:spPr>
      </p:pic>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3889" r="84088" b="15002"/>
          <a:stretch/>
        </p:blipFill>
        <p:spPr>
          <a:xfrm rot="5400000">
            <a:off x="92797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10700318" y="4903545"/>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9CD28A11-45D3-4F03-8077-378C5DD1155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5400000" flipH="1">
            <a:off x="3541765" y="-495482"/>
            <a:ext cx="1411730" cy="2260982"/>
          </a:xfrm>
          <a:prstGeom prst="rect">
            <a:avLst/>
          </a:prstGeom>
        </p:spPr>
      </p:pic>
      <p:sp>
        <p:nvSpPr>
          <p:cNvPr id="11" name="Rectangle 10">
            <a:extLst>
              <a:ext uri="{FF2B5EF4-FFF2-40B4-BE49-F238E27FC236}">
                <a16:creationId xmlns:a16="http://schemas.microsoft.com/office/drawing/2014/main" id="{A0673679-B62C-344E-A4C5-C43247ECCD7B}"/>
              </a:ext>
            </a:extLst>
          </p:cNvPr>
          <p:cNvSpPr/>
          <p:nvPr/>
        </p:nvSpPr>
        <p:spPr>
          <a:xfrm>
            <a:off x="3712191" y="2912414"/>
            <a:ext cx="6255456" cy="1754326"/>
          </a:xfrm>
          <a:prstGeom prst="rect">
            <a:avLst/>
          </a:prstGeom>
        </p:spPr>
        <p:txBody>
          <a:bodyPr wrap="square">
            <a:spAutoFit/>
          </a:bodyPr>
          <a:lstStyle/>
          <a:p>
            <a:pPr>
              <a:spcBef>
                <a:spcPts val="2000"/>
              </a:spcBef>
            </a:pP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Ôn</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luyện</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tập</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đọc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học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thuộc</a:t>
            </a:r>
            <a:r>
              <a:rPr lang="en-US" sz="5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dirty="0" err="1">
                <a:solidFill>
                  <a:schemeClr val="bg1"/>
                </a:solidFill>
                <a:latin typeface="Tahoma" panose="020B0604030504040204" pitchFamily="34" charset="0"/>
                <a:ea typeface="Tahoma" panose="020B0604030504040204" pitchFamily="34" charset="0"/>
                <a:cs typeface="Tahoma" panose="020B0604030504040204" pitchFamily="34" charset="0"/>
              </a:rPr>
              <a:t>lòng</a:t>
            </a:r>
            <a:endParaRPr lang="en-US" sz="5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6" name="Group 15">
            <a:extLst>
              <a:ext uri="{FF2B5EF4-FFF2-40B4-BE49-F238E27FC236}">
                <a16:creationId xmlns:a16="http://schemas.microsoft.com/office/drawing/2014/main" id="{756CC98C-8F4C-AB4B-AF65-C250F943EA40}"/>
              </a:ext>
            </a:extLst>
          </p:cNvPr>
          <p:cNvGrpSpPr/>
          <p:nvPr/>
        </p:nvGrpSpPr>
        <p:grpSpPr>
          <a:xfrm>
            <a:off x="2027796" y="1568390"/>
            <a:ext cx="1695441" cy="1838404"/>
            <a:chOff x="3159088" y="2280236"/>
            <a:chExt cx="1695441" cy="1838404"/>
          </a:xfrm>
        </p:grpSpPr>
        <p:pic>
          <p:nvPicPr>
            <p:cNvPr id="17" name="图片 18">
              <a:extLst>
                <a:ext uri="{FF2B5EF4-FFF2-40B4-BE49-F238E27FC236}">
                  <a16:creationId xmlns:a16="http://schemas.microsoft.com/office/drawing/2014/main" id="{982E747A-574C-3442-8C7C-79E98AF74B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565" t="28649" r="65180" b="54594"/>
            <a:stretch/>
          </p:blipFill>
          <p:spPr>
            <a:xfrm rot="16028255">
              <a:off x="3087607" y="2351717"/>
              <a:ext cx="1838404" cy="1695441"/>
            </a:xfrm>
            <a:prstGeom prst="ellipse">
              <a:avLst/>
            </a:prstGeom>
            <a:effectLst>
              <a:outerShdw blurRad="63500" sx="101000" sy="101000" algn="ctr" rotWithShape="0">
                <a:prstClr val="black">
                  <a:alpha val="40000"/>
                </a:prstClr>
              </a:outerShdw>
            </a:effectLst>
          </p:spPr>
        </p:pic>
        <p:sp>
          <p:nvSpPr>
            <p:cNvPr id="18" name="文本框 18">
              <a:extLst>
                <a:ext uri="{FF2B5EF4-FFF2-40B4-BE49-F238E27FC236}">
                  <a16:creationId xmlns:a16="http://schemas.microsoft.com/office/drawing/2014/main" id="{41269FD2-C8E5-7D44-9709-1A1BA0EED4DB}"/>
                </a:ext>
              </a:extLst>
            </p:cNvPr>
            <p:cNvSpPr txBox="1"/>
            <p:nvPr/>
          </p:nvSpPr>
          <p:spPr>
            <a:xfrm>
              <a:off x="3474340" y="2966996"/>
              <a:ext cx="1059394" cy="707886"/>
            </a:xfrm>
            <a:prstGeom prst="rect">
              <a:avLst/>
            </a:prstGeom>
            <a:noFill/>
          </p:spPr>
          <p:txBody>
            <a:bodyPr wrap="square" rtlCol="0">
              <a:spAutoFit/>
            </a:bodyPr>
            <a:lstStyle/>
            <a:p>
              <a:r>
                <a:rPr lang="en-US" altLang="zh-CN"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0 1</a:t>
              </a:r>
              <a:endParaRPr lang="zh-CN" altLang="en-US" sz="4000" b="1" dirty="0">
                <a:solidFill>
                  <a:schemeClr val="bg1"/>
                </a:solidFill>
                <a:effectLst>
                  <a:outerShdw blurRad="38100" dist="38100" dir="2700000" algn="tl">
                    <a:srgbClr val="000000">
                      <a:alpha val="43137"/>
                    </a:srgbClr>
                  </a:outerShdw>
                </a:effectLst>
                <a:latin typeface="Tahoma" panose="020B0604030504040204" pitchFamily="34" charset="0"/>
                <a:ea typeface="字魂59号-创粗黑" panose="00000500000000000000" pitchFamily="2" charset="-122"/>
                <a:cs typeface="Tahoma" panose="020B0604030504040204" pitchFamily="34" charset="0"/>
              </a:endParaRPr>
            </a:p>
          </p:txBody>
        </p:sp>
      </p:grpSp>
    </p:spTree>
    <p:custDataLst>
      <p:tags r:id="rId1"/>
    </p:custDataLst>
    <p:extLst>
      <p:ext uri="{BB962C8B-B14F-4D97-AF65-F5344CB8AC3E}">
        <p14:creationId xmlns:p14="http://schemas.microsoft.com/office/powerpoint/2010/main" val="72516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24" name="卷形: 垂直 23">
            <a:extLst>
              <a:ext uri="{FF2B5EF4-FFF2-40B4-BE49-F238E27FC236}">
                <a16:creationId xmlns:a16="http://schemas.microsoft.com/office/drawing/2014/main" id="{AC74F51F-0E57-4709-8A89-C81D2F772D2A}"/>
              </a:ext>
            </a:extLst>
          </p:cNvPr>
          <p:cNvSpPr/>
          <p:nvPr/>
        </p:nvSpPr>
        <p:spPr>
          <a:xfrm rot="16200000">
            <a:off x="3962976" y="75949"/>
            <a:ext cx="4990051" cy="7673443"/>
          </a:xfrm>
          <a:prstGeom prst="verticalScroll">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C926432A-220E-4A3C-9AEF-DACC18DF85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00" r="17847"/>
          <a:stretch/>
        </p:blipFill>
        <p:spPr>
          <a:xfrm>
            <a:off x="-304059" y="2039749"/>
            <a:ext cx="3150975" cy="3586152"/>
          </a:xfrm>
          <a:prstGeom prst="rect">
            <a:avLst/>
          </a:prstGeom>
          <a:effectLst>
            <a:outerShdw blurRad="457200" dist="990600" dir="10800000" sx="66000" sy="66000" algn="r" rotWithShape="0">
              <a:prstClr val="black">
                <a:alpha val="12000"/>
              </a:prstClr>
            </a:outerShdw>
          </a:effectLst>
        </p:spPr>
      </p:pic>
      <p:sp>
        <p:nvSpPr>
          <p:cNvPr id="6" name="Rectangle 5">
            <a:extLst>
              <a:ext uri="{FF2B5EF4-FFF2-40B4-BE49-F238E27FC236}">
                <a16:creationId xmlns:a16="http://schemas.microsoft.com/office/drawing/2014/main" id="{814C542F-B9C5-724F-9037-C6627BED44DD}"/>
              </a:ext>
            </a:extLst>
          </p:cNvPr>
          <p:cNvSpPr/>
          <p:nvPr/>
        </p:nvSpPr>
        <p:spPr>
          <a:xfrm>
            <a:off x="3227608" y="2556647"/>
            <a:ext cx="7143744" cy="2677656"/>
          </a:xfrm>
          <a:prstGeom prst="rect">
            <a:avLst/>
          </a:prstGeom>
        </p:spPr>
        <p:txBody>
          <a:bodyPr wrap="square">
            <a:spAutoFit/>
          </a:bodyPr>
          <a:lstStyle/>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Thư gửi các học sinh</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Bài ca về trái đất</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Tiếng đàn ba-la-lai-ca</a:t>
            </a:r>
            <a:r>
              <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rPr>
              <a:t> </a:t>
            </a: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trên sông Đà</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Sắc màu em yêu</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Ê-mi- li, con…</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itchFamily="2" charset="2"/>
              <a:buChar char="v"/>
            </a:pPr>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Trước cổng trời</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280DE764-CED0-8B48-B5DE-077AD4127CC0}"/>
              </a:ext>
            </a:extLst>
          </p:cNvPr>
          <p:cNvSpPr/>
          <p:nvPr/>
        </p:nvSpPr>
        <p:spPr>
          <a:xfrm>
            <a:off x="1384361" y="435027"/>
            <a:ext cx="6867541" cy="923330"/>
          </a:xfrm>
          <a:prstGeom prst="rect">
            <a:avLst/>
          </a:prstGeom>
        </p:spPr>
        <p:txBody>
          <a:bodyPr wrap="square">
            <a:spAutoFit/>
          </a:bodyPr>
          <a:lstStyle/>
          <a:p>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Thi</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học</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thuộc</a:t>
            </a:r>
            <a:r>
              <a:rPr lang="en-US" sz="54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5400" b="1" dirty="0" err="1">
                <a:solidFill>
                  <a:srgbClr val="FA08FB"/>
                </a:solidFill>
                <a:latin typeface="Tahoma" panose="020B0604030504040204" pitchFamily="34" charset="0"/>
                <a:ea typeface="Tahoma" panose="020B0604030504040204" pitchFamily="34" charset="0"/>
                <a:cs typeface="Tahoma" panose="020B0604030504040204" pitchFamily="34" charset="0"/>
              </a:rPr>
              <a:t>lòng</a:t>
            </a:r>
            <a:endParaRPr lang="x-none" sz="54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pic>
        <p:nvPicPr>
          <p:cNvPr id="25" name="图片 24">
            <a:extLst>
              <a:ext uri="{FF2B5EF4-FFF2-40B4-BE49-F238E27FC236}">
                <a16:creationId xmlns:a16="http://schemas.microsoft.com/office/drawing/2014/main" id="{AE953B13-35C9-429F-BA9D-3FE5362A8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96472" y="4372309"/>
            <a:ext cx="2027111" cy="2249526"/>
          </a:xfrm>
          <a:prstGeom prst="rect">
            <a:avLst/>
          </a:prstGeom>
        </p:spPr>
      </p:pic>
    </p:spTree>
    <p:custDataLst>
      <p:tags r:id="rId1"/>
    </p:custDataLst>
    <p:extLst>
      <p:ext uri="{BB962C8B-B14F-4D97-AF65-F5344CB8AC3E}">
        <p14:creationId xmlns:p14="http://schemas.microsoft.com/office/powerpoint/2010/main" val="3530369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1" name="任意多边形: 形状 10">
            <a:extLst>
              <a:ext uri="{FF2B5EF4-FFF2-40B4-BE49-F238E27FC236}">
                <a16:creationId xmlns:a16="http://schemas.microsoft.com/office/drawing/2014/main" id="{2CCA7620-8348-4392-9F3F-9FA1592E244F}"/>
              </a:ext>
            </a:extLst>
          </p:cNvPr>
          <p:cNvSpPr/>
          <p:nvPr/>
        </p:nvSpPr>
        <p:spPr>
          <a:xfrm>
            <a:off x="1019825" y="1538502"/>
            <a:ext cx="6936954" cy="4206693"/>
          </a:xfrm>
          <a:custGeom>
            <a:avLst/>
            <a:gdLst>
              <a:gd name="connsiteX0" fmla="*/ 238337 w 10214441"/>
              <a:gd name="connsiteY0" fmla="*/ 347472 h 6611112"/>
              <a:gd name="connsiteX1" fmla="*/ 220049 w 10214441"/>
              <a:gd name="connsiteY1" fmla="*/ 393192 h 6611112"/>
              <a:gd name="connsiteX2" fmla="*/ 201761 w 10214441"/>
              <a:gd name="connsiteY2" fmla="*/ 475488 h 6611112"/>
              <a:gd name="connsiteX3" fmla="*/ 192617 w 10214441"/>
              <a:gd name="connsiteY3" fmla="*/ 566928 h 6611112"/>
              <a:gd name="connsiteX4" fmla="*/ 183473 w 10214441"/>
              <a:gd name="connsiteY4" fmla="*/ 685800 h 6611112"/>
              <a:gd name="connsiteX5" fmla="*/ 137753 w 10214441"/>
              <a:gd name="connsiteY5" fmla="*/ 987552 h 6611112"/>
              <a:gd name="connsiteX6" fmla="*/ 128609 w 10214441"/>
              <a:gd name="connsiteY6" fmla="*/ 1225296 h 6611112"/>
              <a:gd name="connsiteX7" fmla="*/ 101177 w 10214441"/>
              <a:gd name="connsiteY7" fmla="*/ 1563624 h 6611112"/>
              <a:gd name="connsiteX8" fmla="*/ 92033 w 10214441"/>
              <a:gd name="connsiteY8" fmla="*/ 1892808 h 6611112"/>
              <a:gd name="connsiteX9" fmla="*/ 73745 w 10214441"/>
              <a:gd name="connsiteY9" fmla="*/ 2148840 h 6611112"/>
              <a:gd name="connsiteX10" fmla="*/ 64601 w 10214441"/>
              <a:gd name="connsiteY10" fmla="*/ 2962656 h 6611112"/>
              <a:gd name="connsiteX11" fmla="*/ 46313 w 10214441"/>
              <a:gd name="connsiteY11" fmla="*/ 3538728 h 6611112"/>
              <a:gd name="connsiteX12" fmla="*/ 37169 w 10214441"/>
              <a:gd name="connsiteY12" fmla="*/ 4297680 h 6611112"/>
              <a:gd name="connsiteX13" fmla="*/ 18881 w 10214441"/>
              <a:gd name="connsiteY13" fmla="*/ 5157216 h 6611112"/>
              <a:gd name="connsiteX14" fmla="*/ 28025 w 10214441"/>
              <a:gd name="connsiteY14" fmla="*/ 5815584 h 6611112"/>
              <a:gd name="connsiteX15" fmla="*/ 55457 w 10214441"/>
              <a:gd name="connsiteY15" fmla="*/ 5879592 h 6611112"/>
              <a:gd name="connsiteX16" fmla="*/ 82889 w 10214441"/>
              <a:gd name="connsiteY16" fmla="*/ 5943600 h 6611112"/>
              <a:gd name="connsiteX17" fmla="*/ 119465 w 10214441"/>
              <a:gd name="connsiteY17" fmla="*/ 6016752 h 6611112"/>
              <a:gd name="connsiteX18" fmla="*/ 201761 w 10214441"/>
              <a:gd name="connsiteY18" fmla="*/ 6190488 h 6611112"/>
              <a:gd name="connsiteX19" fmla="*/ 293201 w 10214441"/>
              <a:gd name="connsiteY19" fmla="*/ 6300216 h 6611112"/>
              <a:gd name="connsiteX20" fmla="*/ 375497 w 10214441"/>
              <a:gd name="connsiteY20" fmla="*/ 6400800 h 6611112"/>
              <a:gd name="connsiteX21" fmla="*/ 430361 w 10214441"/>
              <a:gd name="connsiteY21" fmla="*/ 6446520 h 6611112"/>
              <a:gd name="connsiteX22" fmla="*/ 512657 w 10214441"/>
              <a:gd name="connsiteY22" fmla="*/ 6528816 h 6611112"/>
              <a:gd name="connsiteX23" fmla="*/ 530945 w 10214441"/>
              <a:gd name="connsiteY23" fmla="*/ 6565392 h 6611112"/>
              <a:gd name="connsiteX24" fmla="*/ 567521 w 10214441"/>
              <a:gd name="connsiteY24" fmla="*/ 6583680 h 6611112"/>
              <a:gd name="connsiteX25" fmla="*/ 631529 w 10214441"/>
              <a:gd name="connsiteY25" fmla="*/ 6611112 h 6611112"/>
              <a:gd name="connsiteX26" fmla="*/ 2560913 w 10214441"/>
              <a:gd name="connsiteY26" fmla="*/ 6601968 h 6611112"/>
              <a:gd name="connsiteX27" fmla="*/ 2652353 w 10214441"/>
              <a:gd name="connsiteY27" fmla="*/ 6583680 h 6611112"/>
              <a:gd name="connsiteX28" fmla="*/ 2798657 w 10214441"/>
              <a:gd name="connsiteY28" fmla="*/ 6547104 h 6611112"/>
              <a:gd name="connsiteX29" fmla="*/ 3063833 w 10214441"/>
              <a:gd name="connsiteY29" fmla="*/ 6464808 h 6611112"/>
              <a:gd name="connsiteX30" fmla="*/ 3146129 w 10214441"/>
              <a:gd name="connsiteY30" fmla="*/ 6437376 h 6611112"/>
              <a:gd name="connsiteX31" fmla="*/ 3246713 w 10214441"/>
              <a:gd name="connsiteY31" fmla="*/ 6419088 h 6611112"/>
              <a:gd name="connsiteX32" fmla="*/ 3310721 w 10214441"/>
              <a:gd name="connsiteY32" fmla="*/ 6409944 h 6611112"/>
              <a:gd name="connsiteX33" fmla="*/ 3347297 w 10214441"/>
              <a:gd name="connsiteY33" fmla="*/ 6400800 h 6611112"/>
              <a:gd name="connsiteX34" fmla="*/ 3658193 w 10214441"/>
              <a:gd name="connsiteY34" fmla="*/ 6364224 h 6611112"/>
              <a:gd name="connsiteX35" fmla="*/ 3758777 w 10214441"/>
              <a:gd name="connsiteY35" fmla="*/ 6345936 h 6611112"/>
              <a:gd name="connsiteX36" fmla="*/ 3932513 w 10214441"/>
              <a:gd name="connsiteY36" fmla="*/ 6327648 h 6611112"/>
              <a:gd name="connsiteX37" fmla="*/ 4014809 w 10214441"/>
              <a:gd name="connsiteY37" fmla="*/ 6309360 h 6611112"/>
              <a:gd name="connsiteX38" fmla="*/ 4206833 w 10214441"/>
              <a:gd name="connsiteY38" fmla="*/ 6281928 h 6611112"/>
              <a:gd name="connsiteX39" fmla="*/ 4408001 w 10214441"/>
              <a:gd name="connsiteY39" fmla="*/ 6263640 h 6611112"/>
              <a:gd name="connsiteX40" fmla="*/ 4654889 w 10214441"/>
              <a:gd name="connsiteY40" fmla="*/ 6236208 h 6611112"/>
              <a:gd name="connsiteX41" fmla="*/ 6035633 w 10214441"/>
              <a:gd name="connsiteY41" fmla="*/ 6254496 h 6611112"/>
              <a:gd name="connsiteX42" fmla="*/ 6300809 w 10214441"/>
              <a:gd name="connsiteY42" fmla="*/ 6281928 h 6611112"/>
              <a:gd name="connsiteX43" fmla="*/ 6785441 w 10214441"/>
              <a:gd name="connsiteY43" fmla="*/ 6309360 h 6611112"/>
              <a:gd name="connsiteX44" fmla="*/ 7443809 w 10214441"/>
              <a:gd name="connsiteY44" fmla="*/ 6318504 h 6611112"/>
              <a:gd name="connsiteX45" fmla="*/ 9620081 w 10214441"/>
              <a:gd name="connsiteY45" fmla="*/ 6309360 h 6611112"/>
              <a:gd name="connsiteX46" fmla="*/ 9647513 w 10214441"/>
              <a:gd name="connsiteY46" fmla="*/ 6300216 h 6611112"/>
              <a:gd name="connsiteX47" fmla="*/ 9738953 w 10214441"/>
              <a:gd name="connsiteY47" fmla="*/ 6281928 h 6611112"/>
              <a:gd name="connsiteX48" fmla="*/ 9793817 w 10214441"/>
              <a:gd name="connsiteY48" fmla="*/ 6263640 h 6611112"/>
              <a:gd name="connsiteX49" fmla="*/ 9857825 w 10214441"/>
              <a:gd name="connsiteY49" fmla="*/ 6236208 h 6611112"/>
              <a:gd name="connsiteX50" fmla="*/ 9985841 w 10214441"/>
              <a:gd name="connsiteY50" fmla="*/ 6117336 h 6611112"/>
              <a:gd name="connsiteX51" fmla="*/ 10022417 w 10214441"/>
              <a:gd name="connsiteY51" fmla="*/ 6080760 h 6611112"/>
              <a:gd name="connsiteX52" fmla="*/ 10068137 w 10214441"/>
              <a:gd name="connsiteY52" fmla="*/ 5998464 h 6611112"/>
              <a:gd name="connsiteX53" fmla="*/ 10077281 w 10214441"/>
              <a:gd name="connsiteY53" fmla="*/ 5971032 h 6611112"/>
              <a:gd name="connsiteX54" fmla="*/ 10095569 w 10214441"/>
              <a:gd name="connsiteY54" fmla="*/ 5897880 h 6611112"/>
              <a:gd name="connsiteX55" fmla="*/ 10113857 w 10214441"/>
              <a:gd name="connsiteY55" fmla="*/ 5815584 h 6611112"/>
              <a:gd name="connsiteX56" fmla="*/ 10132145 w 10214441"/>
              <a:gd name="connsiteY56" fmla="*/ 5596128 h 6611112"/>
              <a:gd name="connsiteX57" fmla="*/ 10141289 w 10214441"/>
              <a:gd name="connsiteY57" fmla="*/ 5550408 h 6611112"/>
              <a:gd name="connsiteX58" fmla="*/ 10150433 w 10214441"/>
              <a:gd name="connsiteY58" fmla="*/ 5440680 h 6611112"/>
              <a:gd name="connsiteX59" fmla="*/ 10177865 w 10214441"/>
              <a:gd name="connsiteY59" fmla="*/ 5065776 h 6611112"/>
              <a:gd name="connsiteX60" fmla="*/ 10187009 w 10214441"/>
              <a:gd name="connsiteY60" fmla="*/ 4645152 h 6611112"/>
              <a:gd name="connsiteX61" fmla="*/ 10214441 w 10214441"/>
              <a:gd name="connsiteY61" fmla="*/ 4389120 h 6611112"/>
              <a:gd name="connsiteX62" fmla="*/ 10205297 w 10214441"/>
              <a:gd name="connsiteY62" fmla="*/ 3008376 h 6611112"/>
              <a:gd name="connsiteX63" fmla="*/ 10196153 w 10214441"/>
              <a:gd name="connsiteY63" fmla="*/ 2852928 h 6611112"/>
              <a:gd name="connsiteX64" fmla="*/ 10187009 w 10214441"/>
              <a:gd name="connsiteY64" fmla="*/ 256032 h 6611112"/>
              <a:gd name="connsiteX65" fmla="*/ 10159577 w 10214441"/>
              <a:gd name="connsiteY65" fmla="*/ 128016 h 6611112"/>
              <a:gd name="connsiteX66" fmla="*/ 10141289 w 10214441"/>
              <a:gd name="connsiteY66" fmla="*/ 27432 h 6611112"/>
              <a:gd name="connsiteX67" fmla="*/ 10123001 w 10214441"/>
              <a:gd name="connsiteY67" fmla="*/ 0 h 6611112"/>
              <a:gd name="connsiteX68" fmla="*/ 9994985 w 10214441"/>
              <a:gd name="connsiteY68" fmla="*/ 18288 h 6611112"/>
              <a:gd name="connsiteX69" fmla="*/ 9629225 w 10214441"/>
              <a:gd name="connsiteY69" fmla="*/ 73152 h 6611112"/>
              <a:gd name="connsiteX70" fmla="*/ 9199457 w 10214441"/>
              <a:gd name="connsiteY70" fmla="*/ 118872 h 6611112"/>
              <a:gd name="connsiteX71" fmla="*/ 8623385 w 10214441"/>
              <a:gd name="connsiteY71" fmla="*/ 164592 h 6611112"/>
              <a:gd name="connsiteX72" fmla="*/ 7837001 w 10214441"/>
              <a:gd name="connsiteY72" fmla="*/ 173736 h 6611112"/>
              <a:gd name="connsiteX73" fmla="*/ 7654121 w 10214441"/>
              <a:gd name="connsiteY73" fmla="*/ 182880 h 6611112"/>
              <a:gd name="connsiteX74" fmla="*/ 7553537 w 10214441"/>
              <a:gd name="connsiteY74" fmla="*/ 192024 h 6611112"/>
              <a:gd name="connsiteX75" fmla="*/ 7471241 w 10214441"/>
              <a:gd name="connsiteY75" fmla="*/ 201168 h 6611112"/>
              <a:gd name="connsiteX76" fmla="*/ 7114625 w 10214441"/>
              <a:gd name="connsiteY76" fmla="*/ 210312 h 6611112"/>
              <a:gd name="connsiteX77" fmla="*/ 7004897 w 10214441"/>
              <a:gd name="connsiteY77" fmla="*/ 219456 h 6611112"/>
              <a:gd name="connsiteX78" fmla="*/ 6776297 w 10214441"/>
              <a:gd name="connsiteY78" fmla="*/ 265176 h 6611112"/>
              <a:gd name="connsiteX79" fmla="*/ 6337385 w 10214441"/>
              <a:gd name="connsiteY79" fmla="*/ 310896 h 6611112"/>
              <a:gd name="connsiteX80" fmla="*/ 6044777 w 10214441"/>
              <a:gd name="connsiteY80" fmla="*/ 338328 h 6611112"/>
              <a:gd name="connsiteX81" fmla="*/ 5532713 w 10214441"/>
              <a:gd name="connsiteY81" fmla="*/ 374904 h 6611112"/>
              <a:gd name="connsiteX82" fmla="*/ 4755473 w 10214441"/>
              <a:gd name="connsiteY82" fmla="*/ 384048 h 6611112"/>
              <a:gd name="connsiteX83" fmla="*/ 1079585 w 10214441"/>
              <a:gd name="connsiteY83" fmla="*/ 374904 h 6611112"/>
              <a:gd name="connsiteX84" fmla="*/ 997289 w 10214441"/>
              <a:gd name="connsiteY84" fmla="*/ 365760 h 6611112"/>
              <a:gd name="connsiteX85" fmla="*/ 768689 w 10214441"/>
              <a:gd name="connsiteY85" fmla="*/ 356616 h 6611112"/>
              <a:gd name="connsiteX86" fmla="*/ 713825 w 10214441"/>
              <a:gd name="connsiteY86" fmla="*/ 347472 h 6611112"/>
              <a:gd name="connsiteX87" fmla="*/ 530945 w 10214441"/>
              <a:gd name="connsiteY87" fmla="*/ 329184 h 6611112"/>
              <a:gd name="connsiteX88" fmla="*/ 476081 w 10214441"/>
              <a:gd name="connsiteY88" fmla="*/ 320040 h 6611112"/>
              <a:gd name="connsiteX89" fmla="*/ 238337 w 10214441"/>
              <a:gd name="connsiteY89"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36804 w 10195788"/>
              <a:gd name="connsiteY15" fmla="*/ 5879592 h 6611112"/>
              <a:gd name="connsiteX16" fmla="*/ 64236 w 10195788"/>
              <a:gd name="connsiteY16" fmla="*/ 5943600 h 6611112"/>
              <a:gd name="connsiteX17" fmla="*/ 183108 w 10195788"/>
              <a:gd name="connsiteY17" fmla="*/ 6190488 h 6611112"/>
              <a:gd name="connsiteX18" fmla="*/ 274548 w 10195788"/>
              <a:gd name="connsiteY18" fmla="*/ 6300216 h 6611112"/>
              <a:gd name="connsiteX19" fmla="*/ 356844 w 10195788"/>
              <a:gd name="connsiteY19" fmla="*/ 6400800 h 6611112"/>
              <a:gd name="connsiteX20" fmla="*/ 411708 w 10195788"/>
              <a:gd name="connsiteY20" fmla="*/ 6446520 h 6611112"/>
              <a:gd name="connsiteX21" fmla="*/ 494004 w 10195788"/>
              <a:gd name="connsiteY21" fmla="*/ 6528816 h 6611112"/>
              <a:gd name="connsiteX22" fmla="*/ 512292 w 10195788"/>
              <a:gd name="connsiteY22" fmla="*/ 6565392 h 6611112"/>
              <a:gd name="connsiteX23" fmla="*/ 548868 w 10195788"/>
              <a:gd name="connsiteY23" fmla="*/ 6583680 h 6611112"/>
              <a:gd name="connsiteX24" fmla="*/ 612876 w 10195788"/>
              <a:gd name="connsiteY24" fmla="*/ 6611112 h 6611112"/>
              <a:gd name="connsiteX25" fmla="*/ 2542260 w 10195788"/>
              <a:gd name="connsiteY25" fmla="*/ 6601968 h 6611112"/>
              <a:gd name="connsiteX26" fmla="*/ 2633700 w 10195788"/>
              <a:gd name="connsiteY26" fmla="*/ 6583680 h 6611112"/>
              <a:gd name="connsiteX27" fmla="*/ 2780004 w 10195788"/>
              <a:gd name="connsiteY27" fmla="*/ 6547104 h 6611112"/>
              <a:gd name="connsiteX28" fmla="*/ 3045180 w 10195788"/>
              <a:gd name="connsiteY28" fmla="*/ 6464808 h 6611112"/>
              <a:gd name="connsiteX29" fmla="*/ 3127476 w 10195788"/>
              <a:gd name="connsiteY29" fmla="*/ 6437376 h 6611112"/>
              <a:gd name="connsiteX30" fmla="*/ 3228060 w 10195788"/>
              <a:gd name="connsiteY30" fmla="*/ 6419088 h 6611112"/>
              <a:gd name="connsiteX31" fmla="*/ 3292068 w 10195788"/>
              <a:gd name="connsiteY31" fmla="*/ 6409944 h 6611112"/>
              <a:gd name="connsiteX32" fmla="*/ 3328644 w 10195788"/>
              <a:gd name="connsiteY32" fmla="*/ 6400800 h 6611112"/>
              <a:gd name="connsiteX33" fmla="*/ 3639540 w 10195788"/>
              <a:gd name="connsiteY33" fmla="*/ 6364224 h 6611112"/>
              <a:gd name="connsiteX34" fmla="*/ 3740124 w 10195788"/>
              <a:gd name="connsiteY34" fmla="*/ 6345936 h 6611112"/>
              <a:gd name="connsiteX35" fmla="*/ 3913860 w 10195788"/>
              <a:gd name="connsiteY35" fmla="*/ 6327648 h 6611112"/>
              <a:gd name="connsiteX36" fmla="*/ 3996156 w 10195788"/>
              <a:gd name="connsiteY36" fmla="*/ 6309360 h 6611112"/>
              <a:gd name="connsiteX37" fmla="*/ 4188180 w 10195788"/>
              <a:gd name="connsiteY37" fmla="*/ 6281928 h 6611112"/>
              <a:gd name="connsiteX38" fmla="*/ 4389348 w 10195788"/>
              <a:gd name="connsiteY38" fmla="*/ 6263640 h 6611112"/>
              <a:gd name="connsiteX39" fmla="*/ 4636236 w 10195788"/>
              <a:gd name="connsiteY39" fmla="*/ 6236208 h 6611112"/>
              <a:gd name="connsiteX40" fmla="*/ 6016980 w 10195788"/>
              <a:gd name="connsiteY40" fmla="*/ 6254496 h 6611112"/>
              <a:gd name="connsiteX41" fmla="*/ 6282156 w 10195788"/>
              <a:gd name="connsiteY41" fmla="*/ 6281928 h 6611112"/>
              <a:gd name="connsiteX42" fmla="*/ 6766788 w 10195788"/>
              <a:gd name="connsiteY42" fmla="*/ 6309360 h 6611112"/>
              <a:gd name="connsiteX43" fmla="*/ 7425156 w 10195788"/>
              <a:gd name="connsiteY43" fmla="*/ 6318504 h 6611112"/>
              <a:gd name="connsiteX44" fmla="*/ 9601428 w 10195788"/>
              <a:gd name="connsiteY44" fmla="*/ 6309360 h 6611112"/>
              <a:gd name="connsiteX45" fmla="*/ 9628860 w 10195788"/>
              <a:gd name="connsiteY45" fmla="*/ 6300216 h 6611112"/>
              <a:gd name="connsiteX46" fmla="*/ 9720300 w 10195788"/>
              <a:gd name="connsiteY46" fmla="*/ 6281928 h 6611112"/>
              <a:gd name="connsiteX47" fmla="*/ 9775164 w 10195788"/>
              <a:gd name="connsiteY47" fmla="*/ 6263640 h 6611112"/>
              <a:gd name="connsiteX48" fmla="*/ 9839172 w 10195788"/>
              <a:gd name="connsiteY48" fmla="*/ 6236208 h 6611112"/>
              <a:gd name="connsiteX49" fmla="*/ 9967188 w 10195788"/>
              <a:gd name="connsiteY49" fmla="*/ 6117336 h 6611112"/>
              <a:gd name="connsiteX50" fmla="*/ 10003764 w 10195788"/>
              <a:gd name="connsiteY50" fmla="*/ 6080760 h 6611112"/>
              <a:gd name="connsiteX51" fmla="*/ 10049484 w 10195788"/>
              <a:gd name="connsiteY51" fmla="*/ 5998464 h 6611112"/>
              <a:gd name="connsiteX52" fmla="*/ 10058628 w 10195788"/>
              <a:gd name="connsiteY52" fmla="*/ 5971032 h 6611112"/>
              <a:gd name="connsiteX53" fmla="*/ 10076916 w 10195788"/>
              <a:gd name="connsiteY53" fmla="*/ 5897880 h 6611112"/>
              <a:gd name="connsiteX54" fmla="*/ 10095204 w 10195788"/>
              <a:gd name="connsiteY54" fmla="*/ 5815584 h 6611112"/>
              <a:gd name="connsiteX55" fmla="*/ 10113492 w 10195788"/>
              <a:gd name="connsiteY55" fmla="*/ 5596128 h 6611112"/>
              <a:gd name="connsiteX56" fmla="*/ 10122636 w 10195788"/>
              <a:gd name="connsiteY56" fmla="*/ 5550408 h 6611112"/>
              <a:gd name="connsiteX57" fmla="*/ 10131780 w 10195788"/>
              <a:gd name="connsiteY57" fmla="*/ 5440680 h 6611112"/>
              <a:gd name="connsiteX58" fmla="*/ 10159212 w 10195788"/>
              <a:gd name="connsiteY58" fmla="*/ 5065776 h 6611112"/>
              <a:gd name="connsiteX59" fmla="*/ 10168356 w 10195788"/>
              <a:gd name="connsiteY59" fmla="*/ 4645152 h 6611112"/>
              <a:gd name="connsiteX60" fmla="*/ 10195788 w 10195788"/>
              <a:gd name="connsiteY60" fmla="*/ 4389120 h 6611112"/>
              <a:gd name="connsiteX61" fmla="*/ 10186644 w 10195788"/>
              <a:gd name="connsiteY61" fmla="*/ 3008376 h 6611112"/>
              <a:gd name="connsiteX62" fmla="*/ 10177500 w 10195788"/>
              <a:gd name="connsiteY62" fmla="*/ 2852928 h 6611112"/>
              <a:gd name="connsiteX63" fmla="*/ 10168356 w 10195788"/>
              <a:gd name="connsiteY63" fmla="*/ 256032 h 6611112"/>
              <a:gd name="connsiteX64" fmla="*/ 10140924 w 10195788"/>
              <a:gd name="connsiteY64" fmla="*/ 128016 h 6611112"/>
              <a:gd name="connsiteX65" fmla="*/ 10122636 w 10195788"/>
              <a:gd name="connsiteY65" fmla="*/ 27432 h 6611112"/>
              <a:gd name="connsiteX66" fmla="*/ 10104348 w 10195788"/>
              <a:gd name="connsiteY66" fmla="*/ 0 h 6611112"/>
              <a:gd name="connsiteX67" fmla="*/ 9976332 w 10195788"/>
              <a:gd name="connsiteY67" fmla="*/ 18288 h 6611112"/>
              <a:gd name="connsiteX68" fmla="*/ 9610572 w 10195788"/>
              <a:gd name="connsiteY68" fmla="*/ 73152 h 6611112"/>
              <a:gd name="connsiteX69" fmla="*/ 9180804 w 10195788"/>
              <a:gd name="connsiteY69" fmla="*/ 118872 h 6611112"/>
              <a:gd name="connsiteX70" fmla="*/ 8604732 w 10195788"/>
              <a:gd name="connsiteY70" fmla="*/ 164592 h 6611112"/>
              <a:gd name="connsiteX71" fmla="*/ 7818348 w 10195788"/>
              <a:gd name="connsiteY71" fmla="*/ 173736 h 6611112"/>
              <a:gd name="connsiteX72" fmla="*/ 7635468 w 10195788"/>
              <a:gd name="connsiteY72" fmla="*/ 182880 h 6611112"/>
              <a:gd name="connsiteX73" fmla="*/ 7534884 w 10195788"/>
              <a:gd name="connsiteY73" fmla="*/ 192024 h 6611112"/>
              <a:gd name="connsiteX74" fmla="*/ 7452588 w 10195788"/>
              <a:gd name="connsiteY74" fmla="*/ 201168 h 6611112"/>
              <a:gd name="connsiteX75" fmla="*/ 7095972 w 10195788"/>
              <a:gd name="connsiteY75" fmla="*/ 210312 h 6611112"/>
              <a:gd name="connsiteX76" fmla="*/ 6986244 w 10195788"/>
              <a:gd name="connsiteY76" fmla="*/ 219456 h 6611112"/>
              <a:gd name="connsiteX77" fmla="*/ 6757644 w 10195788"/>
              <a:gd name="connsiteY77" fmla="*/ 265176 h 6611112"/>
              <a:gd name="connsiteX78" fmla="*/ 6318732 w 10195788"/>
              <a:gd name="connsiteY78" fmla="*/ 310896 h 6611112"/>
              <a:gd name="connsiteX79" fmla="*/ 6026124 w 10195788"/>
              <a:gd name="connsiteY79" fmla="*/ 338328 h 6611112"/>
              <a:gd name="connsiteX80" fmla="*/ 5514060 w 10195788"/>
              <a:gd name="connsiteY80" fmla="*/ 374904 h 6611112"/>
              <a:gd name="connsiteX81" fmla="*/ 4736820 w 10195788"/>
              <a:gd name="connsiteY81" fmla="*/ 384048 h 6611112"/>
              <a:gd name="connsiteX82" fmla="*/ 1060932 w 10195788"/>
              <a:gd name="connsiteY82" fmla="*/ 374904 h 6611112"/>
              <a:gd name="connsiteX83" fmla="*/ 978636 w 10195788"/>
              <a:gd name="connsiteY83" fmla="*/ 365760 h 6611112"/>
              <a:gd name="connsiteX84" fmla="*/ 750036 w 10195788"/>
              <a:gd name="connsiteY84" fmla="*/ 356616 h 6611112"/>
              <a:gd name="connsiteX85" fmla="*/ 695172 w 10195788"/>
              <a:gd name="connsiteY85" fmla="*/ 347472 h 6611112"/>
              <a:gd name="connsiteX86" fmla="*/ 512292 w 10195788"/>
              <a:gd name="connsiteY86" fmla="*/ 329184 h 6611112"/>
              <a:gd name="connsiteX87" fmla="*/ 457428 w 10195788"/>
              <a:gd name="connsiteY87" fmla="*/ 320040 h 6611112"/>
              <a:gd name="connsiteX88" fmla="*/ 219684 w 10195788"/>
              <a:gd name="connsiteY88"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36804 w 10195788"/>
              <a:gd name="connsiteY15" fmla="*/ 5879592 h 6611112"/>
              <a:gd name="connsiteX16" fmla="*/ 183108 w 10195788"/>
              <a:gd name="connsiteY16" fmla="*/ 6190488 h 6611112"/>
              <a:gd name="connsiteX17" fmla="*/ 274548 w 10195788"/>
              <a:gd name="connsiteY17" fmla="*/ 6300216 h 6611112"/>
              <a:gd name="connsiteX18" fmla="*/ 356844 w 10195788"/>
              <a:gd name="connsiteY18" fmla="*/ 6400800 h 6611112"/>
              <a:gd name="connsiteX19" fmla="*/ 411708 w 10195788"/>
              <a:gd name="connsiteY19" fmla="*/ 6446520 h 6611112"/>
              <a:gd name="connsiteX20" fmla="*/ 494004 w 10195788"/>
              <a:gd name="connsiteY20" fmla="*/ 6528816 h 6611112"/>
              <a:gd name="connsiteX21" fmla="*/ 512292 w 10195788"/>
              <a:gd name="connsiteY21" fmla="*/ 6565392 h 6611112"/>
              <a:gd name="connsiteX22" fmla="*/ 548868 w 10195788"/>
              <a:gd name="connsiteY22" fmla="*/ 6583680 h 6611112"/>
              <a:gd name="connsiteX23" fmla="*/ 612876 w 10195788"/>
              <a:gd name="connsiteY23" fmla="*/ 6611112 h 6611112"/>
              <a:gd name="connsiteX24" fmla="*/ 2542260 w 10195788"/>
              <a:gd name="connsiteY24" fmla="*/ 6601968 h 6611112"/>
              <a:gd name="connsiteX25" fmla="*/ 2633700 w 10195788"/>
              <a:gd name="connsiteY25" fmla="*/ 6583680 h 6611112"/>
              <a:gd name="connsiteX26" fmla="*/ 2780004 w 10195788"/>
              <a:gd name="connsiteY26" fmla="*/ 6547104 h 6611112"/>
              <a:gd name="connsiteX27" fmla="*/ 3045180 w 10195788"/>
              <a:gd name="connsiteY27" fmla="*/ 6464808 h 6611112"/>
              <a:gd name="connsiteX28" fmla="*/ 3127476 w 10195788"/>
              <a:gd name="connsiteY28" fmla="*/ 6437376 h 6611112"/>
              <a:gd name="connsiteX29" fmla="*/ 3228060 w 10195788"/>
              <a:gd name="connsiteY29" fmla="*/ 6419088 h 6611112"/>
              <a:gd name="connsiteX30" fmla="*/ 3292068 w 10195788"/>
              <a:gd name="connsiteY30" fmla="*/ 6409944 h 6611112"/>
              <a:gd name="connsiteX31" fmla="*/ 3328644 w 10195788"/>
              <a:gd name="connsiteY31" fmla="*/ 6400800 h 6611112"/>
              <a:gd name="connsiteX32" fmla="*/ 3639540 w 10195788"/>
              <a:gd name="connsiteY32" fmla="*/ 6364224 h 6611112"/>
              <a:gd name="connsiteX33" fmla="*/ 3740124 w 10195788"/>
              <a:gd name="connsiteY33" fmla="*/ 6345936 h 6611112"/>
              <a:gd name="connsiteX34" fmla="*/ 3913860 w 10195788"/>
              <a:gd name="connsiteY34" fmla="*/ 6327648 h 6611112"/>
              <a:gd name="connsiteX35" fmla="*/ 3996156 w 10195788"/>
              <a:gd name="connsiteY35" fmla="*/ 6309360 h 6611112"/>
              <a:gd name="connsiteX36" fmla="*/ 4188180 w 10195788"/>
              <a:gd name="connsiteY36" fmla="*/ 6281928 h 6611112"/>
              <a:gd name="connsiteX37" fmla="*/ 4389348 w 10195788"/>
              <a:gd name="connsiteY37" fmla="*/ 6263640 h 6611112"/>
              <a:gd name="connsiteX38" fmla="*/ 4636236 w 10195788"/>
              <a:gd name="connsiteY38" fmla="*/ 6236208 h 6611112"/>
              <a:gd name="connsiteX39" fmla="*/ 6016980 w 10195788"/>
              <a:gd name="connsiteY39" fmla="*/ 6254496 h 6611112"/>
              <a:gd name="connsiteX40" fmla="*/ 6282156 w 10195788"/>
              <a:gd name="connsiteY40" fmla="*/ 6281928 h 6611112"/>
              <a:gd name="connsiteX41" fmla="*/ 6766788 w 10195788"/>
              <a:gd name="connsiteY41" fmla="*/ 6309360 h 6611112"/>
              <a:gd name="connsiteX42" fmla="*/ 7425156 w 10195788"/>
              <a:gd name="connsiteY42" fmla="*/ 6318504 h 6611112"/>
              <a:gd name="connsiteX43" fmla="*/ 9601428 w 10195788"/>
              <a:gd name="connsiteY43" fmla="*/ 6309360 h 6611112"/>
              <a:gd name="connsiteX44" fmla="*/ 9628860 w 10195788"/>
              <a:gd name="connsiteY44" fmla="*/ 6300216 h 6611112"/>
              <a:gd name="connsiteX45" fmla="*/ 9720300 w 10195788"/>
              <a:gd name="connsiteY45" fmla="*/ 6281928 h 6611112"/>
              <a:gd name="connsiteX46" fmla="*/ 9775164 w 10195788"/>
              <a:gd name="connsiteY46" fmla="*/ 6263640 h 6611112"/>
              <a:gd name="connsiteX47" fmla="*/ 9839172 w 10195788"/>
              <a:gd name="connsiteY47" fmla="*/ 6236208 h 6611112"/>
              <a:gd name="connsiteX48" fmla="*/ 9967188 w 10195788"/>
              <a:gd name="connsiteY48" fmla="*/ 6117336 h 6611112"/>
              <a:gd name="connsiteX49" fmla="*/ 10003764 w 10195788"/>
              <a:gd name="connsiteY49" fmla="*/ 6080760 h 6611112"/>
              <a:gd name="connsiteX50" fmla="*/ 10049484 w 10195788"/>
              <a:gd name="connsiteY50" fmla="*/ 5998464 h 6611112"/>
              <a:gd name="connsiteX51" fmla="*/ 10058628 w 10195788"/>
              <a:gd name="connsiteY51" fmla="*/ 5971032 h 6611112"/>
              <a:gd name="connsiteX52" fmla="*/ 10076916 w 10195788"/>
              <a:gd name="connsiteY52" fmla="*/ 5897880 h 6611112"/>
              <a:gd name="connsiteX53" fmla="*/ 10095204 w 10195788"/>
              <a:gd name="connsiteY53" fmla="*/ 5815584 h 6611112"/>
              <a:gd name="connsiteX54" fmla="*/ 10113492 w 10195788"/>
              <a:gd name="connsiteY54" fmla="*/ 5596128 h 6611112"/>
              <a:gd name="connsiteX55" fmla="*/ 10122636 w 10195788"/>
              <a:gd name="connsiteY55" fmla="*/ 5550408 h 6611112"/>
              <a:gd name="connsiteX56" fmla="*/ 10131780 w 10195788"/>
              <a:gd name="connsiteY56" fmla="*/ 5440680 h 6611112"/>
              <a:gd name="connsiteX57" fmla="*/ 10159212 w 10195788"/>
              <a:gd name="connsiteY57" fmla="*/ 5065776 h 6611112"/>
              <a:gd name="connsiteX58" fmla="*/ 10168356 w 10195788"/>
              <a:gd name="connsiteY58" fmla="*/ 4645152 h 6611112"/>
              <a:gd name="connsiteX59" fmla="*/ 10195788 w 10195788"/>
              <a:gd name="connsiteY59" fmla="*/ 4389120 h 6611112"/>
              <a:gd name="connsiteX60" fmla="*/ 10186644 w 10195788"/>
              <a:gd name="connsiteY60" fmla="*/ 3008376 h 6611112"/>
              <a:gd name="connsiteX61" fmla="*/ 10177500 w 10195788"/>
              <a:gd name="connsiteY61" fmla="*/ 2852928 h 6611112"/>
              <a:gd name="connsiteX62" fmla="*/ 10168356 w 10195788"/>
              <a:gd name="connsiteY62" fmla="*/ 256032 h 6611112"/>
              <a:gd name="connsiteX63" fmla="*/ 10140924 w 10195788"/>
              <a:gd name="connsiteY63" fmla="*/ 128016 h 6611112"/>
              <a:gd name="connsiteX64" fmla="*/ 10122636 w 10195788"/>
              <a:gd name="connsiteY64" fmla="*/ 27432 h 6611112"/>
              <a:gd name="connsiteX65" fmla="*/ 10104348 w 10195788"/>
              <a:gd name="connsiteY65" fmla="*/ 0 h 6611112"/>
              <a:gd name="connsiteX66" fmla="*/ 9976332 w 10195788"/>
              <a:gd name="connsiteY66" fmla="*/ 18288 h 6611112"/>
              <a:gd name="connsiteX67" fmla="*/ 9610572 w 10195788"/>
              <a:gd name="connsiteY67" fmla="*/ 73152 h 6611112"/>
              <a:gd name="connsiteX68" fmla="*/ 9180804 w 10195788"/>
              <a:gd name="connsiteY68" fmla="*/ 118872 h 6611112"/>
              <a:gd name="connsiteX69" fmla="*/ 8604732 w 10195788"/>
              <a:gd name="connsiteY69" fmla="*/ 164592 h 6611112"/>
              <a:gd name="connsiteX70" fmla="*/ 7818348 w 10195788"/>
              <a:gd name="connsiteY70" fmla="*/ 173736 h 6611112"/>
              <a:gd name="connsiteX71" fmla="*/ 7635468 w 10195788"/>
              <a:gd name="connsiteY71" fmla="*/ 182880 h 6611112"/>
              <a:gd name="connsiteX72" fmla="*/ 7534884 w 10195788"/>
              <a:gd name="connsiteY72" fmla="*/ 192024 h 6611112"/>
              <a:gd name="connsiteX73" fmla="*/ 7452588 w 10195788"/>
              <a:gd name="connsiteY73" fmla="*/ 201168 h 6611112"/>
              <a:gd name="connsiteX74" fmla="*/ 7095972 w 10195788"/>
              <a:gd name="connsiteY74" fmla="*/ 210312 h 6611112"/>
              <a:gd name="connsiteX75" fmla="*/ 6986244 w 10195788"/>
              <a:gd name="connsiteY75" fmla="*/ 219456 h 6611112"/>
              <a:gd name="connsiteX76" fmla="*/ 6757644 w 10195788"/>
              <a:gd name="connsiteY76" fmla="*/ 265176 h 6611112"/>
              <a:gd name="connsiteX77" fmla="*/ 6318732 w 10195788"/>
              <a:gd name="connsiteY77" fmla="*/ 310896 h 6611112"/>
              <a:gd name="connsiteX78" fmla="*/ 6026124 w 10195788"/>
              <a:gd name="connsiteY78" fmla="*/ 338328 h 6611112"/>
              <a:gd name="connsiteX79" fmla="*/ 5514060 w 10195788"/>
              <a:gd name="connsiteY79" fmla="*/ 374904 h 6611112"/>
              <a:gd name="connsiteX80" fmla="*/ 4736820 w 10195788"/>
              <a:gd name="connsiteY80" fmla="*/ 384048 h 6611112"/>
              <a:gd name="connsiteX81" fmla="*/ 1060932 w 10195788"/>
              <a:gd name="connsiteY81" fmla="*/ 374904 h 6611112"/>
              <a:gd name="connsiteX82" fmla="*/ 978636 w 10195788"/>
              <a:gd name="connsiteY82" fmla="*/ 365760 h 6611112"/>
              <a:gd name="connsiteX83" fmla="*/ 750036 w 10195788"/>
              <a:gd name="connsiteY83" fmla="*/ 356616 h 6611112"/>
              <a:gd name="connsiteX84" fmla="*/ 695172 w 10195788"/>
              <a:gd name="connsiteY84" fmla="*/ 347472 h 6611112"/>
              <a:gd name="connsiteX85" fmla="*/ 512292 w 10195788"/>
              <a:gd name="connsiteY85" fmla="*/ 329184 h 6611112"/>
              <a:gd name="connsiteX86" fmla="*/ 457428 w 10195788"/>
              <a:gd name="connsiteY86" fmla="*/ 320040 h 6611112"/>
              <a:gd name="connsiteX87" fmla="*/ 219684 w 10195788"/>
              <a:gd name="connsiteY87"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183108 w 10195788"/>
              <a:gd name="connsiteY15" fmla="*/ 6190488 h 6611112"/>
              <a:gd name="connsiteX16" fmla="*/ 274548 w 10195788"/>
              <a:gd name="connsiteY16" fmla="*/ 6300216 h 6611112"/>
              <a:gd name="connsiteX17" fmla="*/ 356844 w 10195788"/>
              <a:gd name="connsiteY17" fmla="*/ 6400800 h 6611112"/>
              <a:gd name="connsiteX18" fmla="*/ 411708 w 10195788"/>
              <a:gd name="connsiteY18" fmla="*/ 6446520 h 6611112"/>
              <a:gd name="connsiteX19" fmla="*/ 494004 w 10195788"/>
              <a:gd name="connsiteY19" fmla="*/ 6528816 h 6611112"/>
              <a:gd name="connsiteX20" fmla="*/ 512292 w 10195788"/>
              <a:gd name="connsiteY20" fmla="*/ 6565392 h 6611112"/>
              <a:gd name="connsiteX21" fmla="*/ 548868 w 10195788"/>
              <a:gd name="connsiteY21" fmla="*/ 6583680 h 6611112"/>
              <a:gd name="connsiteX22" fmla="*/ 612876 w 10195788"/>
              <a:gd name="connsiteY22" fmla="*/ 6611112 h 6611112"/>
              <a:gd name="connsiteX23" fmla="*/ 2542260 w 10195788"/>
              <a:gd name="connsiteY23" fmla="*/ 6601968 h 6611112"/>
              <a:gd name="connsiteX24" fmla="*/ 2633700 w 10195788"/>
              <a:gd name="connsiteY24" fmla="*/ 6583680 h 6611112"/>
              <a:gd name="connsiteX25" fmla="*/ 2780004 w 10195788"/>
              <a:gd name="connsiteY25" fmla="*/ 6547104 h 6611112"/>
              <a:gd name="connsiteX26" fmla="*/ 3045180 w 10195788"/>
              <a:gd name="connsiteY26" fmla="*/ 6464808 h 6611112"/>
              <a:gd name="connsiteX27" fmla="*/ 3127476 w 10195788"/>
              <a:gd name="connsiteY27" fmla="*/ 6437376 h 6611112"/>
              <a:gd name="connsiteX28" fmla="*/ 3228060 w 10195788"/>
              <a:gd name="connsiteY28" fmla="*/ 6419088 h 6611112"/>
              <a:gd name="connsiteX29" fmla="*/ 3292068 w 10195788"/>
              <a:gd name="connsiteY29" fmla="*/ 6409944 h 6611112"/>
              <a:gd name="connsiteX30" fmla="*/ 3328644 w 10195788"/>
              <a:gd name="connsiteY30" fmla="*/ 6400800 h 6611112"/>
              <a:gd name="connsiteX31" fmla="*/ 3639540 w 10195788"/>
              <a:gd name="connsiteY31" fmla="*/ 6364224 h 6611112"/>
              <a:gd name="connsiteX32" fmla="*/ 3740124 w 10195788"/>
              <a:gd name="connsiteY32" fmla="*/ 6345936 h 6611112"/>
              <a:gd name="connsiteX33" fmla="*/ 3913860 w 10195788"/>
              <a:gd name="connsiteY33" fmla="*/ 6327648 h 6611112"/>
              <a:gd name="connsiteX34" fmla="*/ 3996156 w 10195788"/>
              <a:gd name="connsiteY34" fmla="*/ 6309360 h 6611112"/>
              <a:gd name="connsiteX35" fmla="*/ 4188180 w 10195788"/>
              <a:gd name="connsiteY35" fmla="*/ 6281928 h 6611112"/>
              <a:gd name="connsiteX36" fmla="*/ 4389348 w 10195788"/>
              <a:gd name="connsiteY36" fmla="*/ 6263640 h 6611112"/>
              <a:gd name="connsiteX37" fmla="*/ 4636236 w 10195788"/>
              <a:gd name="connsiteY37" fmla="*/ 6236208 h 6611112"/>
              <a:gd name="connsiteX38" fmla="*/ 6016980 w 10195788"/>
              <a:gd name="connsiteY38" fmla="*/ 6254496 h 6611112"/>
              <a:gd name="connsiteX39" fmla="*/ 6282156 w 10195788"/>
              <a:gd name="connsiteY39" fmla="*/ 6281928 h 6611112"/>
              <a:gd name="connsiteX40" fmla="*/ 6766788 w 10195788"/>
              <a:gd name="connsiteY40" fmla="*/ 6309360 h 6611112"/>
              <a:gd name="connsiteX41" fmla="*/ 7425156 w 10195788"/>
              <a:gd name="connsiteY41" fmla="*/ 6318504 h 6611112"/>
              <a:gd name="connsiteX42" fmla="*/ 9601428 w 10195788"/>
              <a:gd name="connsiteY42" fmla="*/ 6309360 h 6611112"/>
              <a:gd name="connsiteX43" fmla="*/ 9628860 w 10195788"/>
              <a:gd name="connsiteY43" fmla="*/ 6300216 h 6611112"/>
              <a:gd name="connsiteX44" fmla="*/ 9720300 w 10195788"/>
              <a:gd name="connsiteY44" fmla="*/ 6281928 h 6611112"/>
              <a:gd name="connsiteX45" fmla="*/ 9775164 w 10195788"/>
              <a:gd name="connsiteY45" fmla="*/ 6263640 h 6611112"/>
              <a:gd name="connsiteX46" fmla="*/ 9839172 w 10195788"/>
              <a:gd name="connsiteY46" fmla="*/ 6236208 h 6611112"/>
              <a:gd name="connsiteX47" fmla="*/ 9967188 w 10195788"/>
              <a:gd name="connsiteY47" fmla="*/ 6117336 h 6611112"/>
              <a:gd name="connsiteX48" fmla="*/ 10003764 w 10195788"/>
              <a:gd name="connsiteY48" fmla="*/ 6080760 h 6611112"/>
              <a:gd name="connsiteX49" fmla="*/ 10049484 w 10195788"/>
              <a:gd name="connsiteY49" fmla="*/ 5998464 h 6611112"/>
              <a:gd name="connsiteX50" fmla="*/ 10058628 w 10195788"/>
              <a:gd name="connsiteY50" fmla="*/ 5971032 h 6611112"/>
              <a:gd name="connsiteX51" fmla="*/ 10076916 w 10195788"/>
              <a:gd name="connsiteY51" fmla="*/ 5897880 h 6611112"/>
              <a:gd name="connsiteX52" fmla="*/ 10095204 w 10195788"/>
              <a:gd name="connsiteY52" fmla="*/ 5815584 h 6611112"/>
              <a:gd name="connsiteX53" fmla="*/ 10113492 w 10195788"/>
              <a:gd name="connsiteY53" fmla="*/ 5596128 h 6611112"/>
              <a:gd name="connsiteX54" fmla="*/ 10122636 w 10195788"/>
              <a:gd name="connsiteY54" fmla="*/ 5550408 h 6611112"/>
              <a:gd name="connsiteX55" fmla="*/ 10131780 w 10195788"/>
              <a:gd name="connsiteY55" fmla="*/ 5440680 h 6611112"/>
              <a:gd name="connsiteX56" fmla="*/ 10159212 w 10195788"/>
              <a:gd name="connsiteY56" fmla="*/ 5065776 h 6611112"/>
              <a:gd name="connsiteX57" fmla="*/ 10168356 w 10195788"/>
              <a:gd name="connsiteY57" fmla="*/ 4645152 h 6611112"/>
              <a:gd name="connsiteX58" fmla="*/ 10195788 w 10195788"/>
              <a:gd name="connsiteY58" fmla="*/ 4389120 h 6611112"/>
              <a:gd name="connsiteX59" fmla="*/ 10186644 w 10195788"/>
              <a:gd name="connsiteY59" fmla="*/ 3008376 h 6611112"/>
              <a:gd name="connsiteX60" fmla="*/ 10177500 w 10195788"/>
              <a:gd name="connsiteY60" fmla="*/ 2852928 h 6611112"/>
              <a:gd name="connsiteX61" fmla="*/ 10168356 w 10195788"/>
              <a:gd name="connsiteY61" fmla="*/ 256032 h 6611112"/>
              <a:gd name="connsiteX62" fmla="*/ 10140924 w 10195788"/>
              <a:gd name="connsiteY62" fmla="*/ 128016 h 6611112"/>
              <a:gd name="connsiteX63" fmla="*/ 10122636 w 10195788"/>
              <a:gd name="connsiteY63" fmla="*/ 27432 h 6611112"/>
              <a:gd name="connsiteX64" fmla="*/ 10104348 w 10195788"/>
              <a:gd name="connsiteY64" fmla="*/ 0 h 6611112"/>
              <a:gd name="connsiteX65" fmla="*/ 9976332 w 10195788"/>
              <a:gd name="connsiteY65" fmla="*/ 18288 h 6611112"/>
              <a:gd name="connsiteX66" fmla="*/ 9610572 w 10195788"/>
              <a:gd name="connsiteY66" fmla="*/ 73152 h 6611112"/>
              <a:gd name="connsiteX67" fmla="*/ 9180804 w 10195788"/>
              <a:gd name="connsiteY67" fmla="*/ 118872 h 6611112"/>
              <a:gd name="connsiteX68" fmla="*/ 8604732 w 10195788"/>
              <a:gd name="connsiteY68" fmla="*/ 164592 h 6611112"/>
              <a:gd name="connsiteX69" fmla="*/ 7818348 w 10195788"/>
              <a:gd name="connsiteY69" fmla="*/ 173736 h 6611112"/>
              <a:gd name="connsiteX70" fmla="*/ 7635468 w 10195788"/>
              <a:gd name="connsiteY70" fmla="*/ 182880 h 6611112"/>
              <a:gd name="connsiteX71" fmla="*/ 7534884 w 10195788"/>
              <a:gd name="connsiteY71" fmla="*/ 192024 h 6611112"/>
              <a:gd name="connsiteX72" fmla="*/ 7452588 w 10195788"/>
              <a:gd name="connsiteY72" fmla="*/ 201168 h 6611112"/>
              <a:gd name="connsiteX73" fmla="*/ 7095972 w 10195788"/>
              <a:gd name="connsiteY73" fmla="*/ 210312 h 6611112"/>
              <a:gd name="connsiteX74" fmla="*/ 6986244 w 10195788"/>
              <a:gd name="connsiteY74" fmla="*/ 219456 h 6611112"/>
              <a:gd name="connsiteX75" fmla="*/ 6757644 w 10195788"/>
              <a:gd name="connsiteY75" fmla="*/ 265176 h 6611112"/>
              <a:gd name="connsiteX76" fmla="*/ 6318732 w 10195788"/>
              <a:gd name="connsiteY76" fmla="*/ 310896 h 6611112"/>
              <a:gd name="connsiteX77" fmla="*/ 6026124 w 10195788"/>
              <a:gd name="connsiteY77" fmla="*/ 338328 h 6611112"/>
              <a:gd name="connsiteX78" fmla="*/ 5514060 w 10195788"/>
              <a:gd name="connsiteY78" fmla="*/ 374904 h 6611112"/>
              <a:gd name="connsiteX79" fmla="*/ 4736820 w 10195788"/>
              <a:gd name="connsiteY79" fmla="*/ 384048 h 6611112"/>
              <a:gd name="connsiteX80" fmla="*/ 1060932 w 10195788"/>
              <a:gd name="connsiteY80" fmla="*/ 374904 h 6611112"/>
              <a:gd name="connsiteX81" fmla="*/ 978636 w 10195788"/>
              <a:gd name="connsiteY81" fmla="*/ 365760 h 6611112"/>
              <a:gd name="connsiteX82" fmla="*/ 750036 w 10195788"/>
              <a:gd name="connsiteY82" fmla="*/ 356616 h 6611112"/>
              <a:gd name="connsiteX83" fmla="*/ 695172 w 10195788"/>
              <a:gd name="connsiteY83" fmla="*/ 347472 h 6611112"/>
              <a:gd name="connsiteX84" fmla="*/ 512292 w 10195788"/>
              <a:gd name="connsiteY84" fmla="*/ 329184 h 6611112"/>
              <a:gd name="connsiteX85" fmla="*/ 457428 w 10195788"/>
              <a:gd name="connsiteY85" fmla="*/ 320040 h 6611112"/>
              <a:gd name="connsiteX86" fmla="*/ 219684 w 10195788"/>
              <a:gd name="connsiteY86" fmla="*/ 347472 h 6611112"/>
              <a:gd name="connsiteX0" fmla="*/ 219684 w 10195788"/>
              <a:gd name="connsiteY0" fmla="*/ 347472 h 6611112"/>
              <a:gd name="connsiteX1" fmla="*/ 201396 w 10195788"/>
              <a:gd name="connsiteY1" fmla="*/ 393192 h 6611112"/>
              <a:gd name="connsiteX2" fmla="*/ 183108 w 10195788"/>
              <a:gd name="connsiteY2" fmla="*/ 475488 h 6611112"/>
              <a:gd name="connsiteX3" fmla="*/ 173964 w 10195788"/>
              <a:gd name="connsiteY3" fmla="*/ 566928 h 6611112"/>
              <a:gd name="connsiteX4" fmla="*/ 164820 w 10195788"/>
              <a:gd name="connsiteY4" fmla="*/ 685800 h 6611112"/>
              <a:gd name="connsiteX5" fmla="*/ 119100 w 10195788"/>
              <a:gd name="connsiteY5" fmla="*/ 987552 h 6611112"/>
              <a:gd name="connsiteX6" fmla="*/ 109956 w 10195788"/>
              <a:gd name="connsiteY6" fmla="*/ 1225296 h 6611112"/>
              <a:gd name="connsiteX7" fmla="*/ 82524 w 10195788"/>
              <a:gd name="connsiteY7" fmla="*/ 1563624 h 6611112"/>
              <a:gd name="connsiteX8" fmla="*/ 73380 w 10195788"/>
              <a:gd name="connsiteY8" fmla="*/ 1892808 h 6611112"/>
              <a:gd name="connsiteX9" fmla="*/ 55092 w 10195788"/>
              <a:gd name="connsiteY9" fmla="*/ 2148840 h 6611112"/>
              <a:gd name="connsiteX10" fmla="*/ 45948 w 10195788"/>
              <a:gd name="connsiteY10" fmla="*/ 2962656 h 6611112"/>
              <a:gd name="connsiteX11" fmla="*/ 27660 w 10195788"/>
              <a:gd name="connsiteY11" fmla="*/ 3538728 h 6611112"/>
              <a:gd name="connsiteX12" fmla="*/ 18516 w 10195788"/>
              <a:gd name="connsiteY12" fmla="*/ 4297680 h 6611112"/>
              <a:gd name="connsiteX13" fmla="*/ 228 w 10195788"/>
              <a:gd name="connsiteY13" fmla="*/ 5157216 h 6611112"/>
              <a:gd name="connsiteX14" fmla="*/ 9372 w 10195788"/>
              <a:gd name="connsiteY14" fmla="*/ 5815584 h 6611112"/>
              <a:gd name="connsiteX15" fmla="*/ 183108 w 10195788"/>
              <a:gd name="connsiteY15" fmla="*/ 6190488 h 6611112"/>
              <a:gd name="connsiteX16" fmla="*/ 274548 w 10195788"/>
              <a:gd name="connsiteY16" fmla="*/ 6300216 h 6611112"/>
              <a:gd name="connsiteX17" fmla="*/ 356844 w 10195788"/>
              <a:gd name="connsiteY17" fmla="*/ 6400800 h 6611112"/>
              <a:gd name="connsiteX18" fmla="*/ 494004 w 10195788"/>
              <a:gd name="connsiteY18" fmla="*/ 6528816 h 6611112"/>
              <a:gd name="connsiteX19" fmla="*/ 512292 w 10195788"/>
              <a:gd name="connsiteY19" fmla="*/ 6565392 h 6611112"/>
              <a:gd name="connsiteX20" fmla="*/ 548868 w 10195788"/>
              <a:gd name="connsiteY20" fmla="*/ 6583680 h 6611112"/>
              <a:gd name="connsiteX21" fmla="*/ 612876 w 10195788"/>
              <a:gd name="connsiteY21" fmla="*/ 6611112 h 6611112"/>
              <a:gd name="connsiteX22" fmla="*/ 2542260 w 10195788"/>
              <a:gd name="connsiteY22" fmla="*/ 6601968 h 6611112"/>
              <a:gd name="connsiteX23" fmla="*/ 2633700 w 10195788"/>
              <a:gd name="connsiteY23" fmla="*/ 6583680 h 6611112"/>
              <a:gd name="connsiteX24" fmla="*/ 2780004 w 10195788"/>
              <a:gd name="connsiteY24" fmla="*/ 6547104 h 6611112"/>
              <a:gd name="connsiteX25" fmla="*/ 3045180 w 10195788"/>
              <a:gd name="connsiteY25" fmla="*/ 6464808 h 6611112"/>
              <a:gd name="connsiteX26" fmla="*/ 3127476 w 10195788"/>
              <a:gd name="connsiteY26" fmla="*/ 6437376 h 6611112"/>
              <a:gd name="connsiteX27" fmla="*/ 3228060 w 10195788"/>
              <a:gd name="connsiteY27" fmla="*/ 6419088 h 6611112"/>
              <a:gd name="connsiteX28" fmla="*/ 3292068 w 10195788"/>
              <a:gd name="connsiteY28" fmla="*/ 6409944 h 6611112"/>
              <a:gd name="connsiteX29" fmla="*/ 3328644 w 10195788"/>
              <a:gd name="connsiteY29" fmla="*/ 6400800 h 6611112"/>
              <a:gd name="connsiteX30" fmla="*/ 3639540 w 10195788"/>
              <a:gd name="connsiteY30" fmla="*/ 6364224 h 6611112"/>
              <a:gd name="connsiteX31" fmla="*/ 3740124 w 10195788"/>
              <a:gd name="connsiteY31" fmla="*/ 6345936 h 6611112"/>
              <a:gd name="connsiteX32" fmla="*/ 3913860 w 10195788"/>
              <a:gd name="connsiteY32" fmla="*/ 6327648 h 6611112"/>
              <a:gd name="connsiteX33" fmla="*/ 3996156 w 10195788"/>
              <a:gd name="connsiteY33" fmla="*/ 6309360 h 6611112"/>
              <a:gd name="connsiteX34" fmla="*/ 4188180 w 10195788"/>
              <a:gd name="connsiteY34" fmla="*/ 6281928 h 6611112"/>
              <a:gd name="connsiteX35" fmla="*/ 4389348 w 10195788"/>
              <a:gd name="connsiteY35" fmla="*/ 6263640 h 6611112"/>
              <a:gd name="connsiteX36" fmla="*/ 4636236 w 10195788"/>
              <a:gd name="connsiteY36" fmla="*/ 6236208 h 6611112"/>
              <a:gd name="connsiteX37" fmla="*/ 6016980 w 10195788"/>
              <a:gd name="connsiteY37" fmla="*/ 6254496 h 6611112"/>
              <a:gd name="connsiteX38" fmla="*/ 6282156 w 10195788"/>
              <a:gd name="connsiteY38" fmla="*/ 6281928 h 6611112"/>
              <a:gd name="connsiteX39" fmla="*/ 6766788 w 10195788"/>
              <a:gd name="connsiteY39" fmla="*/ 6309360 h 6611112"/>
              <a:gd name="connsiteX40" fmla="*/ 7425156 w 10195788"/>
              <a:gd name="connsiteY40" fmla="*/ 6318504 h 6611112"/>
              <a:gd name="connsiteX41" fmla="*/ 9601428 w 10195788"/>
              <a:gd name="connsiteY41" fmla="*/ 6309360 h 6611112"/>
              <a:gd name="connsiteX42" fmla="*/ 9628860 w 10195788"/>
              <a:gd name="connsiteY42" fmla="*/ 6300216 h 6611112"/>
              <a:gd name="connsiteX43" fmla="*/ 9720300 w 10195788"/>
              <a:gd name="connsiteY43" fmla="*/ 6281928 h 6611112"/>
              <a:gd name="connsiteX44" fmla="*/ 9775164 w 10195788"/>
              <a:gd name="connsiteY44" fmla="*/ 6263640 h 6611112"/>
              <a:gd name="connsiteX45" fmla="*/ 9839172 w 10195788"/>
              <a:gd name="connsiteY45" fmla="*/ 6236208 h 6611112"/>
              <a:gd name="connsiteX46" fmla="*/ 9967188 w 10195788"/>
              <a:gd name="connsiteY46" fmla="*/ 6117336 h 6611112"/>
              <a:gd name="connsiteX47" fmla="*/ 10003764 w 10195788"/>
              <a:gd name="connsiteY47" fmla="*/ 6080760 h 6611112"/>
              <a:gd name="connsiteX48" fmla="*/ 10049484 w 10195788"/>
              <a:gd name="connsiteY48" fmla="*/ 5998464 h 6611112"/>
              <a:gd name="connsiteX49" fmla="*/ 10058628 w 10195788"/>
              <a:gd name="connsiteY49" fmla="*/ 5971032 h 6611112"/>
              <a:gd name="connsiteX50" fmla="*/ 10076916 w 10195788"/>
              <a:gd name="connsiteY50" fmla="*/ 5897880 h 6611112"/>
              <a:gd name="connsiteX51" fmla="*/ 10095204 w 10195788"/>
              <a:gd name="connsiteY51" fmla="*/ 5815584 h 6611112"/>
              <a:gd name="connsiteX52" fmla="*/ 10113492 w 10195788"/>
              <a:gd name="connsiteY52" fmla="*/ 5596128 h 6611112"/>
              <a:gd name="connsiteX53" fmla="*/ 10122636 w 10195788"/>
              <a:gd name="connsiteY53" fmla="*/ 5550408 h 6611112"/>
              <a:gd name="connsiteX54" fmla="*/ 10131780 w 10195788"/>
              <a:gd name="connsiteY54" fmla="*/ 5440680 h 6611112"/>
              <a:gd name="connsiteX55" fmla="*/ 10159212 w 10195788"/>
              <a:gd name="connsiteY55" fmla="*/ 5065776 h 6611112"/>
              <a:gd name="connsiteX56" fmla="*/ 10168356 w 10195788"/>
              <a:gd name="connsiteY56" fmla="*/ 4645152 h 6611112"/>
              <a:gd name="connsiteX57" fmla="*/ 10195788 w 10195788"/>
              <a:gd name="connsiteY57" fmla="*/ 4389120 h 6611112"/>
              <a:gd name="connsiteX58" fmla="*/ 10186644 w 10195788"/>
              <a:gd name="connsiteY58" fmla="*/ 3008376 h 6611112"/>
              <a:gd name="connsiteX59" fmla="*/ 10177500 w 10195788"/>
              <a:gd name="connsiteY59" fmla="*/ 2852928 h 6611112"/>
              <a:gd name="connsiteX60" fmla="*/ 10168356 w 10195788"/>
              <a:gd name="connsiteY60" fmla="*/ 256032 h 6611112"/>
              <a:gd name="connsiteX61" fmla="*/ 10140924 w 10195788"/>
              <a:gd name="connsiteY61" fmla="*/ 128016 h 6611112"/>
              <a:gd name="connsiteX62" fmla="*/ 10122636 w 10195788"/>
              <a:gd name="connsiteY62" fmla="*/ 27432 h 6611112"/>
              <a:gd name="connsiteX63" fmla="*/ 10104348 w 10195788"/>
              <a:gd name="connsiteY63" fmla="*/ 0 h 6611112"/>
              <a:gd name="connsiteX64" fmla="*/ 9976332 w 10195788"/>
              <a:gd name="connsiteY64" fmla="*/ 18288 h 6611112"/>
              <a:gd name="connsiteX65" fmla="*/ 9610572 w 10195788"/>
              <a:gd name="connsiteY65" fmla="*/ 73152 h 6611112"/>
              <a:gd name="connsiteX66" fmla="*/ 9180804 w 10195788"/>
              <a:gd name="connsiteY66" fmla="*/ 118872 h 6611112"/>
              <a:gd name="connsiteX67" fmla="*/ 8604732 w 10195788"/>
              <a:gd name="connsiteY67" fmla="*/ 164592 h 6611112"/>
              <a:gd name="connsiteX68" fmla="*/ 7818348 w 10195788"/>
              <a:gd name="connsiteY68" fmla="*/ 173736 h 6611112"/>
              <a:gd name="connsiteX69" fmla="*/ 7635468 w 10195788"/>
              <a:gd name="connsiteY69" fmla="*/ 182880 h 6611112"/>
              <a:gd name="connsiteX70" fmla="*/ 7534884 w 10195788"/>
              <a:gd name="connsiteY70" fmla="*/ 192024 h 6611112"/>
              <a:gd name="connsiteX71" fmla="*/ 7452588 w 10195788"/>
              <a:gd name="connsiteY71" fmla="*/ 201168 h 6611112"/>
              <a:gd name="connsiteX72" fmla="*/ 7095972 w 10195788"/>
              <a:gd name="connsiteY72" fmla="*/ 210312 h 6611112"/>
              <a:gd name="connsiteX73" fmla="*/ 6986244 w 10195788"/>
              <a:gd name="connsiteY73" fmla="*/ 219456 h 6611112"/>
              <a:gd name="connsiteX74" fmla="*/ 6757644 w 10195788"/>
              <a:gd name="connsiteY74" fmla="*/ 265176 h 6611112"/>
              <a:gd name="connsiteX75" fmla="*/ 6318732 w 10195788"/>
              <a:gd name="connsiteY75" fmla="*/ 310896 h 6611112"/>
              <a:gd name="connsiteX76" fmla="*/ 6026124 w 10195788"/>
              <a:gd name="connsiteY76" fmla="*/ 338328 h 6611112"/>
              <a:gd name="connsiteX77" fmla="*/ 5514060 w 10195788"/>
              <a:gd name="connsiteY77" fmla="*/ 374904 h 6611112"/>
              <a:gd name="connsiteX78" fmla="*/ 4736820 w 10195788"/>
              <a:gd name="connsiteY78" fmla="*/ 384048 h 6611112"/>
              <a:gd name="connsiteX79" fmla="*/ 1060932 w 10195788"/>
              <a:gd name="connsiteY79" fmla="*/ 374904 h 6611112"/>
              <a:gd name="connsiteX80" fmla="*/ 978636 w 10195788"/>
              <a:gd name="connsiteY80" fmla="*/ 365760 h 6611112"/>
              <a:gd name="connsiteX81" fmla="*/ 750036 w 10195788"/>
              <a:gd name="connsiteY81" fmla="*/ 356616 h 6611112"/>
              <a:gd name="connsiteX82" fmla="*/ 695172 w 10195788"/>
              <a:gd name="connsiteY82" fmla="*/ 347472 h 6611112"/>
              <a:gd name="connsiteX83" fmla="*/ 512292 w 10195788"/>
              <a:gd name="connsiteY83" fmla="*/ 329184 h 6611112"/>
              <a:gd name="connsiteX84" fmla="*/ 457428 w 10195788"/>
              <a:gd name="connsiteY84" fmla="*/ 320040 h 6611112"/>
              <a:gd name="connsiteX85" fmla="*/ 219684 w 10195788"/>
              <a:gd name="connsiteY85" fmla="*/ 347472 h 6611112"/>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512292 w 10195788"/>
              <a:gd name="connsiteY19" fmla="*/ 6565392 h 6601968"/>
              <a:gd name="connsiteX20" fmla="*/ 548868 w 10195788"/>
              <a:gd name="connsiteY20" fmla="*/ 6583680 h 6601968"/>
              <a:gd name="connsiteX21" fmla="*/ 2542260 w 10195788"/>
              <a:gd name="connsiteY21" fmla="*/ 6601968 h 6601968"/>
              <a:gd name="connsiteX22" fmla="*/ 2633700 w 10195788"/>
              <a:gd name="connsiteY22" fmla="*/ 6583680 h 6601968"/>
              <a:gd name="connsiteX23" fmla="*/ 2780004 w 10195788"/>
              <a:gd name="connsiteY23" fmla="*/ 6547104 h 6601968"/>
              <a:gd name="connsiteX24" fmla="*/ 3045180 w 10195788"/>
              <a:gd name="connsiteY24" fmla="*/ 6464808 h 6601968"/>
              <a:gd name="connsiteX25" fmla="*/ 3127476 w 10195788"/>
              <a:gd name="connsiteY25" fmla="*/ 6437376 h 6601968"/>
              <a:gd name="connsiteX26" fmla="*/ 3228060 w 10195788"/>
              <a:gd name="connsiteY26" fmla="*/ 6419088 h 6601968"/>
              <a:gd name="connsiteX27" fmla="*/ 3292068 w 10195788"/>
              <a:gd name="connsiteY27" fmla="*/ 6409944 h 6601968"/>
              <a:gd name="connsiteX28" fmla="*/ 3328644 w 10195788"/>
              <a:gd name="connsiteY28" fmla="*/ 6400800 h 6601968"/>
              <a:gd name="connsiteX29" fmla="*/ 3639540 w 10195788"/>
              <a:gd name="connsiteY29" fmla="*/ 6364224 h 6601968"/>
              <a:gd name="connsiteX30" fmla="*/ 3740124 w 10195788"/>
              <a:gd name="connsiteY30" fmla="*/ 6345936 h 6601968"/>
              <a:gd name="connsiteX31" fmla="*/ 3913860 w 10195788"/>
              <a:gd name="connsiteY31" fmla="*/ 6327648 h 6601968"/>
              <a:gd name="connsiteX32" fmla="*/ 3996156 w 10195788"/>
              <a:gd name="connsiteY32" fmla="*/ 6309360 h 6601968"/>
              <a:gd name="connsiteX33" fmla="*/ 4188180 w 10195788"/>
              <a:gd name="connsiteY33" fmla="*/ 6281928 h 6601968"/>
              <a:gd name="connsiteX34" fmla="*/ 4389348 w 10195788"/>
              <a:gd name="connsiteY34" fmla="*/ 6263640 h 6601968"/>
              <a:gd name="connsiteX35" fmla="*/ 4636236 w 10195788"/>
              <a:gd name="connsiteY35" fmla="*/ 6236208 h 6601968"/>
              <a:gd name="connsiteX36" fmla="*/ 6016980 w 10195788"/>
              <a:gd name="connsiteY36" fmla="*/ 6254496 h 6601968"/>
              <a:gd name="connsiteX37" fmla="*/ 6282156 w 10195788"/>
              <a:gd name="connsiteY37" fmla="*/ 6281928 h 6601968"/>
              <a:gd name="connsiteX38" fmla="*/ 6766788 w 10195788"/>
              <a:gd name="connsiteY38" fmla="*/ 6309360 h 6601968"/>
              <a:gd name="connsiteX39" fmla="*/ 7425156 w 10195788"/>
              <a:gd name="connsiteY39" fmla="*/ 6318504 h 6601968"/>
              <a:gd name="connsiteX40" fmla="*/ 9601428 w 10195788"/>
              <a:gd name="connsiteY40" fmla="*/ 6309360 h 6601968"/>
              <a:gd name="connsiteX41" fmla="*/ 9628860 w 10195788"/>
              <a:gd name="connsiteY41" fmla="*/ 6300216 h 6601968"/>
              <a:gd name="connsiteX42" fmla="*/ 9720300 w 10195788"/>
              <a:gd name="connsiteY42" fmla="*/ 6281928 h 6601968"/>
              <a:gd name="connsiteX43" fmla="*/ 9775164 w 10195788"/>
              <a:gd name="connsiteY43" fmla="*/ 6263640 h 6601968"/>
              <a:gd name="connsiteX44" fmla="*/ 9839172 w 10195788"/>
              <a:gd name="connsiteY44" fmla="*/ 6236208 h 6601968"/>
              <a:gd name="connsiteX45" fmla="*/ 9967188 w 10195788"/>
              <a:gd name="connsiteY45" fmla="*/ 6117336 h 6601968"/>
              <a:gd name="connsiteX46" fmla="*/ 10003764 w 10195788"/>
              <a:gd name="connsiteY46" fmla="*/ 6080760 h 6601968"/>
              <a:gd name="connsiteX47" fmla="*/ 10049484 w 10195788"/>
              <a:gd name="connsiteY47" fmla="*/ 5998464 h 6601968"/>
              <a:gd name="connsiteX48" fmla="*/ 10058628 w 10195788"/>
              <a:gd name="connsiteY48" fmla="*/ 5971032 h 6601968"/>
              <a:gd name="connsiteX49" fmla="*/ 10076916 w 10195788"/>
              <a:gd name="connsiteY49" fmla="*/ 5897880 h 6601968"/>
              <a:gd name="connsiteX50" fmla="*/ 10095204 w 10195788"/>
              <a:gd name="connsiteY50" fmla="*/ 5815584 h 6601968"/>
              <a:gd name="connsiteX51" fmla="*/ 10113492 w 10195788"/>
              <a:gd name="connsiteY51" fmla="*/ 5596128 h 6601968"/>
              <a:gd name="connsiteX52" fmla="*/ 10122636 w 10195788"/>
              <a:gd name="connsiteY52" fmla="*/ 5550408 h 6601968"/>
              <a:gd name="connsiteX53" fmla="*/ 10131780 w 10195788"/>
              <a:gd name="connsiteY53" fmla="*/ 5440680 h 6601968"/>
              <a:gd name="connsiteX54" fmla="*/ 10159212 w 10195788"/>
              <a:gd name="connsiteY54" fmla="*/ 5065776 h 6601968"/>
              <a:gd name="connsiteX55" fmla="*/ 10168356 w 10195788"/>
              <a:gd name="connsiteY55" fmla="*/ 4645152 h 6601968"/>
              <a:gd name="connsiteX56" fmla="*/ 10195788 w 10195788"/>
              <a:gd name="connsiteY56" fmla="*/ 4389120 h 6601968"/>
              <a:gd name="connsiteX57" fmla="*/ 10186644 w 10195788"/>
              <a:gd name="connsiteY57" fmla="*/ 3008376 h 6601968"/>
              <a:gd name="connsiteX58" fmla="*/ 10177500 w 10195788"/>
              <a:gd name="connsiteY58" fmla="*/ 2852928 h 6601968"/>
              <a:gd name="connsiteX59" fmla="*/ 10168356 w 10195788"/>
              <a:gd name="connsiteY59" fmla="*/ 256032 h 6601968"/>
              <a:gd name="connsiteX60" fmla="*/ 10140924 w 10195788"/>
              <a:gd name="connsiteY60" fmla="*/ 128016 h 6601968"/>
              <a:gd name="connsiteX61" fmla="*/ 10122636 w 10195788"/>
              <a:gd name="connsiteY61" fmla="*/ 27432 h 6601968"/>
              <a:gd name="connsiteX62" fmla="*/ 10104348 w 10195788"/>
              <a:gd name="connsiteY62" fmla="*/ 0 h 6601968"/>
              <a:gd name="connsiteX63" fmla="*/ 9976332 w 10195788"/>
              <a:gd name="connsiteY63" fmla="*/ 18288 h 6601968"/>
              <a:gd name="connsiteX64" fmla="*/ 9610572 w 10195788"/>
              <a:gd name="connsiteY64" fmla="*/ 73152 h 6601968"/>
              <a:gd name="connsiteX65" fmla="*/ 9180804 w 10195788"/>
              <a:gd name="connsiteY65" fmla="*/ 118872 h 6601968"/>
              <a:gd name="connsiteX66" fmla="*/ 8604732 w 10195788"/>
              <a:gd name="connsiteY66" fmla="*/ 164592 h 6601968"/>
              <a:gd name="connsiteX67" fmla="*/ 7818348 w 10195788"/>
              <a:gd name="connsiteY67" fmla="*/ 173736 h 6601968"/>
              <a:gd name="connsiteX68" fmla="*/ 7635468 w 10195788"/>
              <a:gd name="connsiteY68" fmla="*/ 182880 h 6601968"/>
              <a:gd name="connsiteX69" fmla="*/ 7534884 w 10195788"/>
              <a:gd name="connsiteY69" fmla="*/ 192024 h 6601968"/>
              <a:gd name="connsiteX70" fmla="*/ 7452588 w 10195788"/>
              <a:gd name="connsiteY70" fmla="*/ 201168 h 6601968"/>
              <a:gd name="connsiteX71" fmla="*/ 7095972 w 10195788"/>
              <a:gd name="connsiteY71" fmla="*/ 210312 h 6601968"/>
              <a:gd name="connsiteX72" fmla="*/ 6986244 w 10195788"/>
              <a:gd name="connsiteY72" fmla="*/ 219456 h 6601968"/>
              <a:gd name="connsiteX73" fmla="*/ 6757644 w 10195788"/>
              <a:gd name="connsiteY73" fmla="*/ 265176 h 6601968"/>
              <a:gd name="connsiteX74" fmla="*/ 6318732 w 10195788"/>
              <a:gd name="connsiteY74" fmla="*/ 310896 h 6601968"/>
              <a:gd name="connsiteX75" fmla="*/ 6026124 w 10195788"/>
              <a:gd name="connsiteY75" fmla="*/ 338328 h 6601968"/>
              <a:gd name="connsiteX76" fmla="*/ 5514060 w 10195788"/>
              <a:gd name="connsiteY76" fmla="*/ 374904 h 6601968"/>
              <a:gd name="connsiteX77" fmla="*/ 4736820 w 10195788"/>
              <a:gd name="connsiteY77" fmla="*/ 384048 h 6601968"/>
              <a:gd name="connsiteX78" fmla="*/ 1060932 w 10195788"/>
              <a:gd name="connsiteY78" fmla="*/ 374904 h 6601968"/>
              <a:gd name="connsiteX79" fmla="*/ 978636 w 10195788"/>
              <a:gd name="connsiteY79" fmla="*/ 365760 h 6601968"/>
              <a:gd name="connsiteX80" fmla="*/ 750036 w 10195788"/>
              <a:gd name="connsiteY80" fmla="*/ 356616 h 6601968"/>
              <a:gd name="connsiteX81" fmla="*/ 695172 w 10195788"/>
              <a:gd name="connsiteY81" fmla="*/ 347472 h 6601968"/>
              <a:gd name="connsiteX82" fmla="*/ 512292 w 10195788"/>
              <a:gd name="connsiteY82" fmla="*/ 329184 h 6601968"/>
              <a:gd name="connsiteX83" fmla="*/ 457428 w 10195788"/>
              <a:gd name="connsiteY83" fmla="*/ 320040 h 6601968"/>
              <a:gd name="connsiteX84" fmla="*/ 219684 w 10195788"/>
              <a:gd name="connsiteY84"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512292 w 10195788"/>
              <a:gd name="connsiteY19" fmla="*/ 6565392 h 6601968"/>
              <a:gd name="connsiteX20" fmla="*/ 2542260 w 10195788"/>
              <a:gd name="connsiteY20" fmla="*/ 6601968 h 6601968"/>
              <a:gd name="connsiteX21" fmla="*/ 2633700 w 10195788"/>
              <a:gd name="connsiteY21" fmla="*/ 6583680 h 6601968"/>
              <a:gd name="connsiteX22" fmla="*/ 2780004 w 10195788"/>
              <a:gd name="connsiteY22" fmla="*/ 6547104 h 6601968"/>
              <a:gd name="connsiteX23" fmla="*/ 3045180 w 10195788"/>
              <a:gd name="connsiteY23" fmla="*/ 6464808 h 6601968"/>
              <a:gd name="connsiteX24" fmla="*/ 3127476 w 10195788"/>
              <a:gd name="connsiteY24" fmla="*/ 6437376 h 6601968"/>
              <a:gd name="connsiteX25" fmla="*/ 3228060 w 10195788"/>
              <a:gd name="connsiteY25" fmla="*/ 6419088 h 6601968"/>
              <a:gd name="connsiteX26" fmla="*/ 3292068 w 10195788"/>
              <a:gd name="connsiteY26" fmla="*/ 6409944 h 6601968"/>
              <a:gd name="connsiteX27" fmla="*/ 3328644 w 10195788"/>
              <a:gd name="connsiteY27" fmla="*/ 6400800 h 6601968"/>
              <a:gd name="connsiteX28" fmla="*/ 3639540 w 10195788"/>
              <a:gd name="connsiteY28" fmla="*/ 6364224 h 6601968"/>
              <a:gd name="connsiteX29" fmla="*/ 3740124 w 10195788"/>
              <a:gd name="connsiteY29" fmla="*/ 6345936 h 6601968"/>
              <a:gd name="connsiteX30" fmla="*/ 3913860 w 10195788"/>
              <a:gd name="connsiteY30" fmla="*/ 6327648 h 6601968"/>
              <a:gd name="connsiteX31" fmla="*/ 3996156 w 10195788"/>
              <a:gd name="connsiteY31" fmla="*/ 6309360 h 6601968"/>
              <a:gd name="connsiteX32" fmla="*/ 4188180 w 10195788"/>
              <a:gd name="connsiteY32" fmla="*/ 6281928 h 6601968"/>
              <a:gd name="connsiteX33" fmla="*/ 4389348 w 10195788"/>
              <a:gd name="connsiteY33" fmla="*/ 6263640 h 6601968"/>
              <a:gd name="connsiteX34" fmla="*/ 4636236 w 10195788"/>
              <a:gd name="connsiteY34" fmla="*/ 6236208 h 6601968"/>
              <a:gd name="connsiteX35" fmla="*/ 6016980 w 10195788"/>
              <a:gd name="connsiteY35" fmla="*/ 6254496 h 6601968"/>
              <a:gd name="connsiteX36" fmla="*/ 6282156 w 10195788"/>
              <a:gd name="connsiteY36" fmla="*/ 6281928 h 6601968"/>
              <a:gd name="connsiteX37" fmla="*/ 6766788 w 10195788"/>
              <a:gd name="connsiteY37" fmla="*/ 6309360 h 6601968"/>
              <a:gd name="connsiteX38" fmla="*/ 7425156 w 10195788"/>
              <a:gd name="connsiteY38" fmla="*/ 6318504 h 6601968"/>
              <a:gd name="connsiteX39" fmla="*/ 9601428 w 10195788"/>
              <a:gd name="connsiteY39" fmla="*/ 6309360 h 6601968"/>
              <a:gd name="connsiteX40" fmla="*/ 9628860 w 10195788"/>
              <a:gd name="connsiteY40" fmla="*/ 6300216 h 6601968"/>
              <a:gd name="connsiteX41" fmla="*/ 9720300 w 10195788"/>
              <a:gd name="connsiteY41" fmla="*/ 6281928 h 6601968"/>
              <a:gd name="connsiteX42" fmla="*/ 9775164 w 10195788"/>
              <a:gd name="connsiteY42" fmla="*/ 6263640 h 6601968"/>
              <a:gd name="connsiteX43" fmla="*/ 9839172 w 10195788"/>
              <a:gd name="connsiteY43" fmla="*/ 6236208 h 6601968"/>
              <a:gd name="connsiteX44" fmla="*/ 9967188 w 10195788"/>
              <a:gd name="connsiteY44" fmla="*/ 6117336 h 6601968"/>
              <a:gd name="connsiteX45" fmla="*/ 10003764 w 10195788"/>
              <a:gd name="connsiteY45" fmla="*/ 6080760 h 6601968"/>
              <a:gd name="connsiteX46" fmla="*/ 10049484 w 10195788"/>
              <a:gd name="connsiteY46" fmla="*/ 5998464 h 6601968"/>
              <a:gd name="connsiteX47" fmla="*/ 10058628 w 10195788"/>
              <a:gd name="connsiteY47" fmla="*/ 5971032 h 6601968"/>
              <a:gd name="connsiteX48" fmla="*/ 10076916 w 10195788"/>
              <a:gd name="connsiteY48" fmla="*/ 5897880 h 6601968"/>
              <a:gd name="connsiteX49" fmla="*/ 10095204 w 10195788"/>
              <a:gd name="connsiteY49" fmla="*/ 5815584 h 6601968"/>
              <a:gd name="connsiteX50" fmla="*/ 10113492 w 10195788"/>
              <a:gd name="connsiteY50" fmla="*/ 5596128 h 6601968"/>
              <a:gd name="connsiteX51" fmla="*/ 10122636 w 10195788"/>
              <a:gd name="connsiteY51" fmla="*/ 5550408 h 6601968"/>
              <a:gd name="connsiteX52" fmla="*/ 10131780 w 10195788"/>
              <a:gd name="connsiteY52" fmla="*/ 5440680 h 6601968"/>
              <a:gd name="connsiteX53" fmla="*/ 10159212 w 10195788"/>
              <a:gd name="connsiteY53" fmla="*/ 5065776 h 6601968"/>
              <a:gd name="connsiteX54" fmla="*/ 10168356 w 10195788"/>
              <a:gd name="connsiteY54" fmla="*/ 4645152 h 6601968"/>
              <a:gd name="connsiteX55" fmla="*/ 10195788 w 10195788"/>
              <a:gd name="connsiteY55" fmla="*/ 4389120 h 6601968"/>
              <a:gd name="connsiteX56" fmla="*/ 10186644 w 10195788"/>
              <a:gd name="connsiteY56" fmla="*/ 3008376 h 6601968"/>
              <a:gd name="connsiteX57" fmla="*/ 10177500 w 10195788"/>
              <a:gd name="connsiteY57" fmla="*/ 2852928 h 6601968"/>
              <a:gd name="connsiteX58" fmla="*/ 10168356 w 10195788"/>
              <a:gd name="connsiteY58" fmla="*/ 256032 h 6601968"/>
              <a:gd name="connsiteX59" fmla="*/ 10140924 w 10195788"/>
              <a:gd name="connsiteY59" fmla="*/ 128016 h 6601968"/>
              <a:gd name="connsiteX60" fmla="*/ 10122636 w 10195788"/>
              <a:gd name="connsiteY60" fmla="*/ 27432 h 6601968"/>
              <a:gd name="connsiteX61" fmla="*/ 10104348 w 10195788"/>
              <a:gd name="connsiteY61" fmla="*/ 0 h 6601968"/>
              <a:gd name="connsiteX62" fmla="*/ 9976332 w 10195788"/>
              <a:gd name="connsiteY62" fmla="*/ 18288 h 6601968"/>
              <a:gd name="connsiteX63" fmla="*/ 9610572 w 10195788"/>
              <a:gd name="connsiteY63" fmla="*/ 73152 h 6601968"/>
              <a:gd name="connsiteX64" fmla="*/ 9180804 w 10195788"/>
              <a:gd name="connsiteY64" fmla="*/ 118872 h 6601968"/>
              <a:gd name="connsiteX65" fmla="*/ 8604732 w 10195788"/>
              <a:gd name="connsiteY65" fmla="*/ 164592 h 6601968"/>
              <a:gd name="connsiteX66" fmla="*/ 7818348 w 10195788"/>
              <a:gd name="connsiteY66" fmla="*/ 173736 h 6601968"/>
              <a:gd name="connsiteX67" fmla="*/ 7635468 w 10195788"/>
              <a:gd name="connsiteY67" fmla="*/ 182880 h 6601968"/>
              <a:gd name="connsiteX68" fmla="*/ 7534884 w 10195788"/>
              <a:gd name="connsiteY68" fmla="*/ 192024 h 6601968"/>
              <a:gd name="connsiteX69" fmla="*/ 7452588 w 10195788"/>
              <a:gd name="connsiteY69" fmla="*/ 201168 h 6601968"/>
              <a:gd name="connsiteX70" fmla="*/ 7095972 w 10195788"/>
              <a:gd name="connsiteY70" fmla="*/ 210312 h 6601968"/>
              <a:gd name="connsiteX71" fmla="*/ 6986244 w 10195788"/>
              <a:gd name="connsiteY71" fmla="*/ 219456 h 6601968"/>
              <a:gd name="connsiteX72" fmla="*/ 6757644 w 10195788"/>
              <a:gd name="connsiteY72" fmla="*/ 265176 h 6601968"/>
              <a:gd name="connsiteX73" fmla="*/ 6318732 w 10195788"/>
              <a:gd name="connsiteY73" fmla="*/ 310896 h 6601968"/>
              <a:gd name="connsiteX74" fmla="*/ 6026124 w 10195788"/>
              <a:gd name="connsiteY74" fmla="*/ 338328 h 6601968"/>
              <a:gd name="connsiteX75" fmla="*/ 5514060 w 10195788"/>
              <a:gd name="connsiteY75" fmla="*/ 374904 h 6601968"/>
              <a:gd name="connsiteX76" fmla="*/ 4736820 w 10195788"/>
              <a:gd name="connsiteY76" fmla="*/ 384048 h 6601968"/>
              <a:gd name="connsiteX77" fmla="*/ 1060932 w 10195788"/>
              <a:gd name="connsiteY77" fmla="*/ 374904 h 6601968"/>
              <a:gd name="connsiteX78" fmla="*/ 978636 w 10195788"/>
              <a:gd name="connsiteY78" fmla="*/ 365760 h 6601968"/>
              <a:gd name="connsiteX79" fmla="*/ 750036 w 10195788"/>
              <a:gd name="connsiteY79" fmla="*/ 356616 h 6601968"/>
              <a:gd name="connsiteX80" fmla="*/ 695172 w 10195788"/>
              <a:gd name="connsiteY80" fmla="*/ 347472 h 6601968"/>
              <a:gd name="connsiteX81" fmla="*/ 512292 w 10195788"/>
              <a:gd name="connsiteY81" fmla="*/ 329184 h 6601968"/>
              <a:gd name="connsiteX82" fmla="*/ 457428 w 10195788"/>
              <a:gd name="connsiteY82" fmla="*/ 320040 h 6601968"/>
              <a:gd name="connsiteX83" fmla="*/ 219684 w 10195788"/>
              <a:gd name="connsiteY83"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494004 w 10195788"/>
              <a:gd name="connsiteY18" fmla="*/ 6528816 h 6601968"/>
              <a:gd name="connsiteX19" fmla="*/ 2542260 w 10195788"/>
              <a:gd name="connsiteY19" fmla="*/ 6601968 h 6601968"/>
              <a:gd name="connsiteX20" fmla="*/ 2633700 w 10195788"/>
              <a:gd name="connsiteY20" fmla="*/ 6583680 h 6601968"/>
              <a:gd name="connsiteX21" fmla="*/ 2780004 w 10195788"/>
              <a:gd name="connsiteY21" fmla="*/ 6547104 h 6601968"/>
              <a:gd name="connsiteX22" fmla="*/ 3045180 w 10195788"/>
              <a:gd name="connsiteY22" fmla="*/ 6464808 h 6601968"/>
              <a:gd name="connsiteX23" fmla="*/ 3127476 w 10195788"/>
              <a:gd name="connsiteY23" fmla="*/ 6437376 h 6601968"/>
              <a:gd name="connsiteX24" fmla="*/ 3228060 w 10195788"/>
              <a:gd name="connsiteY24" fmla="*/ 6419088 h 6601968"/>
              <a:gd name="connsiteX25" fmla="*/ 3292068 w 10195788"/>
              <a:gd name="connsiteY25" fmla="*/ 6409944 h 6601968"/>
              <a:gd name="connsiteX26" fmla="*/ 3328644 w 10195788"/>
              <a:gd name="connsiteY26" fmla="*/ 6400800 h 6601968"/>
              <a:gd name="connsiteX27" fmla="*/ 3639540 w 10195788"/>
              <a:gd name="connsiteY27" fmla="*/ 6364224 h 6601968"/>
              <a:gd name="connsiteX28" fmla="*/ 3740124 w 10195788"/>
              <a:gd name="connsiteY28" fmla="*/ 6345936 h 6601968"/>
              <a:gd name="connsiteX29" fmla="*/ 3913860 w 10195788"/>
              <a:gd name="connsiteY29" fmla="*/ 6327648 h 6601968"/>
              <a:gd name="connsiteX30" fmla="*/ 3996156 w 10195788"/>
              <a:gd name="connsiteY30" fmla="*/ 6309360 h 6601968"/>
              <a:gd name="connsiteX31" fmla="*/ 4188180 w 10195788"/>
              <a:gd name="connsiteY31" fmla="*/ 6281928 h 6601968"/>
              <a:gd name="connsiteX32" fmla="*/ 4389348 w 10195788"/>
              <a:gd name="connsiteY32" fmla="*/ 6263640 h 6601968"/>
              <a:gd name="connsiteX33" fmla="*/ 4636236 w 10195788"/>
              <a:gd name="connsiteY33" fmla="*/ 6236208 h 6601968"/>
              <a:gd name="connsiteX34" fmla="*/ 6016980 w 10195788"/>
              <a:gd name="connsiteY34" fmla="*/ 6254496 h 6601968"/>
              <a:gd name="connsiteX35" fmla="*/ 6282156 w 10195788"/>
              <a:gd name="connsiteY35" fmla="*/ 6281928 h 6601968"/>
              <a:gd name="connsiteX36" fmla="*/ 6766788 w 10195788"/>
              <a:gd name="connsiteY36" fmla="*/ 6309360 h 6601968"/>
              <a:gd name="connsiteX37" fmla="*/ 7425156 w 10195788"/>
              <a:gd name="connsiteY37" fmla="*/ 6318504 h 6601968"/>
              <a:gd name="connsiteX38" fmla="*/ 9601428 w 10195788"/>
              <a:gd name="connsiteY38" fmla="*/ 6309360 h 6601968"/>
              <a:gd name="connsiteX39" fmla="*/ 9628860 w 10195788"/>
              <a:gd name="connsiteY39" fmla="*/ 6300216 h 6601968"/>
              <a:gd name="connsiteX40" fmla="*/ 9720300 w 10195788"/>
              <a:gd name="connsiteY40" fmla="*/ 6281928 h 6601968"/>
              <a:gd name="connsiteX41" fmla="*/ 9775164 w 10195788"/>
              <a:gd name="connsiteY41" fmla="*/ 6263640 h 6601968"/>
              <a:gd name="connsiteX42" fmla="*/ 9839172 w 10195788"/>
              <a:gd name="connsiteY42" fmla="*/ 6236208 h 6601968"/>
              <a:gd name="connsiteX43" fmla="*/ 9967188 w 10195788"/>
              <a:gd name="connsiteY43" fmla="*/ 6117336 h 6601968"/>
              <a:gd name="connsiteX44" fmla="*/ 10003764 w 10195788"/>
              <a:gd name="connsiteY44" fmla="*/ 6080760 h 6601968"/>
              <a:gd name="connsiteX45" fmla="*/ 10049484 w 10195788"/>
              <a:gd name="connsiteY45" fmla="*/ 5998464 h 6601968"/>
              <a:gd name="connsiteX46" fmla="*/ 10058628 w 10195788"/>
              <a:gd name="connsiteY46" fmla="*/ 5971032 h 6601968"/>
              <a:gd name="connsiteX47" fmla="*/ 10076916 w 10195788"/>
              <a:gd name="connsiteY47" fmla="*/ 5897880 h 6601968"/>
              <a:gd name="connsiteX48" fmla="*/ 10095204 w 10195788"/>
              <a:gd name="connsiteY48" fmla="*/ 5815584 h 6601968"/>
              <a:gd name="connsiteX49" fmla="*/ 10113492 w 10195788"/>
              <a:gd name="connsiteY49" fmla="*/ 5596128 h 6601968"/>
              <a:gd name="connsiteX50" fmla="*/ 10122636 w 10195788"/>
              <a:gd name="connsiteY50" fmla="*/ 5550408 h 6601968"/>
              <a:gd name="connsiteX51" fmla="*/ 10131780 w 10195788"/>
              <a:gd name="connsiteY51" fmla="*/ 5440680 h 6601968"/>
              <a:gd name="connsiteX52" fmla="*/ 10159212 w 10195788"/>
              <a:gd name="connsiteY52" fmla="*/ 5065776 h 6601968"/>
              <a:gd name="connsiteX53" fmla="*/ 10168356 w 10195788"/>
              <a:gd name="connsiteY53" fmla="*/ 4645152 h 6601968"/>
              <a:gd name="connsiteX54" fmla="*/ 10195788 w 10195788"/>
              <a:gd name="connsiteY54" fmla="*/ 4389120 h 6601968"/>
              <a:gd name="connsiteX55" fmla="*/ 10186644 w 10195788"/>
              <a:gd name="connsiteY55" fmla="*/ 3008376 h 6601968"/>
              <a:gd name="connsiteX56" fmla="*/ 10177500 w 10195788"/>
              <a:gd name="connsiteY56" fmla="*/ 2852928 h 6601968"/>
              <a:gd name="connsiteX57" fmla="*/ 10168356 w 10195788"/>
              <a:gd name="connsiteY57" fmla="*/ 256032 h 6601968"/>
              <a:gd name="connsiteX58" fmla="*/ 10140924 w 10195788"/>
              <a:gd name="connsiteY58" fmla="*/ 128016 h 6601968"/>
              <a:gd name="connsiteX59" fmla="*/ 10122636 w 10195788"/>
              <a:gd name="connsiteY59" fmla="*/ 27432 h 6601968"/>
              <a:gd name="connsiteX60" fmla="*/ 10104348 w 10195788"/>
              <a:gd name="connsiteY60" fmla="*/ 0 h 6601968"/>
              <a:gd name="connsiteX61" fmla="*/ 9976332 w 10195788"/>
              <a:gd name="connsiteY61" fmla="*/ 18288 h 6601968"/>
              <a:gd name="connsiteX62" fmla="*/ 9610572 w 10195788"/>
              <a:gd name="connsiteY62" fmla="*/ 73152 h 6601968"/>
              <a:gd name="connsiteX63" fmla="*/ 9180804 w 10195788"/>
              <a:gd name="connsiteY63" fmla="*/ 118872 h 6601968"/>
              <a:gd name="connsiteX64" fmla="*/ 8604732 w 10195788"/>
              <a:gd name="connsiteY64" fmla="*/ 164592 h 6601968"/>
              <a:gd name="connsiteX65" fmla="*/ 7818348 w 10195788"/>
              <a:gd name="connsiteY65" fmla="*/ 173736 h 6601968"/>
              <a:gd name="connsiteX66" fmla="*/ 7635468 w 10195788"/>
              <a:gd name="connsiteY66" fmla="*/ 182880 h 6601968"/>
              <a:gd name="connsiteX67" fmla="*/ 7534884 w 10195788"/>
              <a:gd name="connsiteY67" fmla="*/ 192024 h 6601968"/>
              <a:gd name="connsiteX68" fmla="*/ 7452588 w 10195788"/>
              <a:gd name="connsiteY68" fmla="*/ 201168 h 6601968"/>
              <a:gd name="connsiteX69" fmla="*/ 7095972 w 10195788"/>
              <a:gd name="connsiteY69" fmla="*/ 210312 h 6601968"/>
              <a:gd name="connsiteX70" fmla="*/ 6986244 w 10195788"/>
              <a:gd name="connsiteY70" fmla="*/ 219456 h 6601968"/>
              <a:gd name="connsiteX71" fmla="*/ 6757644 w 10195788"/>
              <a:gd name="connsiteY71" fmla="*/ 265176 h 6601968"/>
              <a:gd name="connsiteX72" fmla="*/ 6318732 w 10195788"/>
              <a:gd name="connsiteY72" fmla="*/ 310896 h 6601968"/>
              <a:gd name="connsiteX73" fmla="*/ 6026124 w 10195788"/>
              <a:gd name="connsiteY73" fmla="*/ 338328 h 6601968"/>
              <a:gd name="connsiteX74" fmla="*/ 5514060 w 10195788"/>
              <a:gd name="connsiteY74" fmla="*/ 374904 h 6601968"/>
              <a:gd name="connsiteX75" fmla="*/ 4736820 w 10195788"/>
              <a:gd name="connsiteY75" fmla="*/ 384048 h 6601968"/>
              <a:gd name="connsiteX76" fmla="*/ 1060932 w 10195788"/>
              <a:gd name="connsiteY76" fmla="*/ 374904 h 6601968"/>
              <a:gd name="connsiteX77" fmla="*/ 978636 w 10195788"/>
              <a:gd name="connsiteY77" fmla="*/ 365760 h 6601968"/>
              <a:gd name="connsiteX78" fmla="*/ 750036 w 10195788"/>
              <a:gd name="connsiteY78" fmla="*/ 356616 h 6601968"/>
              <a:gd name="connsiteX79" fmla="*/ 695172 w 10195788"/>
              <a:gd name="connsiteY79" fmla="*/ 347472 h 6601968"/>
              <a:gd name="connsiteX80" fmla="*/ 512292 w 10195788"/>
              <a:gd name="connsiteY80" fmla="*/ 329184 h 6601968"/>
              <a:gd name="connsiteX81" fmla="*/ 457428 w 10195788"/>
              <a:gd name="connsiteY81" fmla="*/ 320040 h 6601968"/>
              <a:gd name="connsiteX82" fmla="*/ 219684 w 10195788"/>
              <a:gd name="connsiteY82"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356844 w 10195788"/>
              <a:gd name="connsiteY17" fmla="*/ 6400800 h 6601968"/>
              <a:gd name="connsiteX18" fmla="*/ 2542260 w 10195788"/>
              <a:gd name="connsiteY18" fmla="*/ 6601968 h 6601968"/>
              <a:gd name="connsiteX19" fmla="*/ 2633700 w 10195788"/>
              <a:gd name="connsiteY19" fmla="*/ 6583680 h 6601968"/>
              <a:gd name="connsiteX20" fmla="*/ 2780004 w 10195788"/>
              <a:gd name="connsiteY20" fmla="*/ 6547104 h 6601968"/>
              <a:gd name="connsiteX21" fmla="*/ 3045180 w 10195788"/>
              <a:gd name="connsiteY21" fmla="*/ 6464808 h 6601968"/>
              <a:gd name="connsiteX22" fmla="*/ 3127476 w 10195788"/>
              <a:gd name="connsiteY22" fmla="*/ 6437376 h 6601968"/>
              <a:gd name="connsiteX23" fmla="*/ 3228060 w 10195788"/>
              <a:gd name="connsiteY23" fmla="*/ 6419088 h 6601968"/>
              <a:gd name="connsiteX24" fmla="*/ 3292068 w 10195788"/>
              <a:gd name="connsiteY24" fmla="*/ 6409944 h 6601968"/>
              <a:gd name="connsiteX25" fmla="*/ 3328644 w 10195788"/>
              <a:gd name="connsiteY25" fmla="*/ 6400800 h 6601968"/>
              <a:gd name="connsiteX26" fmla="*/ 3639540 w 10195788"/>
              <a:gd name="connsiteY26" fmla="*/ 6364224 h 6601968"/>
              <a:gd name="connsiteX27" fmla="*/ 3740124 w 10195788"/>
              <a:gd name="connsiteY27" fmla="*/ 6345936 h 6601968"/>
              <a:gd name="connsiteX28" fmla="*/ 3913860 w 10195788"/>
              <a:gd name="connsiteY28" fmla="*/ 6327648 h 6601968"/>
              <a:gd name="connsiteX29" fmla="*/ 3996156 w 10195788"/>
              <a:gd name="connsiteY29" fmla="*/ 6309360 h 6601968"/>
              <a:gd name="connsiteX30" fmla="*/ 4188180 w 10195788"/>
              <a:gd name="connsiteY30" fmla="*/ 6281928 h 6601968"/>
              <a:gd name="connsiteX31" fmla="*/ 4389348 w 10195788"/>
              <a:gd name="connsiteY31" fmla="*/ 6263640 h 6601968"/>
              <a:gd name="connsiteX32" fmla="*/ 4636236 w 10195788"/>
              <a:gd name="connsiteY32" fmla="*/ 6236208 h 6601968"/>
              <a:gd name="connsiteX33" fmla="*/ 6016980 w 10195788"/>
              <a:gd name="connsiteY33" fmla="*/ 6254496 h 6601968"/>
              <a:gd name="connsiteX34" fmla="*/ 6282156 w 10195788"/>
              <a:gd name="connsiteY34" fmla="*/ 6281928 h 6601968"/>
              <a:gd name="connsiteX35" fmla="*/ 6766788 w 10195788"/>
              <a:gd name="connsiteY35" fmla="*/ 6309360 h 6601968"/>
              <a:gd name="connsiteX36" fmla="*/ 7425156 w 10195788"/>
              <a:gd name="connsiteY36" fmla="*/ 6318504 h 6601968"/>
              <a:gd name="connsiteX37" fmla="*/ 9601428 w 10195788"/>
              <a:gd name="connsiteY37" fmla="*/ 6309360 h 6601968"/>
              <a:gd name="connsiteX38" fmla="*/ 9628860 w 10195788"/>
              <a:gd name="connsiteY38" fmla="*/ 6300216 h 6601968"/>
              <a:gd name="connsiteX39" fmla="*/ 9720300 w 10195788"/>
              <a:gd name="connsiteY39" fmla="*/ 6281928 h 6601968"/>
              <a:gd name="connsiteX40" fmla="*/ 9775164 w 10195788"/>
              <a:gd name="connsiteY40" fmla="*/ 6263640 h 6601968"/>
              <a:gd name="connsiteX41" fmla="*/ 9839172 w 10195788"/>
              <a:gd name="connsiteY41" fmla="*/ 6236208 h 6601968"/>
              <a:gd name="connsiteX42" fmla="*/ 9967188 w 10195788"/>
              <a:gd name="connsiteY42" fmla="*/ 6117336 h 6601968"/>
              <a:gd name="connsiteX43" fmla="*/ 10003764 w 10195788"/>
              <a:gd name="connsiteY43" fmla="*/ 6080760 h 6601968"/>
              <a:gd name="connsiteX44" fmla="*/ 10049484 w 10195788"/>
              <a:gd name="connsiteY44" fmla="*/ 5998464 h 6601968"/>
              <a:gd name="connsiteX45" fmla="*/ 10058628 w 10195788"/>
              <a:gd name="connsiteY45" fmla="*/ 5971032 h 6601968"/>
              <a:gd name="connsiteX46" fmla="*/ 10076916 w 10195788"/>
              <a:gd name="connsiteY46" fmla="*/ 5897880 h 6601968"/>
              <a:gd name="connsiteX47" fmla="*/ 10095204 w 10195788"/>
              <a:gd name="connsiteY47" fmla="*/ 5815584 h 6601968"/>
              <a:gd name="connsiteX48" fmla="*/ 10113492 w 10195788"/>
              <a:gd name="connsiteY48" fmla="*/ 5596128 h 6601968"/>
              <a:gd name="connsiteX49" fmla="*/ 10122636 w 10195788"/>
              <a:gd name="connsiteY49" fmla="*/ 5550408 h 6601968"/>
              <a:gd name="connsiteX50" fmla="*/ 10131780 w 10195788"/>
              <a:gd name="connsiteY50" fmla="*/ 5440680 h 6601968"/>
              <a:gd name="connsiteX51" fmla="*/ 10159212 w 10195788"/>
              <a:gd name="connsiteY51" fmla="*/ 5065776 h 6601968"/>
              <a:gd name="connsiteX52" fmla="*/ 10168356 w 10195788"/>
              <a:gd name="connsiteY52" fmla="*/ 4645152 h 6601968"/>
              <a:gd name="connsiteX53" fmla="*/ 10195788 w 10195788"/>
              <a:gd name="connsiteY53" fmla="*/ 4389120 h 6601968"/>
              <a:gd name="connsiteX54" fmla="*/ 10186644 w 10195788"/>
              <a:gd name="connsiteY54" fmla="*/ 3008376 h 6601968"/>
              <a:gd name="connsiteX55" fmla="*/ 10177500 w 10195788"/>
              <a:gd name="connsiteY55" fmla="*/ 2852928 h 6601968"/>
              <a:gd name="connsiteX56" fmla="*/ 10168356 w 10195788"/>
              <a:gd name="connsiteY56" fmla="*/ 256032 h 6601968"/>
              <a:gd name="connsiteX57" fmla="*/ 10140924 w 10195788"/>
              <a:gd name="connsiteY57" fmla="*/ 128016 h 6601968"/>
              <a:gd name="connsiteX58" fmla="*/ 10122636 w 10195788"/>
              <a:gd name="connsiteY58" fmla="*/ 27432 h 6601968"/>
              <a:gd name="connsiteX59" fmla="*/ 10104348 w 10195788"/>
              <a:gd name="connsiteY59" fmla="*/ 0 h 6601968"/>
              <a:gd name="connsiteX60" fmla="*/ 9976332 w 10195788"/>
              <a:gd name="connsiteY60" fmla="*/ 18288 h 6601968"/>
              <a:gd name="connsiteX61" fmla="*/ 9610572 w 10195788"/>
              <a:gd name="connsiteY61" fmla="*/ 73152 h 6601968"/>
              <a:gd name="connsiteX62" fmla="*/ 9180804 w 10195788"/>
              <a:gd name="connsiteY62" fmla="*/ 118872 h 6601968"/>
              <a:gd name="connsiteX63" fmla="*/ 8604732 w 10195788"/>
              <a:gd name="connsiteY63" fmla="*/ 164592 h 6601968"/>
              <a:gd name="connsiteX64" fmla="*/ 7818348 w 10195788"/>
              <a:gd name="connsiteY64" fmla="*/ 173736 h 6601968"/>
              <a:gd name="connsiteX65" fmla="*/ 7635468 w 10195788"/>
              <a:gd name="connsiteY65" fmla="*/ 182880 h 6601968"/>
              <a:gd name="connsiteX66" fmla="*/ 7534884 w 10195788"/>
              <a:gd name="connsiteY66" fmla="*/ 192024 h 6601968"/>
              <a:gd name="connsiteX67" fmla="*/ 7452588 w 10195788"/>
              <a:gd name="connsiteY67" fmla="*/ 201168 h 6601968"/>
              <a:gd name="connsiteX68" fmla="*/ 7095972 w 10195788"/>
              <a:gd name="connsiteY68" fmla="*/ 210312 h 6601968"/>
              <a:gd name="connsiteX69" fmla="*/ 6986244 w 10195788"/>
              <a:gd name="connsiteY69" fmla="*/ 219456 h 6601968"/>
              <a:gd name="connsiteX70" fmla="*/ 6757644 w 10195788"/>
              <a:gd name="connsiteY70" fmla="*/ 265176 h 6601968"/>
              <a:gd name="connsiteX71" fmla="*/ 6318732 w 10195788"/>
              <a:gd name="connsiteY71" fmla="*/ 310896 h 6601968"/>
              <a:gd name="connsiteX72" fmla="*/ 6026124 w 10195788"/>
              <a:gd name="connsiteY72" fmla="*/ 338328 h 6601968"/>
              <a:gd name="connsiteX73" fmla="*/ 5514060 w 10195788"/>
              <a:gd name="connsiteY73" fmla="*/ 374904 h 6601968"/>
              <a:gd name="connsiteX74" fmla="*/ 4736820 w 10195788"/>
              <a:gd name="connsiteY74" fmla="*/ 384048 h 6601968"/>
              <a:gd name="connsiteX75" fmla="*/ 1060932 w 10195788"/>
              <a:gd name="connsiteY75" fmla="*/ 374904 h 6601968"/>
              <a:gd name="connsiteX76" fmla="*/ 978636 w 10195788"/>
              <a:gd name="connsiteY76" fmla="*/ 365760 h 6601968"/>
              <a:gd name="connsiteX77" fmla="*/ 750036 w 10195788"/>
              <a:gd name="connsiteY77" fmla="*/ 356616 h 6601968"/>
              <a:gd name="connsiteX78" fmla="*/ 695172 w 10195788"/>
              <a:gd name="connsiteY78" fmla="*/ 347472 h 6601968"/>
              <a:gd name="connsiteX79" fmla="*/ 512292 w 10195788"/>
              <a:gd name="connsiteY79" fmla="*/ 329184 h 6601968"/>
              <a:gd name="connsiteX80" fmla="*/ 457428 w 10195788"/>
              <a:gd name="connsiteY80" fmla="*/ 320040 h 6601968"/>
              <a:gd name="connsiteX81" fmla="*/ 219684 w 10195788"/>
              <a:gd name="connsiteY81" fmla="*/ 347472 h 6601968"/>
              <a:gd name="connsiteX0" fmla="*/ 219684 w 10195788"/>
              <a:gd name="connsiteY0" fmla="*/ 347472 h 6601968"/>
              <a:gd name="connsiteX1" fmla="*/ 201396 w 10195788"/>
              <a:gd name="connsiteY1" fmla="*/ 393192 h 6601968"/>
              <a:gd name="connsiteX2" fmla="*/ 183108 w 10195788"/>
              <a:gd name="connsiteY2" fmla="*/ 475488 h 6601968"/>
              <a:gd name="connsiteX3" fmla="*/ 173964 w 10195788"/>
              <a:gd name="connsiteY3" fmla="*/ 566928 h 6601968"/>
              <a:gd name="connsiteX4" fmla="*/ 164820 w 10195788"/>
              <a:gd name="connsiteY4" fmla="*/ 685800 h 6601968"/>
              <a:gd name="connsiteX5" fmla="*/ 119100 w 10195788"/>
              <a:gd name="connsiteY5" fmla="*/ 987552 h 6601968"/>
              <a:gd name="connsiteX6" fmla="*/ 109956 w 10195788"/>
              <a:gd name="connsiteY6" fmla="*/ 1225296 h 6601968"/>
              <a:gd name="connsiteX7" fmla="*/ 82524 w 10195788"/>
              <a:gd name="connsiteY7" fmla="*/ 1563624 h 6601968"/>
              <a:gd name="connsiteX8" fmla="*/ 73380 w 10195788"/>
              <a:gd name="connsiteY8" fmla="*/ 1892808 h 6601968"/>
              <a:gd name="connsiteX9" fmla="*/ 55092 w 10195788"/>
              <a:gd name="connsiteY9" fmla="*/ 2148840 h 6601968"/>
              <a:gd name="connsiteX10" fmla="*/ 45948 w 10195788"/>
              <a:gd name="connsiteY10" fmla="*/ 2962656 h 6601968"/>
              <a:gd name="connsiteX11" fmla="*/ 27660 w 10195788"/>
              <a:gd name="connsiteY11" fmla="*/ 3538728 h 6601968"/>
              <a:gd name="connsiteX12" fmla="*/ 18516 w 10195788"/>
              <a:gd name="connsiteY12" fmla="*/ 4297680 h 6601968"/>
              <a:gd name="connsiteX13" fmla="*/ 228 w 10195788"/>
              <a:gd name="connsiteY13" fmla="*/ 5157216 h 6601968"/>
              <a:gd name="connsiteX14" fmla="*/ 9372 w 10195788"/>
              <a:gd name="connsiteY14" fmla="*/ 5815584 h 6601968"/>
              <a:gd name="connsiteX15" fmla="*/ 183108 w 10195788"/>
              <a:gd name="connsiteY15" fmla="*/ 6190488 h 6601968"/>
              <a:gd name="connsiteX16" fmla="*/ 274548 w 10195788"/>
              <a:gd name="connsiteY16" fmla="*/ 6300216 h 6601968"/>
              <a:gd name="connsiteX17" fmla="*/ 2542260 w 10195788"/>
              <a:gd name="connsiteY17" fmla="*/ 6601968 h 6601968"/>
              <a:gd name="connsiteX18" fmla="*/ 2633700 w 10195788"/>
              <a:gd name="connsiteY18" fmla="*/ 6583680 h 6601968"/>
              <a:gd name="connsiteX19" fmla="*/ 2780004 w 10195788"/>
              <a:gd name="connsiteY19" fmla="*/ 6547104 h 6601968"/>
              <a:gd name="connsiteX20" fmla="*/ 3045180 w 10195788"/>
              <a:gd name="connsiteY20" fmla="*/ 6464808 h 6601968"/>
              <a:gd name="connsiteX21" fmla="*/ 3127476 w 10195788"/>
              <a:gd name="connsiteY21" fmla="*/ 6437376 h 6601968"/>
              <a:gd name="connsiteX22" fmla="*/ 3228060 w 10195788"/>
              <a:gd name="connsiteY22" fmla="*/ 6419088 h 6601968"/>
              <a:gd name="connsiteX23" fmla="*/ 3292068 w 10195788"/>
              <a:gd name="connsiteY23" fmla="*/ 6409944 h 6601968"/>
              <a:gd name="connsiteX24" fmla="*/ 3328644 w 10195788"/>
              <a:gd name="connsiteY24" fmla="*/ 6400800 h 6601968"/>
              <a:gd name="connsiteX25" fmla="*/ 3639540 w 10195788"/>
              <a:gd name="connsiteY25" fmla="*/ 6364224 h 6601968"/>
              <a:gd name="connsiteX26" fmla="*/ 3740124 w 10195788"/>
              <a:gd name="connsiteY26" fmla="*/ 6345936 h 6601968"/>
              <a:gd name="connsiteX27" fmla="*/ 3913860 w 10195788"/>
              <a:gd name="connsiteY27" fmla="*/ 6327648 h 6601968"/>
              <a:gd name="connsiteX28" fmla="*/ 3996156 w 10195788"/>
              <a:gd name="connsiteY28" fmla="*/ 6309360 h 6601968"/>
              <a:gd name="connsiteX29" fmla="*/ 4188180 w 10195788"/>
              <a:gd name="connsiteY29" fmla="*/ 6281928 h 6601968"/>
              <a:gd name="connsiteX30" fmla="*/ 4389348 w 10195788"/>
              <a:gd name="connsiteY30" fmla="*/ 6263640 h 6601968"/>
              <a:gd name="connsiteX31" fmla="*/ 4636236 w 10195788"/>
              <a:gd name="connsiteY31" fmla="*/ 6236208 h 6601968"/>
              <a:gd name="connsiteX32" fmla="*/ 6016980 w 10195788"/>
              <a:gd name="connsiteY32" fmla="*/ 6254496 h 6601968"/>
              <a:gd name="connsiteX33" fmla="*/ 6282156 w 10195788"/>
              <a:gd name="connsiteY33" fmla="*/ 6281928 h 6601968"/>
              <a:gd name="connsiteX34" fmla="*/ 6766788 w 10195788"/>
              <a:gd name="connsiteY34" fmla="*/ 6309360 h 6601968"/>
              <a:gd name="connsiteX35" fmla="*/ 7425156 w 10195788"/>
              <a:gd name="connsiteY35" fmla="*/ 6318504 h 6601968"/>
              <a:gd name="connsiteX36" fmla="*/ 9601428 w 10195788"/>
              <a:gd name="connsiteY36" fmla="*/ 6309360 h 6601968"/>
              <a:gd name="connsiteX37" fmla="*/ 9628860 w 10195788"/>
              <a:gd name="connsiteY37" fmla="*/ 6300216 h 6601968"/>
              <a:gd name="connsiteX38" fmla="*/ 9720300 w 10195788"/>
              <a:gd name="connsiteY38" fmla="*/ 6281928 h 6601968"/>
              <a:gd name="connsiteX39" fmla="*/ 9775164 w 10195788"/>
              <a:gd name="connsiteY39" fmla="*/ 6263640 h 6601968"/>
              <a:gd name="connsiteX40" fmla="*/ 9839172 w 10195788"/>
              <a:gd name="connsiteY40" fmla="*/ 6236208 h 6601968"/>
              <a:gd name="connsiteX41" fmla="*/ 9967188 w 10195788"/>
              <a:gd name="connsiteY41" fmla="*/ 6117336 h 6601968"/>
              <a:gd name="connsiteX42" fmla="*/ 10003764 w 10195788"/>
              <a:gd name="connsiteY42" fmla="*/ 6080760 h 6601968"/>
              <a:gd name="connsiteX43" fmla="*/ 10049484 w 10195788"/>
              <a:gd name="connsiteY43" fmla="*/ 5998464 h 6601968"/>
              <a:gd name="connsiteX44" fmla="*/ 10058628 w 10195788"/>
              <a:gd name="connsiteY44" fmla="*/ 5971032 h 6601968"/>
              <a:gd name="connsiteX45" fmla="*/ 10076916 w 10195788"/>
              <a:gd name="connsiteY45" fmla="*/ 5897880 h 6601968"/>
              <a:gd name="connsiteX46" fmla="*/ 10095204 w 10195788"/>
              <a:gd name="connsiteY46" fmla="*/ 5815584 h 6601968"/>
              <a:gd name="connsiteX47" fmla="*/ 10113492 w 10195788"/>
              <a:gd name="connsiteY47" fmla="*/ 5596128 h 6601968"/>
              <a:gd name="connsiteX48" fmla="*/ 10122636 w 10195788"/>
              <a:gd name="connsiteY48" fmla="*/ 5550408 h 6601968"/>
              <a:gd name="connsiteX49" fmla="*/ 10131780 w 10195788"/>
              <a:gd name="connsiteY49" fmla="*/ 5440680 h 6601968"/>
              <a:gd name="connsiteX50" fmla="*/ 10159212 w 10195788"/>
              <a:gd name="connsiteY50" fmla="*/ 5065776 h 6601968"/>
              <a:gd name="connsiteX51" fmla="*/ 10168356 w 10195788"/>
              <a:gd name="connsiteY51" fmla="*/ 4645152 h 6601968"/>
              <a:gd name="connsiteX52" fmla="*/ 10195788 w 10195788"/>
              <a:gd name="connsiteY52" fmla="*/ 4389120 h 6601968"/>
              <a:gd name="connsiteX53" fmla="*/ 10186644 w 10195788"/>
              <a:gd name="connsiteY53" fmla="*/ 3008376 h 6601968"/>
              <a:gd name="connsiteX54" fmla="*/ 10177500 w 10195788"/>
              <a:gd name="connsiteY54" fmla="*/ 2852928 h 6601968"/>
              <a:gd name="connsiteX55" fmla="*/ 10168356 w 10195788"/>
              <a:gd name="connsiteY55" fmla="*/ 256032 h 6601968"/>
              <a:gd name="connsiteX56" fmla="*/ 10140924 w 10195788"/>
              <a:gd name="connsiteY56" fmla="*/ 128016 h 6601968"/>
              <a:gd name="connsiteX57" fmla="*/ 10122636 w 10195788"/>
              <a:gd name="connsiteY57" fmla="*/ 27432 h 6601968"/>
              <a:gd name="connsiteX58" fmla="*/ 10104348 w 10195788"/>
              <a:gd name="connsiteY58" fmla="*/ 0 h 6601968"/>
              <a:gd name="connsiteX59" fmla="*/ 9976332 w 10195788"/>
              <a:gd name="connsiteY59" fmla="*/ 18288 h 6601968"/>
              <a:gd name="connsiteX60" fmla="*/ 9610572 w 10195788"/>
              <a:gd name="connsiteY60" fmla="*/ 73152 h 6601968"/>
              <a:gd name="connsiteX61" fmla="*/ 9180804 w 10195788"/>
              <a:gd name="connsiteY61" fmla="*/ 118872 h 6601968"/>
              <a:gd name="connsiteX62" fmla="*/ 8604732 w 10195788"/>
              <a:gd name="connsiteY62" fmla="*/ 164592 h 6601968"/>
              <a:gd name="connsiteX63" fmla="*/ 7818348 w 10195788"/>
              <a:gd name="connsiteY63" fmla="*/ 173736 h 6601968"/>
              <a:gd name="connsiteX64" fmla="*/ 7635468 w 10195788"/>
              <a:gd name="connsiteY64" fmla="*/ 182880 h 6601968"/>
              <a:gd name="connsiteX65" fmla="*/ 7534884 w 10195788"/>
              <a:gd name="connsiteY65" fmla="*/ 192024 h 6601968"/>
              <a:gd name="connsiteX66" fmla="*/ 7452588 w 10195788"/>
              <a:gd name="connsiteY66" fmla="*/ 201168 h 6601968"/>
              <a:gd name="connsiteX67" fmla="*/ 7095972 w 10195788"/>
              <a:gd name="connsiteY67" fmla="*/ 210312 h 6601968"/>
              <a:gd name="connsiteX68" fmla="*/ 6986244 w 10195788"/>
              <a:gd name="connsiteY68" fmla="*/ 219456 h 6601968"/>
              <a:gd name="connsiteX69" fmla="*/ 6757644 w 10195788"/>
              <a:gd name="connsiteY69" fmla="*/ 265176 h 6601968"/>
              <a:gd name="connsiteX70" fmla="*/ 6318732 w 10195788"/>
              <a:gd name="connsiteY70" fmla="*/ 310896 h 6601968"/>
              <a:gd name="connsiteX71" fmla="*/ 6026124 w 10195788"/>
              <a:gd name="connsiteY71" fmla="*/ 338328 h 6601968"/>
              <a:gd name="connsiteX72" fmla="*/ 5514060 w 10195788"/>
              <a:gd name="connsiteY72" fmla="*/ 374904 h 6601968"/>
              <a:gd name="connsiteX73" fmla="*/ 4736820 w 10195788"/>
              <a:gd name="connsiteY73" fmla="*/ 384048 h 6601968"/>
              <a:gd name="connsiteX74" fmla="*/ 1060932 w 10195788"/>
              <a:gd name="connsiteY74" fmla="*/ 374904 h 6601968"/>
              <a:gd name="connsiteX75" fmla="*/ 978636 w 10195788"/>
              <a:gd name="connsiteY75" fmla="*/ 365760 h 6601968"/>
              <a:gd name="connsiteX76" fmla="*/ 750036 w 10195788"/>
              <a:gd name="connsiteY76" fmla="*/ 356616 h 6601968"/>
              <a:gd name="connsiteX77" fmla="*/ 695172 w 10195788"/>
              <a:gd name="connsiteY77" fmla="*/ 347472 h 6601968"/>
              <a:gd name="connsiteX78" fmla="*/ 512292 w 10195788"/>
              <a:gd name="connsiteY78" fmla="*/ 329184 h 6601968"/>
              <a:gd name="connsiteX79" fmla="*/ 457428 w 10195788"/>
              <a:gd name="connsiteY79" fmla="*/ 320040 h 6601968"/>
              <a:gd name="connsiteX80" fmla="*/ 219684 w 10195788"/>
              <a:gd name="connsiteY80" fmla="*/ 347472 h 6601968"/>
              <a:gd name="connsiteX0" fmla="*/ 272720 w 10248824"/>
              <a:gd name="connsiteY0" fmla="*/ 347472 h 6601968"/>
              <a:gd name="connsiteX1" fmla="*/ 254432 w 10248824"/>
              <a:gd name="connsiteY1" fmla="*/ 393192 h 6601968"/>
              <a:gd name="connsiteX2" fmla="*/ 236144 w 10248824"/>
              <a:gd name="connsiteY2" fmla="*/ 475488 h 6601968"/>
              <a:gd name="connsiteX3" fmla="*/ 227000 w 10248824"/>
              <a:gd name="connsiteY3" fmla="*/ 566928 h 6601968"/>
              <a:gd name="connsiteX4" fmla="*/ 217856 w 10248824"/>
              <a:gd name="connsiteY4" fmla="*/ 685800 h 6601968"/>
              <a:gd name="connsiteX5" fmla="*/ 172136 w 10248824"/>
              <a:gd name="connsiteY5" fmla="*/ 987552 h 6601968"/>
              <a:gd name="connsiteX6" fmla="*/ 162992 w 10248824"/>
              <a:gd name="connsiteY6" fmla="*/ 1225296 h 6601968"/>
              <a:gd name="connsiteX7" fmla="*/ 135560 w 10248824"/>
              <a:gd name="connsiteY7" fmla="*/ 1563624 h 6601968"/>
              <a:gd name="connsiteX8" fmla="*/ 126416 w 10248824"/>
              <a:gd name="connsiteY8" fmla="*/ 1892808 h 6601968"/>
              <a:gd name="connsiteX9" fmla="*/ 108128 w 10248824"/>
              <a:gd name="connsiteY9" fmla="*/ 2148840 h 6601968"/>
              <a:gd name="connsiteX10" fmla="*/ 98984 w 10248824"/>
              <a:gd name="connsiteY10" fmla="*/ 2962656 h 6601968"/>
              <a:gd name="connsiteX11" fmla="*/ 80696 w 10248824"/>
              <a:gd name="connsiteY11" fmla="*/ 3538728 h 6601968"/>
              <a:gd name="connsiteX12" fmla="*/ 71552 w 10248824"/>
              <a:gd name="connsiteY12" fmla="*/ 4297680 h 6601968"/>
              <a:gd name="connsiteX13" fmla="*/ 53264 w 10248824"/>
              <a:gd name="connsiteY13" fmla="*/ 5157216 h 6601968"/>
              <a:gd name="connsiteX14" fmla="*/ 62408 w 10248824"/>
              <a:gd name="connsiteY14" fmla="*/ 5815584 h 6601968"/>
              <a:gd name="connsiteX15" fmla="*/ 236144 w 10248824"/>
              <a:gd name="connsiteY15" fmla="*/ 6190488 h 6601968"/>
              <a:gd name="connsiteX16" fmla="*/ 2595296 w 10248824"/>
              <a:gd name="connsiteY16" fmla="*/ 6601968 h 6601968"/>
              <a:gd name="connsiteX17" fmla="*/ 2686736 w 10248824"/>
              <a:gd name="connsiteY17" fmla="*/ 6583680 h 6601968"/>
              <a:gd name="connsiteX18" fmla="*/ 2833040 w 10248824"/>
              <a:gd name="connsiteY18" fmla="*/ 6547104 h 6601968"/>
              <a:gd name="connsiteX19" fmla="*/ 3098216 w 10248824"/>
              <a:gd name="connsiteY19" fmla="*/ 6464808 h 6601968"/>
              <a:gd name="connsiteX20" fmla="*/ 3180512 w 10248824"/>
              <a:gd name="connsiteY20" fmla="*/ 6437376 h 6601968"/>
              <a:gd name="connsiteX21" fmla="*/ 3281096 w 10248824"/>
              <a:gd name="connsiteY21" fmla="*/ 6419088 h 6601968"/>
              <a:gd name="connsiteX22" fmla="*/ 3345104 w 10248824"/>
              <a:gd name="connsiteY22" fmla="*/ 6409944 h 6601968"/>
              <a:gd name="connsiteX23" fmla="*/ 3381680 w 10248824"/>
              <a:gd name="connsiteY23" fmla="*/ 6400800 h 6601968"/>
              <a:gd name="connsiteX24" fmla="*/ 3692576 w 10248824"/>
              <a:gd name="connsiteY24" fmla="*/ 6364224 h 6601968"/>
              <a:gd name="connsiteX25" fmla="*/ 3793160 w 10248824"/>
              <a:gd name="connsiteY25" fmla="*/ 6345936 h 6601968"/>
              <a:gd name="connsiteX26" fmla="*/ 3966896 w 10248824"/>
              <a:gd name="connsiteY26" fmla="*/ 6327648 h 6601968"/>
              <a:gd name="connsiteX27" fmla="*/ 4049192 w 10248824"/>
              <a:gd name="connsiteY27" fmla="*/ 6309360 h 6601968"/>
              <a:gd name="connsiteX28" fmla="*/ 4241216 w 10248824"/>
              <a:gd name="connsiteY28" fmla="*/ 6281928 h 6601968"/>
              <a:gd name="connsiteX29" fmla="*/ 4442384 w 10248824"/>
              <a:gd name="connsiteY29" fmla="*/ 6263640 h 6601968"/>
              <a:gd name="connsiteX30" fmla="*/ 4689272 w 10248824"/>
              <a:gd name="connsiteY30" fmla="*/ 6236208 h 6601968"/>
              <a:gd name="connsiteX31" fmla="*/ 6070016 w 10248824"/>
              <a:gd name="connsiteY31" fmla="*/ 6254496 h 6601968"/>
              <a:gd name="connsiteX32" fmla="*/ 6335192 w 10248824"/>
              <a:gd name="connsiteY32" fmla="*/ 6281928 h 6601968"/>
              <a:gd name="connsiteX33" fmla="*/ 6819824 w 10248824"/>
              <a:gd name="connsiteY33" fmla="*/ 6309360 h 6601968"/>
              <a:gd name="connsiteX34" fmla="*/ 7478192 w 10248824"/>
              <a:gd name="connsiteY34" fmla="*/ 6318504 h 6601968"/>
              <a:gd name="connsiteX35" fmla="*/ 9654464 w 10248824"/>
              <a:gd name="connsiteY35" fmla="*/ 6309360 h 6601968"/>
              <a:gd name="connsiteX36" fmla="*/ 9681896 w 10248824"/>
              <a:gd name="connsiteY36" fmla="*/ 6300216 h 6601968"/>
              <a:gd name="connsiteX37" fmla="*/ 9773336 w 10248824"/>
              <a:gd name="connsiteY37" fmla="*/ 6281928 h 6601968"/>
              <a:gd name="connsiteX38" fmla="*/ 9828200 w 10248824"/>
              <a:gd name="connsiteY38" fmla="*/ 6263640 h 6601968"/>
              <a:gd name="connsiteX39" fmla="*/ 9892208 w 10248824"/>
              <a:gd name="connsiteY39" fmla="*/ 6236208 h 6601968"/>
              <a:gd name="connsiteX40" fmla="*/ 10020224 w 10248824"/>
              <a:gd name="connsiteY40" fmla="*/ 6117336 h 6601968"/>
              <a:gd name="connsiteX41" fmla="*/ 10056800 w 10248824"/>
              <a:gd name="connsiteY41" fmla="*/ 6080760 h 6601968"/>
              <a:gd name="connsiteX42" fmla="*/ 10102520 w 10248824"/>
              <a:gd name="connsiteY42" fmla="*/ 5998464 h 6601968"/>
              <a:gd name="connsiteX43" fmla="*/ 10111664 w 10248824"/>
              <a:gd name="connsiteY43" fmla="*/ 5971032 h 6601968"/>
              <a:gd name="connsiteX44" fmla="*/ 10129952 w 10248824"/>
              <a:gd name="connsiteY44" fmla="*/ 5897880 h 6601968"/>
              <a:gd name="connsiteX45" fmla="*/ 10148240 w 10248824"/>
              <a:gd name="connsiteY45" fmla="*/ 5815584 h 6601968"/>
              <a:gd name="connsiteX46" fmla="*/ 10166528 w 10248824"/>
              <a:gd name="connsiteY46" fmla="*/ 5596128 h 6601968"/>
              <a:gd name="connsiteX47" fmla="*/ 10175672 w 10248824"/>
              <a:gd name="connsiteY47" fmla="*/ 5550408 h 6601968"/>
              <a:gd name="connsiteX48" fmla="*/ 10184816 w 10248824"/>
              <a:gd name="connsiteY48" fmla="*/ 5440680 h 6601968"/>
              <a:gd name="connsiteX49" fmla="*/ 10212248 w 10248824"/>
              <a:gd name="connsiteY49" fmla="*/ 5065776 h 6601968"/>
              <a:gd name="connsiteX50" fmla="*/ 10221392 w 10248824"/>
              <a:gd name="connsiteY50" fmla="*/ 4645152 h 6601968"/>
              <a:gd name="connsiteX51" fmla="*/ 10248824 w 10248824"/>
              <a:gd name="connsiteY51" fmla="*/ 4389120 h 6601968"/>
              <a:gd name="connsiteX52" fmla="*/ 10239680 w 10248824"/>
              <a:gd name="connsiteY52" fmla="*/ 3008376 h 6601968"/>
              <a:gd name="connsiteX53" fmla="*/ 10230536 w 10248824"/>
              <a:gd name="connsiteY53" fmla="*/ 2852928 h 6601968"/>
              <a:gd name="connsiteX54" fmla="*/ 10221392 w 10248824"/>
              <a:gd name="connsiteY54" fmla="*/ 256032 h 6601968"/>
              <a:gd name="connsiteX55" fmla="*/ 10193960 w 10248824"/>
              <a:gd name="connsiteY55" fmla="*/ 128016 h 6601968"/>
              <a:gd name="connsiteX56" fmla="*/ 10175672 w 10248824"/>
              <a:gd name="connsiteY56" fmla="*/ 27432 h 6601968"/>
              <a:gd name="connsiteX57" fmla="*/ 10157384 w 10248824"/>
              <a:gd name="connsiteY57" fmla="*/ 0 h 6601968"/>
              <a:gd name="connsiteX58" fmla="*/ 10029368 w 10248824"/>
              <a:gd name="connsiteY58" fmla="*/ 18288 h 6601968"/>
              <a:gd name="connsiteX59" fmla="*/ 9663608 w 10248824"/>
              <a:gd name="connsiteY59" fmla="*/ 73152 h 6601968"/>
              <a:gd name="connsiteX60" fmla="*/ 9233840 w 10248824"/>
              <a:gd name="connsiteY60" fmla="*/ 118872 h 6601968"/>
              <a:gd name="connsiteX61" fmla="*/ 8657768 w 10248824"/>
              <a:gd name="connsiteY61" fmla="*/ 164592 h 6601968"/>
              <a:gd name="connsiteX62" fmla="*/ 7871384 w 10248824"/>
              <a:gd name="connsiteY62" fmla="*/ 173736 h 6601968"/>
              <a:gd name="connsiteX63" fmla="*/ 7688504 w 10248824"/>
              <a:gd name="connsiteY63" fmla="*/ 182880 h 6601968"/>
              <a:gd name="connsiteX64" fmla="*/ 7587920 w 10248824"/>
              <a:gd name="connsiteY64" fmla="*/ 192024 h 6601968"/>
              <a:gd name="connsiteX65" fmla="*/ 7505624 w 10248824"/>
              <a:gd name="connsiteY65" fmla="*/ 201168 h 6601968"/>
              <a:gd name="connsiteX66" fmla="*/ 7149008 w 10248824"/>
              <a:gd name="connsiteY66" fmla="*/ 210312 h 6601968"/>
              <a:gd name="connsiteX67" fmla="*/ 7039280 w 10248824"/>
              <a:gd name="connsiteY67" fmla="*/ 219456 h 6601968"/>
              <a:gd name="connsiteX68" fmla="*/ 6810680 w 10248824"/>
              <a:gd name="connsiteY68" fmla="*/ 265176 h 6601968"/>
              <a:gd name="connsiteX69" fmla="*/ 6371768 w 10248824"/>
              <a:gd name="connsiteY69" fmla="*/ 310896 h 6601968"/>
              <a:gd name="connsiteX70" fmla="*/ 6079160 w 10248824"/>
              <a:gd name="connsiteY70" fmla="*/ 338328 h 6601968"/>
              <a:gd name="connsiteX71" fmla="*/ 5567096 w 10248824"/>
              <a:gd name="connsiteY71" fmla="*/ 374904 h 6601968"/>
              <a:gd name="connsiteX72" fmla="*/ 4789856 w 10248824"/>
              <a:gd name="connsiteY72" fmla="*/ 384048 h 6601968"/>
              <a:gd name="connsiteX73" fmla="*/ 1113968 w 10248824"/>
              <a:gd name="connsiteY73" fmla="*/ 374904 h 6601968"/>
              <a:gd name="connsiteX74" fmla="*/ 1031672 w 10248824"/>
              <a:gd name="connsiteY74" fmla="*/ 365760 h 6601968"/>
              <a:gd name="connsiteX75" fmla="*/ 803072 w 10248824"/>
              <a:gd name="connsiteY75" fmla="*/ 356616 h 6601968"/>
              <a:gd name="connsiteX76" fmla="*/ 748208 w 10248824"/>
              <a:gd name="connsiteY76" fmla="*/ 347472 h 6601968"/>
              <a:gd name="connsiteX77" fmla="*/ 565328 w 10248824"/>
              <a:gd name="connsiteY77" fmla="*/ 329184 h 6601968"/>
              <a:gd name="connsiteX78" fmla="*/ 510464 w 10248824"/>
              <a:gd name="connsiteY78" fmla="*/ 320040 h 6601968"/>
              <a:gd name="connsiteX79" fmla="*/ 272720 w 10248824"/>
              <a:gd name="connsiteY79" fmla="*/ 347472 h 6601968"/>
              <a:gd name="connsiteX0" fmla="*/ 272720 w 10248824"/>
              <a:gd name="connsiteY0" fmla="*/ 347472 h 6601968"/>
              <a:gd name="connsiteX1" fmla="*/ 254432 w 10248824"/>
              <a:gd name="connsiteY1" fmla="*/ 393192 h 6601968"/>
              <a:gd name="connsiteX2" fmla="*/ 236144 w 10248824"/>
              <a:gd name="connsiteY2" fmla="*/ 475488 h 6601968"/>
              <a:gd name="connsiteX3" fmla="*/ 227000 w 10248824"/>
              <a:gd name="connsiteY3" fmla="*/ 566928 h 6601968"/>
              <a:gd name="connsiteX4" fmla="*/ 217856 w 10248824"/>
              <a:gd name="connsiteY4" fmla="*/ 685800 h 6601968"/>
              <a:gd name="connsiteX5" fmla="*/ 172136 w 10248824"/>
              <a:gd name="connsiteY5" fmla="*/ 987552 h 6601968"/>
              <a:gd name="connsiteX6" fmla="*/ 162992 w 10248824"/>
              <a:gd name="connsiteY6" fmla="*/ 1225296 h 6601968"/>
              <a:gd name="connsiteX7" fmla="*/ 135560 w 10248824"/>
              <a:gd name="connsiteY7" fmla="*/ 1563624 h 6601968"/>
              <a:gd name="connsiteX8" fmla="*/ 126416 w 10248824"/>
              <a:gd name="connsiteY8" fmla="*/ 1892808 h 6601968"/>
              <a:gd name="connsiteX9" fmla="*/ 108128 w 10248824"/>
              <a:gd name="connsiteY9" fmla="*/ 2148840 h 6601968"/>
              <a:gd name="connsiteX10" fmla="*/ 98984 w 10248824"/>
              <a:gd name="connsiteY10" fmla="*/ 2962656 h 6601968"/>
              <a:gd name="connsiteX11" fmla="*/ 80696 w 10248824"/>
              <a:gd name="connsiteY11" fmla="*/ 3538728 h 6601968"/>
              <a:gd name="connsiteX12" fmla="*/ 71552 w 10248824"/>
              <a:gd name="connsiteY12" fmla="*/ 4297680 h 6601968"/>
              <a:gd name="connsiteX13" fmla="*/ 53264 w 10248824"/>
              <a:gd name="connsiteY13" fmla="*/ 5157216 h 6601968"/>
              <a:gd name="connsiteX14" fmla="*/ 62408 w 10248824"/>
              <a:gd name="connsiteY14" fmla="*/ 5815584 h 6601968"/>
              <a:gd name="connsiteX15" fmla="*/ 236144 w 10248824"/>
              <a:gd name="connsiteY15" fmla="*/ 6190488 h 6601968"/>
              <a:gd name="connsiteX16" fmla="*/ 2595296 w 10248824"/>
              <a:gd name="connsiteY16" fmla="*/ 6601968 h 6601968"/>
              <a:gd name="connsiteX17" fmla="*/ 2686736 w 10248824"/>
              <a:gd name="connsiteY17" fmla="*/ 6583680 h 6601968"/>
              <a:gd name="connsiteX18" fmla="*/ 2833040 w 10248824"/>
              <a:gd name="connsiteY18" fmla="*/ 6547104 h 6601968"/>
              <a:gd name="connsiteX19" fmla="*/ 3098216 w 10248824"/>
              <a:gd name="connsiteY19" fmla="*/ 6464808 h 6601968"/>
              <a:gd name="connsiteX20" fmla="*/ 3180512 w 10248824"/>
              <a:gd name="connsiteY20" fmla="*/ 6437376 h 6601968"/>
              <a:gd name="connsiteX21" fmla="*/ 3281096 w 10248824"/>
              <a:gd name="connsiteY21" fmla="*/ 6419088 h 6601968"/>
              <a:gd name="connsiteX22" fmla="*/ 3345104 w 10248824"/>
              <a:gd name="connsiteY22" fmla="*/ 6409944 h 6601968"/>
              <a:gd name="connsiteX23" fmla="*/ 3381680 w 10248824"/>
              <a:gd name="connsiteY23" fmla="*/ 6400800 h 6601968"/>
              <a:gd name="connsiteX24" fmla="*/ 3692576 w 10248824"/>
              <a:gd name="connsiteY24" fmla="*/ 6364224 h 6601968"/>
              <a:gd name="connsiteX25" fmla="*/ 3793160 w 10248824"/>
              <a:gd name="connsiteY25" fmla="*/ 6345936 h 6601968"/>
              <a:gd name="connsiteX26" fmla="*/ 3966896 w 10248824"/>
              <a:gd name="connsiteY26" fmla="*/ 6327648 h 6601968"/>
              <a:gd name="connsiteX27" fmla="*/ 4049192 w 10248824"/>
              <a:gd name="connsiteY27" fmla="*/ 6309360 h 6601968"/>
              <a:gd name="connsiteX28" fmla="*/ 4241216 w 10248824"/>
              <a:gd name="connsiteY28" fmla="*/ 6281928 h 6601968"/>
              <a:gd name="connsiteX29" fmla="*/ 4442384 w 10248824"/>
              <a:gd name="connsiteY29" fmla="*/ 6263640 h 6601968"/>
              <a:gd name="connsiteX30" fmla="*/ 4689272 w 10248824"/>
              <a:gd name="connsiteY30" fmla="*/ 6236208 h 6601968"/>
              <a:gd name="connsiteX31" fmla="*/ 6070016 w 10248824"/>
              <a:gd name="connsiteY31" fmla="*/ 6254496 h 6601968"/>
              <a:gd name="connsiteX32" fmla="*/ 6335192 w 10248824"/>
              <a:gd name="connsiteY32" fmla="*/ 6281928 h 6601968"/>
              <a:gd name="connsiteX33" fmla="*/ 6819824 w 10248824"/>
              <a:gd name="connsiteY33" fmla="*/ 6309360 h 6601968"/>
              <a:gd name="connsiteX34" fmla="*/ 7478192 w 10248824"/>
              <a:gd name="connsiteY34" fmla="*/ 6318504 h 6601968"/>
              <a:gd name="connsiteX35" fmla="*/ 9654464 w 10248824"/>
              <a:gd name="connsiteY35" fmla="*/ 6309360 h 6601968"/>
              <a:gd name="connsiteX36" fmla="*/ 9681896 w 10248824"/>
              <a:gd name="connsiteY36" fmla="*/ 6300216 h 6601968"/>
              <a:gd name="connsiteX37" fmla="*/ 9773336 w 10248824"/>
              <a:gd name="connsiteY37" fmla="*/ 6281928 h 6601968"/>
              <a:gd name="connsiteX38" fmla="*/ 9828200 w 10248824"/>
              <a:gd name="connsiteY38" fmla="*/ 6263640 h 6601968"/>
              <a:gd name="connsiteX39" fmla="*/ 9892208 w 10248824"/>
              <a:gd name="connsiteY39" fmla="*/ 6236208 h 6601968"/>
              <a:gd name="connsiteX40" fmla="*/ 10020224 w 10248824"/>
              <a:gd name="connsiteY40" fmla="*/ 6117336 h 6601968"/>
              <a:gd name="connsiteX41" fmla="*/ 10056800 w 10248824"/>
              <a:gd name="connsiteY41" fmla="*/ 6080760 h 6601968"/>
              <a:gd name="connsiteX42" fmla="*/ 10102520 w 10248824"/>
              <a:gd name="connsiteY42" fmla="*/ 5998464 h 6601968"/>
              <a:gd name="connsiteX43" fmla="*/ 10111664 w 10248824"/>
              <a:gd name="connsiteY43" fmla="*/ 5971032 h 6601968"/>
              <a:gd name="connsiteX44" fmla="*/ 10129952 w 10248824"/>
              <a:gd name="connsiteY44" fmla="*/ 5897880 h 6601968"/>
              <a:gd name="connsiteX45" fmla="*/ 10148240 w 10248824"/>
              <a:gd name="connsiteY45" fmla="*/ 5815584 h 6601968"/>
              <a:gd name="connsiteX46" fmla="*/ 10166528 w 10248824"/>
              <a:gd name="connsiteY46" fmla="*/ 5596128 h 6601968"/>
              <a:gd name="connsiteX47" fmla="*/ 10175672 w 10248824"/>
              <a:gd name="connsiteY47" fmla="*/ 5550408 h 6601968"/>
              <a:gd name="connsiteX48" fmla="*/ 10184816 w 10248824"/>
              <a:gd name="connsiteY48" fmla="*/ 5440680 h 6601968"/>
              <a:gd name="connsiteX49" fmla="*/ 10212248 w 10248824"/>
              <a:gd name="connsiteY49" fmla="*/ 5065776 h 6601968"/>
              <a:gd name="connsiteX50" fmla="*/ 10221392 w 10248824"/>
              <a:gd name="connsiteY50" fmla="*/ 4645152 h 6601968"/>
              <a:gd name="connsiteX51" fmla="*/ 10248824 w 10248824"/>
              <a:gd name="connsiteY51" fmla="*/ 4389120 h 6601968"/>
              <a:gd name="connsiteX52" fmla="*/ 10239680 w 10248824"/>
              <a:gd name="connsiteY52" fmla="*/ 3008376 h 6601968"/>
              <a:gd name="connsiteX53" fmla="*/ 10230536 w 10248824"/>
              <a:gd name="connsiteY53" fmla="*/ 2852928 h 6601968"/>
              <a:gd name="connsiteX54" fmla="*/ 10221392 w 10248824"/>
              <a:gd name="connsiteY54" fmla="*/ 256032 h 6601968"/>
              <a:gd name="connsiteX55" fmla="*/ 10193960 w 10248824"/>
              <a:gd name="connsiteY55" fmla="*/ 128016 h 6601968"/>
              <a:gd name="connsiteX56" fmla="*/ 10175672 w 10248824"/>
              <a:gd name="connsiteY56" fmla="*/ 27432 h 6601968"/>
              <a:gd name="connsiteX57" fmla="*/ 10157384 w 10248824"/>
              <a:gd name="connsiteY57" fmla="*/ 0 h 6601968"/>
              <a:gd name="connsiteX58" fmla="*/ 10029368 w 10248824"/>
              <a:gd name="connsiteY58" fmla="*/ 18288 h 6601968"/>
              <a:gd name="connsiteX59" fmla="*/ 9663608 w 10248824"/>
              <a:gd name="connsiteY59" fmla="*/ 73152 h 6601968"/>
              <a:gd name="connsiteX60" fmla="*/ 9233840 w 10248824"/>
              <a:gd name="connsiteY60" fmla="*/ 118872 h 6601968"/>
              <a:gd name="connsiteX61" fmla="*/ 8657768 w 10248824"/>
              <a:gd name="connsiteY61" fmla="*/ 164592 h 6601968"/>
              <a:gd name="connsiteX62" fmla="*/ 7871384 w 10248824"/>
              <a:gd name="connsiteY62" fmla="*/ 173736 h 6601968"/>
              <a:gd name="connsiteX63" fmla="*/ 7688504 w 10248824"/>
              <a:gd name="connsiteY63" fmla="*/ 182880 h 6601968"/>
              <a:gd name="connsiteX64" fmla="*/ 7587920 w 10248824"/>
              <a:gd name="connsiteY64" fmla="*/ 192024 h 6601968"/>
              <a:gd name="connsiteX65" fmla="*/ 7505624 w 10248824"/>
              <a:gd name="connsiteY65" fmla="*/ 201168 h 6601968"/>
              <a:gd name="connsiteX66" fmla="*/ 7149008 w 10248824"/>
              <a:gd name="connsiteY66" fmla="*/ 210312 h 6601968"/>
              <a:gd name="connsiteX67" fmla="*/ 7039280 w 10248824"/>
              <a:gd name="connsiteY67" fmla="*/ 219456 h 6601968"/>
              <a:gd name="connsiteX68" fmla="*/ 6810680 w 10248824"/>
              <a:gd name="connsiteY68" fmla="*/ 265176 h 6601968"/>
              <a:gd name="connsiteX69" fmla="*/ 6371768 w 10248824"/>
              <a:gd name="connsiteY69" fmla="*/ 310896 h 6601968"/>
              <a:gd name="connsiteX70" fmla="*/ 6079160 w 10248824"/>
              <a:gd name="connsiteY70" fmla="*/ 338328 h 6601968"/>
              <a:gd name="connsiteX71" fmla="*/ 5567096 w 10248824"/>
              <a:gd name="connsiteY71" fmla="*/ 374904 h 6601968"/>
              <a:gd name="connsiteX72" fmla="*/ 4789856 w 10248824"/>
              <a:gd name="connsiteY72" fmla="*/ 384048 h 6601968"/>
              <a:gd name="connsiteX73" fmla="*/ 1113968 w 10248824"/>
              <a:gd name="connsiteY73" fmla="*/ 374904 h 6601968"/>
              <a:gd name="connsiteX74" fmla="*/ 1031672 w 10248824"/>
              <a:gd name="connsiteY74" fmla="*/ 365760 h 6601968"/>
              <a:gd name="connsiteX75" fmla="*/ 803072 w 10248824"/>
              <a:gd name="connsiteY75" fmla="*/ 356616 h 6601968"/>
              <a:gd name="connsiteX76" fmla="*/ 748208 w 10248824"/>
              <a:gd name="connsiteY76" fmla="*/ 347472 h 6601968"/>
              <a:gd name="connsiteX77" fmla="*/ 565328 w 10248824"/>
              <a:gd name="connsiteY77" fmla="*/ 329184 h 6601968"/>
              <a:gd name="connsiteX78" fmla="*/ 510464 w 10248824"/>
              <a:gd name="connsiteY78" fmla="*/ 320040 h 6601968"/>
              <a:gd name="connsiteX79" fmla="*/ 272720 w 10248824"/>
              <a:gd name="connsiteY79" fmla="*/ 347472 h 6601968"/>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345104 w 10248824"/>
              <a:gd name="connsiteY21" fmla="*/ 6409944 h 6621725"/>
              <a:gd name="connsiteX22" fmla="*/ 3381680 w 10248824"/>
              <a:gd name="connsiteY22" fmla="*/ 6400800 h 6621725"/>
              <a:gd name="connsiteX23" fmla="*/ 3692576 w 10248824"/>
              <a:gd name="connsiteY23" fmla="*/ 6364224 h 6621725"/>
              <a:gd name="connsiteX24" fmla="*/ 3793160 w 10248824"/>
              <a:gd name="connsiteY24" fmla="*/ 6345936 h 6621725"/>
              <a:gd name="connsiteX25" fmla="*/ 3966896 w 10248824"/>
              <a:gd name="connsiteY25" fmla="*/ 6327648 h 6621725"/>
              <a:gd name="connsiteX26" fmla="*/ 4049192 w 10248824"/>
              <a:gd name="connsiteY26" fmla="*/ 6309360 h 6621725"/>
              <a:gd name="connsiteX27" fmla="*/ 4241216 w 10248824"/>
              <a:gd name="connsiteY27" fmla="*/ 6281928 h 6621725"/>
              <a:gd name="connsiteX28" fmla="*/ 4442384 w 10248824"/>
              <a:gd name="connsiteY28" fmla="*/ 6263640 h 6621725"/>
              <a:gd name="connsiteX29" fmla="*/ 4689272 w 10248824"/>
              <a:gd name="connsiteY29" fmla="*/ 6236208 h 6621725"/>
              <a:gd name="connsiteX30" fmla="*/ 6070016 w 10248824"/>
              <a:gd name="connsiteY30" fmla="*/ 6254496 h 6621725"/>
              <a:gd name="connsiteX31" fmla="*/ 6335192 w 10248824"/>
              <a:gd name="connsiteY31" fmla="*/ 6281928 h 6621725"/>
              <a:gd name="connsiteX32" fmla="*/ 6819824 w 10248824"/>
              <a:gd name="connsiteY32" fmla="*/ 6309360 h 6621725"/>
              <a:gd name="connsiteX33" fmla="*/ 7478192 w 10248824"/>
              <a:gd name="connsiteY33" fmla="*/ 6318504 h 6621725"/>
              <a:gd name="connsiteX34" fmla="*/ 9654464 w 10248824"/>
              <a:gd name="connsiteY34" fmla="*/ 6309360 h 6621725"/>
              <a:gd name="connsiteX35" fmla="*/ 9681896 w 10248824"/>
              <a:gd name="connsiteY35" fmla="*/ 6300216 h 6621725"/>
              <a:gd name="connsiteX36" fmla="*/ 9773336 w 10248824"/>
              <a:gd name="connsiteY36" fmla="*/ 6281928 h 6621725"/>
              <a:gd name="connsiteX37" fmla="*/ 9828200 w 10248824"/>
              <a:gd name="connsiteY37" fmla="*/ 6263640 h 6621725"/>
              <a:gd name="connsiteX38" fmla="*/ 9892208 w 10248824"/>
              <a:gd name="connsiteY38" fmla="*/ 6236208 h 6621725"/>
              <a:gd name="connsiteX39" fmla="*/ 10020224 w 10248824"/>
              <a:gd name="connsiteY39" fmla="*/ 6117336 h 6621725"/>
              <a:gd name="connsiteX40" fmla="*/ 10056800 w 10248824"/>
              <a:gd name="connsiteY40" fmla="*/ 6080760 h 6621725"/>
              <a:gd name="connsiteX41" fmla="*/ 10102520 w 10248824"/>
              <a:gd name="connsiteY41" fmla="*/ 5998464 h 6621725"/>
              <a:gd name="connsiteX42" fmla="*/ 10111664 w 10248824"/>
              <a:gd name="connsiteY42" fmla="*/ 5971032 h 6621725"/>
              <a:gd name="connsiteX43" fmla="*/ 10129952 w 10248824"/>
              <a:gd name="connsiteY43" fmla="*/ 5897880 h 6621725"/>
              <a:gd name="connsiteX44" fmla="*/ 10148240 w 10248824"/>
              <a:gd name="connsiteY44" fmla="*/ 5815584 h 6621725"/>
              <a:gd name="connsiteX45" fmla="*/ 10166528 w 10248824"/>
              <a:gd name="connsiteY45" fmla="*/ 5596128 h 6621725"/>
              <a:gd name="connsiteX46" fmla="*/ 10175672 w 10248824"/>
              <a:gd name="connsiteY46" fmla="*/ 5550408 h 6621725"/>
              <a:gd name="connsiteX47" fmla="*/ 10184816 w 10248824"/>
              <a:gd name="connsiteY47" fmla="*/ 5440680 h 6621725"/>
              <a:gd name="connsiteX48" fmla="*/ 10212248 w 10248824"/>
              <a:gd name="connsiteY48" fmla="*/ 5065776 h 6621725"/>
              <a:gd name="connsiteX49" fmla="*/ 10221392 w 10248824"/>
              <a:gd name="connsiteY49" fmla="*/ 4645152 h 6621725"/>
              <a:gd name="connsiteX50" fmla="*/ 10248824 w 10248824"/>
              <a:gd name="connsiteY50" fmla="*/ 4389120 h 6621725"/>
              <a:gd name="connsiteX51" fmla="*/ 10239680 w 10248824"/>
              <a:gd name="connsiteY51" fmla="*/ 3008376 h 6621725"/>
              <a:gd name="connsiteX52" fmla="*/ 10230536 w 10248824"/>
              <a:gd name="connsiteY52" fmla="*/ 2852928 h 6621725"/>
              <a:gd name="connsiteX53" fmla="*/ 10221392 w 10248824"/>
              <a:gd name="connsiteY53" fmla="*/ 256032 h 6621725"/>
              <a:gd name="connsiteX54" fmla="*/ 10193960 w 10248824"/>
              <a:gd name="connsiteY54" fmla="*/ 128016 h 6621725"/>
              <a:gd name="connsiteX55" fmla="*/ 10175672 w 10248824"/>
              <a:gd name="connsiteY55" fmla="*/ 27432 h 6621725"/>
              <a:gd name="connsiteX56" fmla="*/ 10157384 w 10248824"/>
              <a:gd name="connsiteY56" fmla="*/ 0 h 6621725"/>
              <a:gd name="connsiteX57" fmla="*/ 10029368 w 10248824"/>
              <a:gd name="connsiteY57" fmla="*/ 18288 h 6621725"/>
              <a:gd name="connsiteX58" fmla="*/ 9663608 w 10248824"/>
              <a:gd name="connsiteY58" fmla="*/ 73152 h 6621725"/>
              <a:gd name="connsiteX59" fmla="*/ 9233840 w 10248824"/>
              <a:gd name="connsiteY59" fmla="*/ 118872 h 6621725"/>
              <a:gd name="connsiteX60" fmla="*/ 8657768 w 10248824"/>
              <a:gd name="connsiteY60" fmla="*/ 164592 h 6621725"/>
              <a:gd name="connsiteX61" fmla="*/ 7871384 w 10248824"/>
              <a:gd name="connsiteY61" fmla="*/ 173736 h 6621725"/>
              <a:gd name="connsiteX62" fmla="*/ 7688504 w 10248824"/>
              <a:gd name="connsiteY62" fmla="*/ 182880 h 6621725"/>
              <a:gd name="connsiteX63" fmla="*/ 7587920 w 10248824"/>
              <a:gd name="connsiteY63" fmla="*/ 192024 h 6621725"/>
              <a:gd name="connsiteX64" fmla="*/ 7505624 w 10248824"/>
              <a:gd name="connsiteY64" fmla="*/ 201168 h 6621725"/>
              <a:gd name="connsiteX65" fmla="*/ 7149008 w 10248824"/>
              <a:gd name="connsiteY65" fmla="*/ 210312 h 6621725"/>
              <a:gd name="connsiteX66" fmla="*/ 7039280 w 10248824"/>
              <a:gd name="connsiteY66" fmla="*/ 219456 h 6621725"/>
              <a:gd name="connsiteX67" fmla="*/ 6810680 w 10248824"/>
              <a:gd name="connsiteY67" fmla="*/ 265176 h 6621725"/>
              <a:gd name="connsiteX68" fmla="*/ 6371768 w 10248824"/>
              <a:gd name="connsiteY68" fmla="*/ 310896 h 6621725"/>
              <a:gd name="connsiteX69" fmla="*/ 6079160 w 10248824"/>
              <a:gd name="connsiteY69" fmla="*/ 338328 h 6621725"/>
              <a:gd name="connsiteX70" fmla="*/ 5567096 w 10248824"/>
              <a:gd name="connsiteY70" fmla="*/ 374904 h 6621725"/>
              <a:gd name="connsiteX71" fmla="*/ 4789856 w 10248824"/>
              <a:gd name="connsiteY71" fmla="*/ 384048 h 6621725"/>
              <a:gd name="connsiteX72" fmla="*/ 1113968 w 10248824"/>
              <a:gd name="connsiteY72" fmla="*/ 374904 h 6621725"/>
              <a:gd name="connsiteX73" fmla="*/ 1031672 w 10248824"/>
              <a:gd name="connsiteY73" fmla="*/ 365760 h 6621725"/>
              <a:gd name="connsiteX74" fmla="*/ 803072 w 10248824"/>
              <a:gd name="connsiteY74" fmla="*/ 356616 h 6621725"/>
              <a:gd name="connsiteX75" fmla="*/ 748208 w 10248824"/>
              <a:gd name="connsiteY75" fmla="*/ 347472 h 6621725"/>
              <a:gd name="connsiteX76" fmla="*/ 565328 w 10248824"/>
              <a:gd name="connsiteY76" fmla="*/ 329184 h 6621725"/>
              <a:gd name="connsiteX77" fmla="*/ 510464 w 10248824"/>
              <a:gd name="connsiteY77" fmla="*/ 320040 h 6621725"/>
              <a:gd name="connsiteX78" fmla="*/ 272720 w 10248824"/>
              <a:gd name="connsiteY78"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345104 w 10248824"/>
              <a:gd name="connsiteY21" fmla="*/ 6409944 h 6621725"/>
              <a:gd name="connsiteX22" fmla="*/ 3692576 w 10248824"/>
              <a:gd name="connsiteY22" fmla="*/ 6364224 h 6621725"/>
              <a:gd name="connsiteX23" fmla="*/ 3793160 w 10248824"/>
              <a:gd name="connsiteY23" fmla="*/ 6345936 h 6621725"/>
              <a:gd name="connsiteX24" fmla="*/ 3966896 w 10248824"/>
              <a:gd name="connsiteY24" fmla="*/ 6327648 h 6621725"/>
              <a:gd name="connsiteX25" fmla="*/ 4049192 w 10248824"/>
              <a:gd name="connsiteY25" fmla="*/ 6309360 h 6621725"/>
              <a:gd name="connsiteX26" fmla="*/ 4241216 w 10248824"/>
              <a:gd name="connsiteY26" fmla="*/ 6281928 h 6621725"/>
              <a:gd name="connsiteX27" fmla="*/ 4442384 w 10248824"/>
              <a:gd name="connsiteY27" fmla="*/ 6263640 h 6621725"/>
              <a:gd name="connsiteX28" fmla="*/ 4689272 w 10248824"/>
              <a:gd name="connsiteY28" fmla="*/ 6236208 h 6621725"/>
              <a:gd name="connsiteX29" fmla="*/ 6070016 w 10248824"/>
              <a:gd name="connsiteY29" fmla="*/ 6254496 h 6621725"/>
              <a:gd name="connsiteX30" fmla="*/ 6335192 w 10248824"/>
              <a:gd name="connsiteY30" fmla="*/ 6281928 h 6621725"/>
              <a:gd name="connsiteX31" fmla="*/ 6819824 w 10248824"/>
              <a:gd name="connsiteY31" fmla="*/ 6309360 h 6621725"/>
              <a:gd name="connsiteX32" fmla="*/ 7478192 w 10248824"/>
              <a:gd name="connsiteY32" fmla="*/ 6318504 h 6621725"/>
              <a:gd name="connsiteX33" fmla="*/ 9654464 w 10248824"/>
              <a:gd name="connsiteY33" fmla="*/ 6309360 h 6621725"/>
              <a:gd name="connsiteX34" fmla="*/ 9681896 w 10248824"/>
              <a:gd name="connsiteY34" fmla="*/ 6300216 h 6621725"/>
              <a:gd name="connsiteX35" fmla="*/ 9773336 w 10248824"/>
              <a:gd name="connsiteY35" fmla="*/ 6281928 h 6621725"/>
              <a:gd name="connsiteX36" fmla="*/ 9828200 w 10248824"/>
              <a:gd name="connsiteY36" fmla="*/ 6263640 h 6621725"/>
              <a:gd name="connsiteX37" fmla="*/ 9892208 w 10248824"/>
              <a:gd name="connsiteY37" fmla="*/ 6236208 h 6621725"/>
              <a:gd name="connsiteX38" fmla="*/ 10020224 w 10248824"/>
              <a:gd name="connsiteY38" fmla="*/ 6117336 h 6621725"/>
              <a:gd name="connsiteX39" fmla="*/ 10056800 w 10248824"/>
              <a:gd name="connsiteY39" fmla="*/ 6080760 h 6621725"/>
              <a:gd name="connsiteX40" fmla="*/ 10102520 w 10248824"/>
              <a:gd name="connsiteY40" fmla="*/ 5998464 h 6621725"/>
              <a:gd name="connsiteX41" fmla="*/ 10111664 w 10248824"/>
              <a:gd name="connsiteY41" fmla="*/ 5971032 h 6621725"/>
              <a:gd name="connsiteX42" fmla="*/ 10129952 w 10248824"/>
              <a:gd name="connsiteY42" fmla="*/ 5897880 h 6621725"/>
              <a:gd name="connsiteX43" fmla="*/ 10148240 w 10248824"/>
              <a:gd name="connsiteY43" fmla="*/ 5815584 h 6621725"/>
              <a:gd name="connsiteX44" fmla="*/ 10166528 w 10248824"/>
              <a:gd name="connsiteY44" fmla="*/ 5596128 h 6621725"/>
              <a:gd name="connsiteX45" fmla="*/ 10175672 w 10248824"/>
              <a:gd name="connsiteY45" fmla="*/ 5550408 h 6621725"/>
              <a:gd name="connsiteX46" fmla="*/ 10184816 w 10248824"/>
              <a:gd name="connsiteY46" fmla="*/ 5440680 h 6621725"/>
              <a:gd name="connsiteX47" fmla="*/ 10212248 w 10248824"/>
              <a:gd name="connsiteY47" fmla="*/ 5065776 h 6621725"/>
              <a:gd name="connsiteX48" fmla="*/ 10221392 w 10248824"/>
              <a:gd name="connsiteY48" fmla="*/ 4645152 h 6621725"/>
              <a:gd name="connsiteX49" fmla="*/ 10248824 w 10248824"/>
              <a:gd name="connsiteY49" fmla="*/ 4389120 h 6621725"/>
              <a:gd name="connsiteX50" fmla="*/ 10239680 w 10248824"/>
              <a:gd name="connsiteY50" fmla="*/ 3008376 h 6621725"/>
              <a:gd name="connsiteX51" fmla="*/ 10230536 w 10248824"/>
              <a:gd name="connsiteY51" fmla="*/ 2852928 h 6621725"/>
              <a:gd name="connsiteX52" fmla="*/ 10221392 w 10248824"/>
              <a:gd name="connsiteY52" fmla="*/ 256032 h 6621725"/>
              <a:gd name="connsiteX53" fmla="*/ 10193960 w 10248824"/>
              <a:gd name="connsiteY53" fmla="*/ 128016 h 6621725"/>
              <a:gd name="connsiteX54" fmla="*/ 10175672 w 10248824"/>
              <a:gd name="connsiteY54" fmla="*/ 27432 h 6621725"/>
              <a:gd name="connsiteX55" fmla="*/ 10157384 w 10248824"/>
              <a:gd name="connsiteY55" fmla="*/ 0 h 6621725"/>
              <a:gd name="connsiteX56" fmla="*/ 10029368 w 10248824"/>
              <a:gd name="connsiteY56" fmla="*/ 18288 h 6621725"/>
              <a:gd name="connsiteX57" fmla="*/ 9663608 w 10248824"/>
              <a:gd name="connsiteY57" fmla="*/ 73152 h 6621725"/>
              <a:gd name="connsiteX58" fmla="*/ 9233840 w 10248824"/>
              <a:gd name="connsiteY58" fmla="*/ 118872 h 6621725"/>
              <a:gd name="connsiteX59" fmla="*/ 8657768 w 10248824"/>
              <a:gd name="connsiteY59" fmla="*/ 164592 h 6621725"/>
              <a:gd name="connsiteX60" fmla="*/ 7871384 w 10248824"/>
              <a:gd name="connsiteY60" fmla="*/ 173736 h 6621725"/>
              <a:gd name="connsiteX61" fmla="*/ 7688504 w 10248824"/>
              <a:gd name="connsiteY61" fmla="*/ 182880 h 6621725"/>
              <a:gd name="connsiteX62" fmla="*/ 7587920 w 10248824"/>
              <a:gd name="connsiteY62" fmla="*/ 192024 h 6621725"/>
              <a:gd name="connsiteX63" fmla="*/ 7505624 w 10248824"/>
              <a:gd name="connsiteY63" fmla="*/ 201168 h 6621725"/>
              <a:gd name="connsiteX64" fmla="*/ 7149008 w 10248824"/>
              <a:gd name="connsiteY64" fmla="*/ 210312 h 6621725"/>
              <a:gd name="connsiteX65" fmla="*/ 7039280 w 10248824"/>
              <a:gd name="connsiteY65" fmla="*/ 219456 h 6621725"/>
              <a:gd name="connsiteX66" fmla="*/ 6810680 w 10248824"/>
              <a:gd name="connsiteY66" fmla="*/ 265176 h 6621725"/>
              <a:gd name="connsiteX67" fmla="*/ 6371768 w 10248824"/>
              <a:gd name="connsiteY67" fmla="*/ 310896 h 6621725"/>
              <a:gd name="connsiteX68" fmla="*/ 6079160 w 10248824"/>
              <a:gd name="connsiteY68" fmla="*/ 338328 h 6621725"/>
              <a:gd name="connsiteX69" fmla="*/ 5567096 w 10248824"/>
              <a:gd name="connsiteY69" fmla="*/ 374904 h 6621725"/>
              <a:gd name="connsiteX70" fmla="*/ 4789856 w 10248824"/>
              <a:gd name="connsiteY70" fmla="*/ 384048 h 6621725"/>
              <a:gd name="connsiteX71" fmla="*/ 1113968 w 10248824"/>
              <a:gd name="connsiteY71" fmla="*/ 374904 h 6621725"/>
              <a:gd name="connsiteX72" fmla="*/ 1031672 w 10248824"/>
              <a:gd name="connsiteY72" fmla="*/ 365760 h 6621725"/>
              <a:gd name="connsiteX73" fmla="*/ 803072 w 10248824"/>
              <a:gd name="connsiteY73" fmla="*/ 356616 h 6621725"/>
              <a:gd name="connsiteX74" fmla="*/ 748208 w 10248824"/>
              <a:gd name="connsiteY74" fmla="*/ 347472 h 6621725"/>
              <a:gd name="connsiteX75" fmla="*/ 565328 w 10248824"/>
              <a:gd name="connsiteY75" fmla="*/ 329184 h 6621725"/>
              <a:gd name="connsiteX76" fmla="*/ 510464 w 10248824"/>
              <a:gd name="connsiteY76" fmla="*/ 320040 h 6621725"/>
              <a:gd name="connsiteX77" fmla="*/ 272720 w 10248824"/>
              <a:gd name="connsiteY77"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180512 w 10248824"/>
              <a:gd name="connsiteY19" fmla="*/ 6437376 h 6621725"/>
              <a:gd name="connsiteX20" fmla="*/ 3281096 w 10248824"/>
              <a:gd name="connsiteY20" fmla="*/ 6419088 h 6621725"/>
              <a:gd name="connsiteX21" fmla="*/ 3692576 w 10248824"/>
              <a:gd name="connsiteY21" fmla="*/ 6364224 h 6621725"/>
              <a:gd name="connsiteX22" fmla="*/ 3793160 w 10248824"/>
              <a:gd name="connsiteY22" fmla="*/ 6345936 h 6621725"/>
              <a:gd name="connsiteX23" fmla="*/ 3966896 w 10248824"/>
              <a:gd name="connsiteY23" fmla="*/ 6327648 h 6621725"/>
              <a:gd name="connsiteX24" fmla="*/ 4049192 w 10248824"/>
              <a:gd name="connsiteY24" fmla="*/ 6309360 h 6621725"/>
              <a:gd name="connsiteX25" fmla="*/ 4241216 w 10248824"/>
              <a:gd name="connsiteY25" fmla="*/ 6281928 h 6621725"/>
              <a:gd name="connsiteX26" fmla="*/ 4442384 w 10248824"/>
              <a:gd name="connsiteY26" fmla="*/ 6263640 h 6621725"/>
              <a:gd name="connsiteX27" fmla="*/ 4689272 w 10248824"/>
              <a:gd name="connsiteY27" fmla="*/ 6236208 h 6621725"/>
              <a:gd name="connsiteX28" fmla="*/ 6070016 w 10248824"/>
              <a:gd name="connsiteY28" fmla="*/ 6254496 h 6621725"/>
              <a:gd name="connsiteX29" fmla="*/ 6335192 w 10248824"/>
              <a:gd name="connsiteY29" fmla="*/ 6281928 h 6621725"/>
              <a:gd name="connsiteX30" fmla="*/ 6819824 w 10248824"/>
              <a:gd name="connsiteY30" fmla="*/ 6309360 h 6621725"/>
              <a:gd name="connsiteX31" fmla="*/ 7478192 w 10248824"/>
              <a:gd name="connsiteY31" fmla="*/ 6318504 h 6621725"/>
              <a:gd name="connsiteX32" fmla="*/ 9654464 w 10248824"/>
              <a:gd name="connsiteY32" fmla="*/ 6309360 h 6621725"/>
              <a:gd name="connsiteX33" fmla="*/ 9681896 w 10248824"/>
              <a:gd name="connsiteY33" fmla="*/ 6300216 h 6621725"/>
              <a:gd name="connsiteX34" fmla="*/ 9773336 w 10248824"/>
              <a:gd name="connsiteY34" fmla="*/ 6281928 h 6621725"/>
              <a:gd name="connsiteX35" fmla="*/ 9828200 w 10248824"/>
              <a:gd name="connsiteY35" fmla="*/ 6263640 h 6621725"/>
              <a:gd name="connsiteX36" fmla="*/ 9892208 w 10248824"/>
              <a:gd name="connsiteY36" fmla="*/ 6236208 h 6621725"/>
              <a:gd name="connsiteX37" fmla="*/ 10020224 w 10248824"/>
              <a:gd name="connsiteY37" fmla="*/ 6117336 h 6621725"/>
              <a:gd name="connsiteX38" fmla="*/ 10056800 w 10248824"/>
              <a:gd name="connsiteY38" fmla="*/ 6080760 h 6621725"/>
              <a:gd name="connsiteX39" fmla="*/ 10102520 w 10248824"/>
              <a:gd name="connsiteY39" fmla="*/ 5998464 h 6621725"/>
              <a:gd name="connsiteX40" fmla="*/ 10111664 w 10248824"/>
              <a:gd name="connsiteY40" fmla="*/ 5971032 h 6621725"/>
              <a:gd name="connsiteX41" fmla="*/ 10129952 w 10248824"/>
              <a:gd name="connsiteY41" fmla="*/ 5897880 h 6621725"/>
              <a:gd name="connsiteX42" fmla="*/ 10148240 w 10248824"/>
              <a:gd name="connsiteY42" fmla="*/ 5815584 h 6621725"/>
              <a:gd name="connsiteX43" fmla="*/ 10166528 w 10248824"/>
              <a:gd name="connsiteY43" fmla="*/ 5596128 h 6621725"/>
              <a:gd name="connsiteX44" fmla="*/ 10175672 w 10248824"/>
              <a:gd name="connsiteY44" fmla="*/ 5550408 h 6621725"/>
              <a:gd name="connsiteX45" fmla="*/ 10184816 w 10248824"/>
              <a:gd name="connsiteY45" fmla="*/ 5440680 h 6621725"/>
              <a:gd name="connsiteX46" fmla="*/ 10212248 w 10248824"/>
              <a:gd name="connsiteY46" fmla="*/ 5065776 h 6621725"/>
              <a:gd name="connsiteX47" fmla="*/ 10221392 w 10248824"/>
              <a:gd name="connsiteY47" fmla="*/ 4645152 h 6621725"/>
              <a:gd name="connsiteX48" fmla="*/ 10248824 w 10248824"/>
              <a:gd name="connsiteY48" fmla="*/ 4389120 h 6621725"/>
              <a:gd name="connsiteX49" fmla="*/ 10239680 w 10248824"/>
              <a:gd name="connsiteY49" fmla="*/ 3008376 h 6621725"/>
              <a:gd name="connsiteX50" fmla="*/ 10230536 w 10248824"/>
              <a:gd name="connsiteY50" fmla="*/ 2852928 h 6621725"/>
              <a:gd name="connsiteX51" fmla="*/ 10221392 w 10248824"/>
              <a:gd name="connsiteY51" fmla="*/ 256032 h 6621725"/>
              <a:gd name="connsiteX52" fmla="*/ 10193960 w 10248824"/>
              <a:gd name="connsiteY52" fmla="*/ 128016 h 6621725"/>
              <a:gd name="connsiteX53" fmla="*/ 10175672 w 10248824"/>
              <a:gd name="connsiteY53" fmla="*/ 27432 h 6621725"/>
              <a:gd name="connsiteX54" fmla="*/ 10157384 w 10248824"/>
              <a:gd name="connsiteY54" fmla="*/ 0 h 6621725"/>
              <a:gd name="connsiteX55" fmla="*/ 10029368 w 10248824"/>
              <a:gd name="connsiteY55" fmla="*/ 18288 h 6621725"/>
              <a:gd name="connsiteX56" fmla="*/ 9663608 w 10248824"/>
              <a:gd name="connsiteY56" fmla="*/ 73152 h 6621725"/>
              <a:gd name="connsiteX57" fmla="*/ 9233840 w 10248824"/>
              <a:gd name="connsiteY57" fmla="*/ 118872 h 6621725"/>
              <a:gd name="connsiteX58" fmla="*/ 8657768 w 10248824"/>
              <a:gd name="connsiteY58" fmla="*/ 164592 h 6621725"/>
              <a:gd name="connsiteX59" fmla="*/ 7871384 w 10248824"/>
              <a:gd name="connsiteY59" fmla="*/ 173736 h 6621725"/>
              <a:gd name="connsiteX60" fmla="*/ 7688504 w 10248824"/>
              <a:gd name="connsiteY60" fmla="*/ 182880 h 6621725"/>
              <a:gd name="connsiteX61" fmla="*/ 7587920 w 10248824"/>
              <a:gd name="connsiteY61" fmla="*/ 192024 h 6621725"/>
              <a:gd name="connsiteX62" fmla="*/ 7505624 w 10248824"/>
              <a:gd name="connsiteY62" fmla="*/ 201168 h 6621725"/>
              <a:gd name="connsiteX63" fmla="*/ 7149008 w 10248824"/>
              <a:gd name="connsiteY63" fmla="*/ 210312 h 6621725"/>
              <a:gd name="connsiteX64" fmla="*/ 7039280 w 10248824"/>
              <a:gd name="connsiteY64" fmla="*/ 219456 h 6621725"/>
              <a:gd name="connsiteX65" fmla="*/ 6810680 w 10248824"/>
              <a:gd name="connsiteY65" fmla="*/ 265176 h 6621725"/>
              <a:gd name="connsiteX66" fmla="*/ 6371768 w 10248824"/>
              <a:gd name="connsiteY66" fmla="*/ 310896 h 6621725"/>
              <a:gd name="connsiteX67" fmla="*/ 6079160 w 10248824"/>
              <a:gd name="connsiteY67" fmla="*/ 338328 h 6621725"/>
              <a:gd name="connsiteX68" fmla="*/ 5567096 w 10248824"/>
              <a:gd name="connsiteY68" fmla="*/ 374904 h 6621725"/>
              <a:gd name="connsiteX69" fmla="*/ 4789856 w 10248824"/>
              <a:gd name="connsiteY69" fmla="*/ 384048 h 6621725"/>
              <a:gd name="connsiteX70" fmla="*/ 1113968 w 10248824"/>
              <a:gd name="connsiteY70" fmla="*/ 374904 h 6621725"/>
              <a:gd name="connsiteX71" fmla="*/ 1031672 w 10248824"/>
              <a:gd name="connsiteY71" fmla="*/ 365760 h 6621725"/>
              <a:gd name="connsiteX72" fmla="*/ 803072 w 10248824"/>
              <a:gd name="connsiteY72" fmla="*/ 356616 h 6621725"/>
              <a:gd name="connsiteX73" fmla="*/ 748208 w 10248824"/>
              <a:gd name="connsiteY73" fmla="*/ 347472 h 6621725"/>
              <a:gd name="connsiteX74" fmla="*/ 565328 w 10248824"/>
              <a:gd name="connsiteY74" fmla="*/ 329184 h 6621725"/>
              <a:gd name="connsiteX75" fmla="*/ 510464 w 10248824"/>
              <a:gd name="connsiteY75" fmla="*/ 320040 h 6621725"/>
              <a:gd name="connsiteX76" fmla="*/ 272720 w 10248824"/>
              <a:gd name="connsiteY76" fmla="*/ 347472 h 6621725"/>
              <a:gd name="connsiteX0" fmla="*/ 272720 w 10248824"/>
              <a:gd name="connsiteY0" fmla="*/ 347472 h 6621725"/>
              <a:gd name="connsiteX1" fmla="*/ 254432 w 10248824"/>
              <a:gd name="connsiteY1" fmla="*/ 393192 h 6621725"/>
              <a:gd name="connsiteX2" fmla="*/ 236144 w 10248824"/>
              <a:gd name="connsiteY2" fmla="*/ 475488 h 6621725"/>
              <a:gd name="connsiteX3" fmla="*/ 227000 w 10248824"/>
              <a:gd name="connsiteY3" fmla="*/ 566928 h 6621725"/>
              <a:gd name="connsiteX4" fmla="*/ 217856 w 10248824"/>
              <a:gd name="connsiteY4" fmla="*/ 685800 h 6621725"/>
              <a:gd name="connsiteX5" fmla="*/ 172136 w 10248824"/>
              <a:gd name="connsiteY5" fmla="*/ 987552 h 6621725"/>
              <a:gd name="connsiteX6" fmla="*/ 162992 w 10248824"/>
              <a:gd name="connsiteY6" fmla="*/ 1225296 h 6621725"/>
              <a:gd name="connsiteX7" fmla="*/ 135560 w 10248824"/>
              <a:gd name="connsiteY7" fmla="*/ 1563624 h 6621725"/>
              <a:gd name="connsiteX8" fmla="*/ 126416 w 10248824"/>
              <a:gd name="connsiteY8" fmla="*/ 1892808 h 6621725"/>
              <a:gd name="connsiteX9" fmla="*/ 108128 w 10248824"/>
              <a:gd name="connsiteY9" fmla="*/ 2148840 h 6621725"/>
              <a:gd name="connsiteX10" fmla="*/ 98984 w 10248824"/>
              <a:gd name="connsiteY10" fmla="*/ 2962656 h 6621725"/>
              <a:gd name="connsiteX11" fmla="*/ 80696 w 10248824"/>
              <a:gd name="connsiteY11" fmla="*/ 3538728 h 6621725"/>
              <a:gd name="connsiteX12" fmla="*/ 71552 w 10248824"/>
              <a:gd name="connsiteY12" fmla="*/ 4297680 h 6621725"/>
              <a:gd name="connsiteX13" fmla="*/ 53264 w 10248824"/>
              <a:gd name="connsiteY13" fmla="*/ 5157216 h 6621725"/>
              <a:gd name="connsiteX14" fmla="*/ 62408 w 10248824"/>
              <a:gd name="connsiteY14" fmla="*/ 5815584 h 6621725"/>
              <a:gd name="connsiteX15" fmla="*/ 236144 w 10248824"/>
              <a:gd name="connsiteY15" fmla="*/ 6190488 h 6621725"/>
              <a:gd name="connsiteX16" fmla="*/ 2595296 w 10248824"/>
              <a:gd name="connsiteY16" fmla="*/ 6601968 h 6621725"/>
              <a:gd name="connsiteX17" fmla="*/ 2833040 w 10248824"/>
              <a:gd name="connsiteY17" fmla="*/ 6547104 h 6621725"/>
              <a:gd name="connsiteX18" fmla="*/ 3098216 w 10248824"/>
              <a:gd name="connsiteY18" fmla="*/ 6464808 h 6621725"/>
              <a:gd name="connsiteX19" fmla="*/ 3281096 w 10248824"/>
              <a:gd name="connsiteY19" fmla="*/ 6419088 h 6621725"/>
              <a:gd name="connsiteX20" fmla="*/ 3692576 w 10248824"/>
              <a:gd name="connsiteY20" fmla="*/ 6364224 h 6621725"/>
              <a:gd name="connsiteX21" fmla="*/ 3793160 w 10248824"/>
              <a:gd name="connsiteY21" fmla="*/ 6345936 h 6621725"/>
              <a:gd name="connsiteX22" fmla="*/ 3966896 w 10248824"/>
              <a:gd name="connsiteY22" fmla="*/ 6327648 h 6621725"/>
              <a:gd name="connsiteX23" fmla="*/ 4049192 w 10248824"/>
              <a:gd name="connsiteY23" fmla="*/ 6309360 h 6621725"/>
              <a:gd name="connsiteX24" fmla="*/ 4241216 w 10248824"/>
              <a:gd name="connsiteY24" fmla="*/ 6281928 h 6621725"/>
              <a:gd name="connsiteX25" fmla="*/ 4442384 w 10248824"/>
              <a:gd name="connsiteY25" fmla="*/ 6263640 h 6621725"/>
              <a:gd name="connsiteX26" fmla="*/ 4689272 w 10248824"/>
              <a:gd name="connsiteY26" fmla="*/ 6236208 h 6621725"/>
              <a:gd name="connsiteX27" fmla="*/ 6070016 w 10248824"/>
              <a:gd name="connsiteY27" fmla="*/ 6254496 h 6621725"/>
              <a:gd name="connsiteX28" fmla="*/ 6335192 w 10248824"/>
              <a:gd name="connsiteY28" fmla="*/ 6281928 h 6621725"/>
              <a:gd name="connsiteX29" fmla="*/ 6819824 w 10248824"/>
              <a:gd name="connsiteY29" fmla="*/ 6309360 h 6621725"/>
              <a:gd name="connsiteX30" fmla="*/ 7478192 w 10248824"/>
              <a:gd name="connsiteY30" fmla="*/ 6318504 h 6621725"/>
              <a:gd name="connsiteX31" fmla="*/ 9654464 w 10248824"/>
              <a:gd name="connsiteY31" fmla="*/ 6309360 h 6621725"/>
              <a:gd name="connsiteX32" fmla="*/ 9681896 w 10248824"/>
              <a:gd name="connsiteY32" fmla="*/ 6300216 h 6621725"/>
              <a:gd name="connsiteX33" fmla="*/ 9773336 w 10248824"/>
              <a:gd name="connsiteY33" fmla="*/ 6281928 h 6621725"/>
              <a:gd name="connsiteX34" fmla="*/ 9828200 w 10248824"/>
              <a:gd name="connsiteY34" fmla="*/ 6263640 h 6621725"/>
              <a:gd name="connsiteX35" fmla="*/ 9892208 w 10248824"/>
              <a:gd name="connsiteY35" fmla="*/ 6236208 h 6621725"/>
              <a:gd name="connsiteX36" fmla="*/ 10020224 w 10248824"/>
              <a:gd name="connsiteY36" fmla="*/ 6117336 h 6621725"/>
              <a:gd name="connsiteX37" fmla="*/ 10056800 w 10248824"/>
              <a:gd name="connsiteY37" fmla="*/ 6080760 h 6621725"/>
              <a:gd name="connsiteX38" fmla="*/ 10102520 w 10248824"/>
              <a:gd name="connsiteY38" fmla="*/ 5998464 h 6621725"/>
              <a:gd name="connsiteX39" fmla="*/ 10111664 w 10248824"/>
              <a:gd name="connsiteY39" fmla="*/ 5971032 h 6621725"/>
              <a:gd name="connsiteX40" fmla="*/ 10129952 w 10248824"/>
              <a:gd name="connsiteY40" fmla="*/ 5897880 h 6621725"/>
              <a:gd name="connsiteX41" fmla="*/ 10148240 w 10248824"/>
              <a:gd name="connsiteY41" fmla="*/ 5815584 h 6621725"/>
              <a:gd name="connsiteX42" fmla="*/ 10166528 w 10248824"/>
              <a:gd name="connsiteY42" fmla="*/ 5596128 h 6621725"/>
              <a:gd name="connsiteX43" fmla="*/ 10175672 w 10248824"/>
              <a:gd name="connsiteY43" fmla="*/ 5550408 h 6621725"/>
              <a:gd name="connsiteX44" fmla="*/ 10184816 w 10248824"/>
              <a:gd name="connsiteY44" fmla="*/ 5440680 h 6621725"/>
              <a:gd name="connsiteX45" fmla="*/ 10212248 w 10248824"/>
              <a:gd name="connsiteY45" fmla="*/ 5065776 h 6621725"/>
              <a:gd name="connsiteX46" fmla="*/ 10221392 w 10248824"/>
              <a:gd name="connsiteY46" fmla="*/ 4645152 h 6621725"/>
              <a:gd name="connsiteX47" fmla="*/ 10248824 w 10248824"/>
              <a:gd name="connsiteY47" fmla="*/ 4389120 h 6621725"/>
              <a:gd name="connsiteX48" fmla="*/ 10239680 w 10248824"/>
              <a:gd name="connsiteY48" fmla="*/ 3008376 h 6621725"/>
              <a:gd name="connsiteX49" fmla="*/ 10230536 w 10248824"/>
              <a:gd name="connsiteY49" fmla="*/ 2852928 h 6621725"/>
              <a:gd name="connsiteX50" fmla="*/ 10221392 w 10248824"/>
              <a:gd name="connsiteY50" fmla="*/ 256032 h 6621725"/>
              <a:gd name="connsiteX51" fmla="*/ 10193960 w 10248824"/>
              <a:gd name="connsiteY51" fmla="*/ 128016 h 6621725"/>
              <a:gd name="connsiteX52" fmla="*/ 10175672 w 10248824"/>
              <a:gd name="connsiteY52" fmla="*/ 27432 h 6621725"/>
              <a:gd name="connsiteX53" fmla="*/ 10157384 w 10248824"/>
              <a:gd name="connsiteY53" fmla="*/ 0 h 6621725"/>
              <a:gd name="connsiteX54" fmla="*/ 10029368 w 10248824"/>
              <a:gd name="connsiteY54" fmla="*/ 18288 h 6621725"/>
              <a:gd name="connsiteX55" fmla="*/ 9663608 w 10248824"/>
              <a:gd name="connsiteY55" fmla="*/ 73152 h 6621725"/>
              <a:gd name="connsiteX56" fmla="*/ 9233840 w 10248824"/>
              <a:gd name="connsiteY56" fmla="*/ 118872 h 6621725"/>
              <a:gd name="connsiteX57" fmla="*/ 8657768 w 10248824"/>
              <a:gd name="connsiteY57" fmla="*/ 164592 h 6621725"/>
              <a:gd name="connsiteX58" fmla="*/ 7871384 w 10248824"/>
              <a:gd name="connsiteY58" fmla="*/ 173736 h 6621725"/>
              <a:gd name="connsiteX59" fmla="*/ 7688504 w 10248824"/>
              <a:gd name="connsiteY59" fmla="*/ 182880 h 6621725"/>
              <a:gd name="connsiteX60" fmla="*/ 7587920 w 10248824"/>
              <a:gd name="connsiteY60" fmla="*/ 192024 h 6621725"/>
              <a:gd name="connsiteX61" fmla="*/ 7505624 w 10248824"/>
              <a:gd name="connsiteY61" fmla="*/ 201168 h 6621725"/>
              <a:gd name="connsiteX62" fmla="*/ 7149008 w 10248824"/>
              <a:gd name="connsiteY62" fmla="*/ 210312 h 6621725"/>
              <a:gd name="connsiteX63" fmla="*/ 7039280 w 10248824"/>
              <a:gd name="connsiteY63" fmla="*/ 219456 h 6621725"/>
              <a:gd name="connsiteX64" fmla="*/ 6810680 w 10248824"/>
              <a:gd name="connsiteY64" fmla="*/ 265176 h 6621725"/>
              <a:gd name="connsiteX65" fmla="*/ 6371768 w 10248824"/>
              <a:gd name="connsiteY65" fmla="*/ 310896 h 6621725"/>
              <a:gd name="connsiteX66" fmla="*/ 6079160 w 10248824"/>
              <a:gd name="connsiteY66" fmla="*/ 338328 h 6621725"/>
              <a:gd name="connsiteX67" fmla="*/ 5567096 w 10248824"/>
              <a:gd name="connsiteY67" fmla="*/ 374904 h 6621725"/>
              <a:gd name="connsiteX68" fmla="*/ 4789856 w 10248824"/>
              <a:gd name="connsiteY68" fmla="*/ 384048 h 6621725"/>
              <a:gd name="connsiteX69" fmla="*/ 1113968 w 10248824"/>
              <a:gd name="connsiteY69" fmla="*/ 374904 h 6621725"/>
              <a:gd name="connsiteX70" fmla="*/ 1031672 w 10248824"/>
              <a:gd name="connsiteY70" fmla="*/ 365760 h 6621725"/>
              <a:gd name="connsiteX71" fmla="*/ 803072 w 10248824"/>
              <a:gd name="connsiteY71" fmla="*/ 356616 h 6621725"/>
              <a:gd name="connsiteX72" fmla="*/ 748208 w 10248824"/>
              <a:gd name="connsiteY72" fmla="*/ 347472 h 6621725"/>
              <a:gd name="connsiteX73" fmla="*/ 565328 w 10248824"/>
              <a:gd name="connsiteY73" fmla="*/ 329184 h 6621725"/>
              <a:gd name="connsiteX74" fmla="*/ 510464 w 10248824"/>
              <a:gd name="connsiteY74" fmla="*/ 320040 h 6621725"/>
              <a:gd name="connsiteX75" fmla="*/ 272720 w 10248824"/>
              <a:gd name="connsiteY75" fmla="*/ 347472 h 6621725"/>
              <a:gd name="connsiteX0" fmla="*/ 272720 w 10248824"/>
              <a:gd name="connsiteY0" fmla="*/ 347472 h 6622756"/>
              <a:gd name="connsiteX1" fmla="*/ 254432 w 10248824"/>
              <a:gd name="connsiteY1" fmla="*/ 393192 h 6622756"/>
              <a:gd name="connsiteX2" fmla="*/ 236144 w 10248824"/>
              <a:gd name="connsiteY2" fmla="*/ 475488 h 6622756"/>
              <a:gd name="connsiteX3" fmla="*/ 227000 w 10248824"/>
              <a:gd name="connsiteY3" fmla="*/ 566928 h 6622756"/>
              <a:gd name="connsiteX4" fmla="*/ 217856 w 10248824"/>
              <a:gd name="connsiteY4" fmla="*/ 685800 h 6622756"/>
              <a:gd name="connsiteX5" fmla="*/ 172136 w 10248824"/>
              <a:gd name="connsiteY5" fmla="*/ 987552 h 6622756"/>
              <a:gd name="connsiteX6" fmla="*/ 162992 w 10248824"/>
              <a:gd name="connsiteY6" fmla="*/ 1225296 h 6622756"/>
              <a:gd name="connsiteX7" fmla="*/ 135560 w 10248824"/>
              <a:gd name="connsiteY7" fmla="*/ 1563624 h 6622756"/>
              <a:gd name="connsiteX8" fmla="*/ 126416 w 10248824"/>
              <a:gd name="connsiteY8" fmla="*/ 1892808 h 6622756"/>
              <a:gd name="connsiteX9" fmla="*/ 108128 w 10248824"/>
              <a:gd name="connsiteY9" fmla="*/ 2148840 h 6622756"/>
              <a:gd name="connsiteX10" fmla="*/ 98984 w 10248824"/>
              <a:gd name="connsiteY10" fmla="*/ 2962656 h 6622756"/>
              <a:gd name="connsiteX11" fmla="*/ 80696 w 10248824"/>
              <a:gd name="connsiteY11" fmla="*/ 3538728 h 6622756"/>
              <a:gd name="connsiteX12" fmla="*/ 71552 w 10248824"/>
              <a:gd name="connsiteY12" fmla="*/ 4297680 h 6622756"/>
              <a:gd name="connsiteX13" fmla="*/ 53264 w 10248824"/>
              <a:gd name="connsiteY13" fmla="*/ 5157216 h 6622756"/>
              <a:gd name="connsiteX14" fmla="*/ 62408 w 10248824"/>
              <a:gd name="connsiteY14" fmla="*/ 5815584 h 6622756"/>
              <a:gd name="connsiteX15" fmla="*/ 236144 w 10248824"/>
              <a:gd name="connsiteY15" fmla="*/ 6190488 h 6622756"/>
              <a:gd name="connsiteX16" fmla="*/ 2595296 w 10248824"/>
              <a:gd name="connsiteY16" fmla="*/ 6601968 h 6622756"/>
              <a:gd name="connsiteX17" fmla="*/ 2833040 w 10248824"/>
              <a:gd name="connsiteY17" fmla="*/ 6547104 h 6622756"/>
              <a:gd name="connsiteX18" fmla="*/ 3281096 w 10248824"/>
              <a:gd name="connsiteY18" fmla="*/ 6419088 h 6622756"/>
              <a:gd name="connsiteX19" fmla="*/ 3692576 w 10248824"/>
              <a:gd name="connsiteY19" fmla="*/ 6364224 h 6622756"/>
              <a:gd name="connsiteX20" fmla="*/ 3793160 w 10248824"/>
              <a:gd name="connsiteY20" fmla="*/ 6345936 h 6622756"/>
              <a:gd name="connsiteX21" fmla="*/ 3966896 w 10248824"/>
              <a:gd name="connsiteY21" fmla="*/ 6327648 h 6622756"/>
              <a:gd name="connsiteX22" fmla="*/ 4049192 w 10248824"/>
              <a:gd name="connsiteY22" fmla="*/ 6309360 h 6622756"/>
              <a:gd name="connsiteX23" fmla="*/ 4241216 w 10248824"/>
              <a:gd name="connsiteY23" fmla="*/ 6281928 h 6622756"/>
              <a:gd name="connsiteX24" fmla="*/ 4442384 w 10248824"/>
              <a:gd name="connsiteY24" fmla="*/ 6263640 h 6622756"/>
              <a:gd name="connsiteX25" fmla="*/ 4689272 w 10248824"/>
              <a:gd name="connsiteY25" fmla="*/ 6236208 h 6622756"/>
              <a:gd name="connsiteX26" fmla="*/ 6070016 w 10248824"/>
              <a:gd name="connsiteY26" fmla="*/ 6254496 h 6622756"/>
              <a:gd name="connsiteX27" fmla="*/ 6335192 w 10248824"/>
              <a:gd name="connsiteY27" fmla="*/ 6281928 h 6622756"/>
              <a:gd name="connsiteX28" fmla="*/ 6819824 w 10248824"/>
              <a:gd name="connsiteY28" fmla="*/ 6309360 h 6622756"/>
              <a:gd name="connsiteX29" fmla="*/ 7478192 w 10248824"/>
              <a:gd name="connsiteY29" fmla="*/ 6318504 h 6622756"/>
              <a:gd name="connsiteX30" fmla="*/ 9654464 w 10248824"/>
              <a:gd name="connsiteY30" fmla="*/ 6309360 h 6622756"/>
              <a:gd name="connsiteX31" fmla="*/ 9681896 w 10248824"/>
              <a:gd name="connsiteY31" fmla="*/ 6300216 h 6622756"/>
              <a:gd name="connsiteX32" fmla="*/ 9773336 w 10248824"/>
              <a:gd name="connsiteY32" fmla="*/ 6281928 h 6622756"/>
              <a:gd name="connsiteX33" fmla="*/ 9828200 w 10248824"/>
              <a:gd name="connsiteY33" fmla="*/ 6263640 h 6622756"/>
              <a:gd name="connsiteX34" fmla="*/ 9892208 w 10248824"/>
              <a:gd name="connsiteY34" fmla="*/ 6236208 h 6622756"/>
              <a:gd name="connsiteX35" fmla="*/ 10020224 w 10248824"/>
              <a:gd name="connsiteY35" fmla="*/ 6117336 h 6622756"/>
              <a:gd name="connsiteX36" fmla="*/ 10056800 w 10248824"/>
              <a:gd name="connsiteY36" fmla="*/ 6080760 h 6622756"/>
              <a:gd name="connsiteX37" fmla="*/ 10102520 w 10248824"/>
              <a:gd name="connsiteY37" fmla="*/ 5998464 h 6622756"/>
              <a:gd name="connsiteX38" fmla="*/ 10111664 w 10248824"/>
              <a:gd name="connsiteY38" fmla="*/ 5971032 h 6622756"/>
              <a:gd name="connsiteX39" fmla="*/ 10129952 w 10248824"/>
              <a:gd name="connsiteY39" fmla="*/ 5897880 h 6622756"/>
              <a:gd name="connsiteX40" fmla="*/ 10148240 w 10248824"/>
              <a:gd name="connsiteY40" fmla="*/ 5815584 h 6622756"/>
              <a:gd name="connsiteX41" fmla="*/ 10166528 w 10248824"/>
              <a:gd name="connsiteY41" fmla="*/ 5596128 h 6622756"/>
              <a:gd name="connsiteX42" fmla="*/ 10175672 w 10248824"/>
              <a:gd name="connsiteY42" fmla="*/ 5550408 h 6622756"/>
              <a:gd name="connsiteX43" fmla="*/ 10184816 w 10248824"/>
              <a:gd name="connsiteY43" fmla="*/ 5440680 h 6622756"/>
              <a:gd name="connsiteX44" fmla="*/ 10212248 w 10248824"/>
              <a:gd name="connsiteY44" fmla="*/ 5065776 h 6622756"/>
              <a:gd name="connsiteX45" fmla="*/ 10221392 w 10248824"/>
              <a:gd name="connsiteY45" fmla="*/ 4645152 h 6622756"/>
              <a:gd name="connsiteX46" fmla="*/ 10248824 w 10248824"/>
              <a:gd name="connsiteY46" fmla="*/ 4389120 h 6622756"/>
              <a:gd name="connsiteX47" fmla="*/ 10239680 w 10248824"/>
              <a:gd name="connsiteY47" fmla="*/ 3008376 h 6622756"/>
              <a:gd name="connsiteX48" fmla="*/ 10230536 w 10248824"/>
              <a:gd name="connsiteY48" fmla="*/ 2852928 h 6622756"/>
              <a:gd name="connsiteX49" fmla="*/ 10221392 w 10248824"/>
              <a:gd name="connsiteY49" fmla="*/ 256032 h 6622756"/>
              <a:gd name="connsiteX50" fmla="*/ 10193960 w 10248824"/>
              <a:gd name="connsiteY50" fmla="*/ 128016 h 6622756"/>
              <a:gd name="connsiteX51" fmla="*/ 10175672 w 10248824"/>
              <a:gd name="connsiteY51" fmla="*/ 27432 h 6622756"/>
              <a:gd name="connsiteX52" fmla="*/ 10157384 w 10248824"/>
              <a:gd name="connsiteY52" fmla="*/ 0 h 6622756"/>
              <a:gd name="connsiteX53" fmla="*/ 10029368 w 10248824"/>
              <a:gd name="connsiteY53" fmla="*/ 18288 h 6622756"/>
              <a:gd name="connsiteX54" fmla="*/ 9663608 w 10248824"/>
              <a:gd name="connsiteY54" fmla="*/ 73152 h 6622756"/>
              <a:gd name="connsiteX55" fmla="*/ 9233840 w 10248824"/>
              <a:gd name="connsiteY55" fmla="*/ 118872 h 6622756"/>
              <a:gd name="connsiteX56" fmla="*/ 8657768 w 10248824"/>
              <a:gd name="connsiteY56" fmla="*/ 164592 h 6622756"/>
              <a:gd name="connsiteX57" fmla="*/ 7871384 w 10248824"/>
              <a:gd name="connsiteY57" fmla="*/ 173736 h 6622756"/>
              <a:gd name="connsiteX58" fmla="*/ 7688504 w 10248824"/>
              <a:gd name="connsiteY58" fmla="*/ 182880 h 6622756"/>
              <a:gd name="connsiteX59" fmla="*/ 7587920 w 10248824"/>
              <a:gd name="connsiteY59" fmla="*/ 192024 h 6622756"/>
              <a:gd name="connsiteX60" fmla="*/ 7505624 w 10248824"/>
              <a:gd name="connsiteY60" fmla="*/ 201168 h 6622756"/>
              <a:gd name="connsiteX61" fmla="*/ 7149008 w 10248824"/>
              <a:gd name="connsiteY61" fmla="*/ 210312 h 6622756"/>
              <a:gd name="connsiteX62" fmla="*/ 7039280 w 10248824"/>
              <a:gd name="connsiteY62" fmla="*/ 219456 h 6622756"/>
              <a:gd name="connsiteX63" fmla="*/ 6810680 w 10248824"/>
              <a:gd name="connsiteY63" fmla="*/ 265176 h 6622756"/>
              <a:gd name="connsiteX64" fmla="*/ 6371768 w 10248824"/>
              <a:gd name="connsiteY64" fmla="*/ 310896 h 6622756"/>
              <a:gd name="connsiteX65" fmla="*/ 6079160 w 10248824"/>
              <a:gd name="connsiteY65" fmla="*/ 338328 h 6622756"/>
              <a:gd name="connsiteX66" fmla="*/ 5567096 w 10248824"/>
              <a:gd name="connsiteY66" fmla="*/ 374904 h 6622756"/>
              <a:gd name="connsiteX67" fmla="*/ 4789856 w 10248824"/>
              <a:gd name="connsiteY67" fmla="*/ 384048 h 6622756"/>
              <a:gd name="connsiteX68" fmla="*/ 1113968 w 10248824"/>
              <a:gd name="connsiteY68" fmla="*/ 374904 h 6622756"/>
              <a:gd name="connsiteX69" fmla="*/ 1031672 w 10248824"/>
              <a:gd name="connsiteY69" fmla="*/ 365760 h 6622756"/>
              <a:gd name="connsiteX70" fmla="*/ 803072 w 10248824"/>
              <a:gd name="connsiteY70" fmla="*/ 356616 h 6622756"/>
              <a:gd name="connsiteX71" fmla="*/ 748208 w 10248824"/>
              <a:gd name="connsiteY71" fmla="*/ 347472 h 6622756"/>
              <a:gd name="connsiteX72" fmla="*/ 565328 w 10248824"/>
              <a:gd name="connsiteY72" fmla="*/ 329184 h 6622756"/>
              <a:gd name="connsiteX73" fmla="*/ 510464 w 10248824"/>
              <a:gd name="connsiteY73" fmla="*/ 320040 h 6622756"/>
              <a:gd name="connsiteX74" fmla="*/ 272720 w 10248824"/>
              <a:gd name="connsiteY74" fmla="*/ 347472 h 6622756"/>
              <a:gd name="connsiteX0" fmla="*/ 272720 w 10248824"/>
              <a:gd name="connsiteY0" fmla="*/ 347472 h 6624114"/>
              <a:gd name="connsiteX1" fmla="*/ 254432 w 10248824"/>
              <a:gd name="connsiteY1" fmla="*/ 393192 h 6624114"/>
              <a:gd name="connsiteX2" fmla="*/ 236144 w 10248824"/>
              <a:gd name="connsiteY2" fmla="*/ 475488 h 6624114"/>
              <a:gd name="connsiteX3" fmla="*/ 227000 w 10248824"/>
              <a:gd name="connsiteY3" fmla="*/ 566928 h 6624114"/>
              <a:gd name="connsiteX4" fmla="*/ 217856 w 10248824"/>
              <a:gd name="connsiteY4" fmla="*/ 685800 h 6624114"/>
              <a:gd name="connsiteX5" fmla="*/ 172136 w 10248824"/>
              <a:gd name="connsiteY5" fmla="*/ 987552 h 6624114"/>
              <a:gd name="connsiteX6" fmla="*/ 162992 w 10248824"/>
              <a:gd name="connsiteY6" fmla="*/ 1225296 h 6624114"/>
              <a:gd name="connsiteX7" fmla="*/ 135560 w 10248824"/>
              <a:gd name="connsiteY7" fmla="*/ 1563624 h 6624114"/>
              <a:gd name="connsiteX8" fmla="*/ 126416 w 10248824"/>
              <a:gd name="connsiteY8" fmla="*/ 1892808 h 6624114"/>
              <a:gd name="connsiteX9" fmla="*/ 108128 w 10248824"/>
              <a:gd name="connsiteY9" fmla="*/ 2148840 h 6624114"/>
              <a:gd name="connsiteX10" fmla="*/ 98984 w 10248824"/>
              <a:gd name="connsiteY10" fmla="*/ 2962656 h 6624114"/>
              <a:gd name="connsiteX11" fmla="*/ 80696 w 10248824"/>
              <a:gd name="connsiteY11" fmla="*/ 3538728 h 6624114"/>
              <a:gd name="connsiteX12" fmla="*/ 71552 w 10248824"/>
              <a:gd name="connsiteY12" fmla="*/ 4297680 h 6624114"/>
              <a:gd name="connsiteX13" fmla="*/ 53264 w 10248824"/>
              <a:gd name="connsiteY13" fmla="*/ 5157216 h 6624114"/>
              <a:gd name="connsiteX14" fmla="*/ 62408 w 10248824"/>
              <a:gd name="connsiteY14" fmla="*/ 5815584 h 6624114"/>
              <a:gd name="connsiteX15" fmla="*/ 236144 w 10248824"/>
              <a:gd name="connsiteY15" fmla="*/ 6190488 h 6624114"/>
              <a:gd name="connsiteX16" fmla="*/ 2595296 w 10248824"/>
              <a:gd name="connsiteY16" fmla="*/ 6601968 h 6624114"/>
              <a:gd name="connsiteX17" fmla="*/ 2833040 w 10248824"/>
              <a:gd name="connsiteY17" fmla="*/ 6547104 h 6624114"/>
              <a:gd name="connsiteX18" fmla="*/ 3692576 w 10248824"/>
              <a:gd name="connsiteY18" fmla="*/ 6364224 h 6624114"/>
              <a:gd name="connsiteX19" fmla="*/ 3793160 w 10248824"/>
              <a:gd name="connsiteY19" fmla="*/ 6345936 h 6624114"/>
              <a:gd name="connsiteX20" fmla="*/ 3966896 w 10248824"/>
              <a:gd name="connsiteY20" fmla="*/ 6327648 h 6624114"/>
              <a:gd name="connsiteX21" fmla="*/ 4049192 w 10248824"/>
              <a:gd name="connsiteY21" fmla="*/ 6309360 h 6624114"/>
              <a:gd name="connsiteX22" fmla="*/ 4241216 w 10248824"/>
              <a:gd name="connsiteY22" fmla="*/ 6281928 h 6624114"/>
              <a:gd name="connsiteX23" fmla="*/ 4442384 w 10248824"/>
              <a:gd name="connsiteY23" fmla="*/ 6263640 h 6624114"/>
              <a:gd name="connsiteX24" fmla="*/ 4689272 w 10248824"/>
              <a:gd name="connsiteY24" fmla="*/ 6236208 h 6624114"/>
              <a:gd name="connsiteX25" fmla="*/ 6070016 w 10248824"/>
              <a:gd name="connsiteY25" fmla="*/ 6254496 h 6624114"/>
              <a:gd name="connsiteX26" fmla="*/ 6335192 w 10248824"/>
              <a:gd name="connsiteY26" fmla="*/ 6281928 h 6624114"/>
              <a:gd name="connsiteX27" fmla="*/ 6819824 w 10248824"/>
              <a:gd name="connsiteY27" fmla="*/ 6309360 h 6624114"/>
              <a:gd name="connsiteX28" fmla="*/ 7478192 w 10248824"/>
              <a:gd name="connsiteY28" fmla="*/ 6318504 h 6624114"/>
              <a:gd name="connsiteX29" fmla="*/ 9654464 w 10248824"/>
              <a:gd name="connsiteY29" fmla="*/ 6309360 h 6624114"/>
              <a:gd name="connsiteX30" fmla="*/ 9681896 w 10248824"/>
              <a:gd name="connsiteY30" fmla="*/ 6300216 h 6624114"/>
              <a:gd name="connsiteX31" fmla="*/ 9773336 w 10248824"/>
              <a:gd name="connsiteY31" fmla="*/ 6281928 h 6624114"/>
              <a:gd name="connsiteX32" fmla="*/ 9828200 w 10248824"/>
              <a:gd name="connsiteY32" fmla="*/ 6263640 h 6624114"/>
              <a:gd name="connsiteX33" fmla="*/ 9892208 w 10248824"/>
              <a:gd name="connsiteY33" fmla="*/ 6236208 h 6624114"/>
              <a:gd name="connsiteX34" fmla="*/ 10020224 w 10248824"/>
              <a:gd name="connsiteY34" fmla="*/ 6117336 h 6624114"/>
              <a:gd name="connsiteX35" fmla="*/ 10056800 w 10248824"/>
              <a:gd name="connsiteY35" fmla="*/ 6080760 h 6624114"/>
              <a:gd name="connsiteX36" fmla="*/ 10102520 w 10248824"/>
              <a:gd name="connsiteY36" fmla="*/ 5998464 h 6624114"/>
              <a:gd name="connsiteX37" fmla="*/ 10111664 w 10248824"/>
              <a:gd name="connsiteY37" fmla="*/ 5971032 h 6624114"/>
              <a:gd name="connsiteX38" fmla="*/ 10129952 w 10248824"/>
              <a:gd name="connsiteY38" fmla="*/ 5897880 h 6624114"/>
              <a:gd name="connsiteX39" fmla="*/ 10148240 w 10248824"/>
              <a:gd name="connsiteY39" fmla="*/ 5815584 h 6624114"/>
              <a:gd name="connsiteX40" fmla="*/ 10166528 w 10248824"/>
              <a:gd name="connsiteY40" fmla="*/ 5596128 h 6624114"/>
              <a:gd name="connsiteX41" fmla="*/ 10175672 w 10248824"/>
              <a:gd name="connsiteY41" fmla="*/ 5550408 h 6624114"/>
              <a:gd name="connsiteX42" fmla="*/ 10184816 w 10248824"/>
              <a:gd name="connsiteY42" fmla="*/ 5440680 h 6624114"/>
              <a:gd name="connsiteX43" fmla="*/ 10212248 w 10248824"/>
              <a:gd name="connsiteY43" fmla="*/ 5065776 h 6624114"/>
              <a:gd name="connsiteX44" fmla="*/ 10221392 w 10248824"/>
              <a:gd name="connsiteY44" fmla="*/ 4645152 h 6624114"/>
              <a:gd name="connsiteX45" fmla="*/ 10248824 w 10248824"/>
              <a:gd name="connsiteY45" fmla="*/ 4389120 h 6624114"/>
              <a:gd name="connsiteX46" fmla="*/ 10239680 w 10248824"/>
              <a:gd name="connsiteY46" fmla="*/ 3008376 h 6624114"/>
              <a:gd name="connsiteX47" fmla="*/ 10230536 w 10248824"/>
              <a:gd name="connsiteY47" fmla="*/ 2852928 h 6624114"/>
              <a:gd name="connsiteX48" fmla="*/ 10221392 w 10248824"/>
              <a:gd name="connsiteY48" fmla="*/ 256032 h 6624114"/>
              <a:gd name="connsiteX49" fmla="*/ 10193960 w 10248824"/>
              <a:gd name="connsiteY49" fmla="*/ 128016 h 6624114"/>
              <a:gd name="connsiteX50" fmla="*/ 10175672 w 10248824"/>
              <a:gd name="connsiteY50" fmla="*/ 27432 h 6624114"/>
              <a:gd name="connsiteX51" fmla="*/ 10157384 w 10248824"/>
              <a:gd name="connsiteY51" fmla="*/ 0 h 6624114"/>
              <a:gd name="connsiteX52" fmla="*/ 10029368 w 10248824"/>
              <a:gd name="connsiteY52" fmla="*/ 18288 h 6624114"/>
              <a:gd name="connsiteX53" fmla="*/ 9663608 w 10248824"/>
              <a:gd name="connsiteY53" fmla="*/ 73152 h 6624114"/>
              <a:gd name="connsiteX54" fmla="*/ 9233840 w 10248824"/>
              <a:gd name="connsiteY54" fmla="*/ 118872 h 6624114"/>
              <a:gd name="connsiteX55" fmla="*/ 8657768 w 10248824"/>
              <a:gd name="connsiteY55" fmla="*/ 164592 h 6624114"/>
              <a:gd name="connsiteX56" fmla="*/ 7871384 w 10248824"/>
              <a:gd name="connsiteY56" fmla="*/ 173736 h 6624114"/>
              <a:gd name="connsiteX57" fmla="*/ 7688504 w 10248824"/>
              <a:gd name="connsiteY57" fmla="*/ 182880 h 6624114"/>
              <a:gd name="connsiteX58" fmla="*/ 7587920 w 10248824"/>
              <a:gd name="connsiteY58" fmla="*/ 192024 h 6624114"/>
              <a:gd name="connsiteX59" fmla="*/ 7505624 w 10248824"/>
              <a:gd name="connsiteY59" fmla="*/ 201168 h 6624114"/>
              <a:gd name="connsiteX60" fmla="*/ 7149008 w 10248824"/>
              <a:gd name="connsiteY60" fmla="*/ 210312 h 6624114"/>
              <a:gd name="connsiteX61" fmla="*/ 7039280 w 10248824"/>
              <a:gd name="connsiteY61" fmla="*/ 219456 h 6624114"/>
              <a:gd name="connsiteX62" fmla="*/ 6810680 w 10248824"/>
              <a:gd name="connsiteY62" fmla="*/ 265176 h 6624114"/>
              <a:gd name="connsiteX63" fmla="*/ 6371768 w 10248824"/>
              <a:gd name="connsiteY63" fmla="*/ 310896 h 6624114"/>
              <a:gd name="connsiteX64" fmla="*/ 6079160 w 10248824"/>
              <a:gd name="connsiteY64" fmla="*/ 338328 h 6624114"/>
              <a:gd name="connsiteX65" fmla="*/ 5567096 w 10248824"/>
              <a:gd name="connsiteY65" fmla="*/ 374904 h 6624114"/>
              <a:gd name="connsiteX66" fmla="*/ 4789856 w 10248824"/>
              <a:gd name="connsiteY66" fmla="*/ 384048 h 6624114"/>
              <a:gd name="connsiteX67" fmla="*/ 1113968 w 10248824"/>
              <a:gd name="connsiteY67" fmla="*/ 374904 h 6624114"/>
              <a:gd name="connsiteX68" fmla="*/ 1031672 w 10248824"/>
              <a:gd name="connsiteY68" fmla="*/ 365760 h 6624114"/>
              <a:gd name="connsiteX69" fmla="*/ 803072 w 10248824"/>
              <a:gd name="connsiteY69" fmla="*/ 356616 h 6624114"/>
              <a:gd name="connsiteX70" fmla="*/ 748208 w 10248824"/>
              <a:gd name="connsiteY70" fmla="*/ 347472 h 6624114"/>
              <a:gd name="connsiteX71" fmla="*/ 565328 w 10248824"/>
              <a:gd name="connsiteY71" fmla="*/ 329184 h 6624114"/>
              <a:gd name="connsiteX72" fmla="*/ 510464 w 10248824"/>
              <a:gd name="connsiteY72" fmla="*/ 320040 h 6624114"/>
              <a:gd name="connsiteX73" fmla="*/ 272720 w 10248824"/>
              <a:gd name="connsiteY73" fmla="*/ 347472 h 6624114"/>
              <a:gd name="connsiteX0" fmla="*/ 272720 w 10248824"/>
              <a:gd name="connsiteY0" fmla="*/ 347472 h 6604541"/>
              <a:gd name="connsiteX1" fmla="*/ 254432 w 10248824"/>
              <a:gd name="connsiteY1" fmla="*/ 393192 h 6604541"/>
              <a:gd name="connsiteX2" fmla="*/ 236144 w 10248824"/>
              <a:gd name="connsiteY2" fmla="*/ 475488 h 6604541"/>
              <a:gd name="connsiteX3" fmla="*/ 227000 w 10248824"/>
              <a:gd name="connsiteY3" fmla="*/ 566928 h 6604541"/>
              <a:gd name="connsiteX4" fmla="*/ 217856 w 10248824"/>
              <a:gd name="connsiteY4" fmla="*/ 685800 h 6604541"/>
              <a:gd name="connsiteX5" fmla="*/ 172136 w 10248824"/>
              <a:gd name="connsiteY5" fmla="*/ 987552 h 6604541"/>
              <a:gd name="connsiteX6" fmla="*/ 162992 w 10248824"/>
              <a:gd name="connsiteY6" fmla="*/ 1225296 h 6604541"/>
              <a:gd name="connsiteX7" fmla="*/ 135560 w 10248824"/>
              <a:gd name="connsiteY7" fmla="*/ 1563624 h 6604541"/>
              <a:gd name="connsiteX8" fmla="*/ 126416 w 10248824"/>
              <a:gd name="connsiteY8" fmla="*/ 1892808 h 6604541"/>
              <a:gd name="connsiteX9" fmla="*/ 108128 w 10248824"/>
              <a:gd name="connsiteY9" fmla="*/ 2148840 h 6604541"/>
              <a:gd name="connsiteX10" fmla="*/ 98984 w 10248824"/>
              <a:gd name="connsiteY10" fmla="*/ 2962656 h 6604541"/>
              <a:gd name="connsiteX11" fmla="*/ 80696 w 10248824"/>
              <a:gd name="connsiteY11" fmla="*/ 3538728 h 6604541"/>
              <a:gd name="connsiteX12" fmla="*/ 71552 w 10248824"/>
              <a:gd name="connsiteY12" fmla="*/ 4297680 h 6604541"/>
              <a:gd name="connsiteX13" fmla="*/ 53264 w 10248824"/>
              <a:gd name="connsiteY13" fmla="*/ 5157216 h 6604541"/>
              <a:gd name="connsiteX14" fmla="*/ 62408 w 10248824"/>
              <a:gd name="connsiteY14" fmla="*/ 5815584 h 6604541"/>
              <a:gd name="connsiteX15" fmla="*/ 236144 w 10248824"/>
              <a:gd name="connsiteY15" fmla="*/ 6190488 h 6604541"/>
              <a:gd name="connsiteX16" fmla="*/ 2595296 w 10248824"/>
              <a:gd name="connsiteY16" fmla="*/ 6601968 h 6604541"/>
              <a:gd name="connsiteX17" fmla="*/ 3692576 w 10248824"/>
              <a:gd name="connsiteY17" fmla="*/ 6364224 h 6604541"/>
              <a:gd name="connsiteX18" fmla="*/ 3793160 w 10248824"/>
              <a:gd name="connsiteY18" fmla="*/ 6345936 h 6604541"/>
              <a:gd name="connsiteX19" fmla="*/ 3966896 w 10248824"/>
              <a:gd name="connsiteY19" fmla="*/ 6327648 h 6604541"/>
              <a:gd name="connsiteX20" fmla="*/ 4049192 w 10248824"/>
              <a:gd name="connsiteY20" fmla="*/ 6309360 h 6604541"/>
              <a:gd name="connsiteX21" fmla="*/ 4241216 w 10248824"/>
              <a:gd name="connsiteY21" fmla="*/ 6281928 h 6604541"/>
              <a:gd name="connsiteX22" fmla="*/ 4442384 w 10248824"/>
              <a:gd name="connsiteY22" fmla="*/ 6263640 h 6604541"/>
              <a:gd name="connsiteX23" fmla="*/ 4689272 w 10248824"/>
              <a:gd name="connsiteY23" fmla="*/ 6236208 h 6604541"/>
              <a:gd name="connsiteX24" fmla="*/ 6070016 w 10248824"/>
              <a:gd name="connsiteY24" fmla="*/ 6254496 h 6604541"/>
              <a:gd name="connsiteX25" fmla="*/ 6335192 w 10248824"/>
              <a:gd name="connsiteY25" fmla="*/ 6281928 h 6604541"/>
              <a:gd name="connsiteX26" fmla="*/ 6819824 w 10248824"/>
              <a:gd name="connsiteY26" fmla="*/ 6309360 h 6604541"/>
              <a:gd name="connsiteX27" fmla="*/ 7478192 w 10248824"/>
              <a:gd name="connsiteY27" fmla="*/ 6318504 h 6604541"/>
              <a:gd name="connsiteX28" fmla="*/ 9654464 w 10248824"/>
              <a:gd name="connsiteY28" fmla="*/ 6309360 h 6604541"/>
              <a:gd name="connsiteX29" fmla="*/ 9681896 w 10248824"/>
              <a:gd name="connsiteY29" fmla="*/ 6300216 h 6604541"/>
              <a:gd name="connsiteX30" fmla="*/ 9773336 w 10248824"/>
              <a:gd name="connsiteY30" fmla="*/ 6281928 h 6604541"/>
              <a:gd name="connsiteX31" fmla="*/ 9828200 w 10248824"/>
              <a:gd name="connsiteY31" fmla="*/ 6263640 h 6604541"/>
              <a:gd name="connsiteX32" fmla="*/ 9892208 w 10248824"/>
              <a:gd name="connsiteY32" fmla="*/ 6236208 h 6604541"/>
              <a:gd name="connsiteX33" fmla="*/ 10020224 w 10248824"/>
              <a:gd name="connsiteY33" fmla="*/ 6117336 h 6604541"/>
              <a:gd name="connsiteX34" fmla="*/ 10056800 w 10248824"/>
              <a:gd name="connsiteY34" fmla="*/ 6080760 h 6604541"/>
              <a:gd name="connsiteX35" fmla="*/ 10102520 w 10248824"/>
              <a:gd name="connsiteY35" fmla="*/ 5998464 h 6604541"/>
              <a:gd name="connsiteX36" fmla="*/ 10111664 w 10248824"/>
              <a:gd name="connsiteY36" fmla="*/ 5971032 h 6604541"/>
              <a:gd name="connsiteX37" fmla="*/ 10129952 w 10248824"/>
              <a:gd name="connsiteY37" fmla="*/ 5897880 h 6604541"/>
              <a:gd name="connsiteX38" fmla="*/ 10148240 w 10248824"/>
              <a:gd name="connsiteY38" fmla="*/ 5815584 h 6604541"/>
              <a:gd name="connsiteX39" fmla="*/ 10166528 w 10248824"/>
              <a:gd name="connsiteY39" fmla="*/ 5596128 h 6604541"/>
              <a:gd name="connsiteX40" fmla="*/ 10175672 w 10248824"/>
              <a:gd name="connsiteY40" fmla="*/ 5550408 h 6604541"/>
              <a:gd name="connsiteX41" fmla="*/ 10184816 w 10248824"/>
              <a:gd name="connsiteY41" fmla="*/ 5440680 h 6604541"/>
              <a:gd name="connsiteX42" fmla="*/ 10212248 w 10248824"/>
              <a:gd name="connsiteY42" fmla="*/ 5065776 h 6604541"/>
              <a:gd name="connsiteX43" fmla="*/ 10221392 w 10248824"/>
              <a:gd name="connsiteY43" fmla="*/ 4645152 h 6604541"/>
              <a:gd name="connsiteX44" fmla="*/ 10248824 w 10248824"/>
              <a:gd name="connsiteY44" fmla="*/ 4389120 h 6604541"/>
              <a:gd name="connsiteX45" fmla="*/ 10239680 w 10248824"/>
              <a:gd name="connsiteY45" fmla="*/ 3008376 h 6604541"/>
              <a:gd name="connsiteX46" fmla="*/ 10230536 w 10248824"/>
              <a:gd name="connsiteY46" fmla="*/ 2852928 h 6604541"/>
              <a:gd name="connsiteX47" fmla="*/ 10221392 w 10248824"/>
              <a:gd name="connsiteY47" fmla="*/ 256032 h 6604541"/>
              <a:gd name="connsiteX48" fmla="*/ 10193960 w 10248824"/>
              <a:gd name="connsiteY48" fmla="*/ 128016 h 6604541"/>
              <a:gd name="connsiteX49" fmla="*/ 10175672 w 10248824"/>
              <a:gd name="connsiteY49" fmla="*/ 27432 h 6604541"/>
              <a:gd name="connsiteX50" fmla="*/ 10157384 w 10248824"/>
              <a:gd name="connsiteY50" fmla="*/ 0 h 6604541"/>
              <a:gd name="connsiteX51" fmla="*/ 10029368 w 10248824"/>
              <a:gd name="connsiteY51" fmla="*/ 18288 h 6604541"/>
              <a:gd name="connsiteX52" fmla="*/ 9663608 w 10248824"/>
              <a:gd name="connsiteY52" fmla="*/ 73152 h 6604541"/>
              <a:gd name="connsiteX53" fmla="*/ 9233840 w 10248824"/>
              <a:gd name="connsiteY53" fmla="*/ 118872 h 6604541"/>
              <a:gd name="connsiteX54" fmla="*/ 8657768 w 10248824"/>
              <a:gd name="connsiteY54" fmla="*/ 164592 h 6604541"/>
              <a:gd name="connsiteX55" fmla="*/ 7871384 w 10248824"/>
              <a:gd name="connsiteY55" fmla="*/ 173736 h 6604541"/>
              <a:gd name="connsiteX56" fmla="*/ 7688504 w 10248824"/>
              <a:gd name="connsiteY56" fmla="*/ 182880 h 6604541"/>
              <a:gd name="connsiteX57" fmla="*/ 7587920 w 10248824"/>
              <a:gd name="connsiteY57" fmla="*/ 192024 h 6604541"/>
              <a:gd name="connsiteX58" fmla="*/ 7505624 w 10248824"/>
              <a:gd name="connsiteY58" fmla="*/ 201168 h 6604541"/>
              <a:gd name="connsiteX59" fmla="*/ 7149008 w 10248824"/>
              <a:gd name="connsiteY59" fmla="*/ 210312 h 6604541"/>
              <a:gd name="connsiteX60" fmla="*/ 7039280 w 10248824"/>
              <a:gd name="connsiteY60" fmla="*/ 219456 h 6604541"/>
              <a:gd name="connsiteX61" fmla="*/ 6810680 w 10248824"/>
              <a:gd name="connsiteY61" fmla="*/ 265176 h 6604541"/>
              <a:gd name="connsiteX62" fmla="*/ 6371768 w 10248824"/>
              <a:gd name="connsiteY62" fmla="*/ 310896 h 6604541"/>
              <a:gd name="connsiteX63" fmla="*/ 6079160 w 10248824"/>
              <a:gd name="connsiteY63" fmla="*/ 338328 h 6604541"/>
              <a:gd name="connsiteX64" fmla="*/ 5567096 w 10248824"/>
              <a:gd name="connsiteY64" fmla="*/ 374904 h 6604541"/>
              <a:gd name="connsiteX65" fmla="*/ 4789856 w 10248824"/>
              <a:gd name="connsiteY65" fmla="*/ 384048 h 6604541"/>
              <a:gd name="connsiteX66" fmla="*/ 1113968 w 10248824"/>
              <a:gd name="connsiteY66" fmla="*/ 374904 h 6604541"/>
              <a:gd name="connsiteX67" fmla="*/ 1031672 w 10248824"/>
              <a:gd name="connsiteY67" fmla="*/ 365760 h 6604541"/>
              <a:gd name="connsiteX68" fmla="*/ 803072 w 10248824"/>
              <a:gd name="connsiteY68" fmla="*/ 356616 h 6604541"/>
              <a:gd name="connsiteX69" fmla="*/ 748208 w 10248824"/>
              <a:gd name="connsiteY69" fmla="*/ 347472 h 6604541"/>
              <a:gd name="connsiteX70" fmla="*/ 565328 w 10248824"/>
              <a:gd name="connsiteY70" fmla="*/ 329184 h 6604541"/>
              <a:gd name="connsiteX71" fmla="*/ 510464 w 10248824"/>
              <a:gd name="connsiteY71" fmla="*/ 320040 h 6604541"/>
              <a:gd name="connsiteX72" fmla="*/ 272720 w 10248824"/>
              <a:gd name="connsiteY72" fmla="*/ 347472 h 6604541"/>
              <a:gd name="connsiteX0" fmla="*/ 272720 w 10248824"/>
              <a:gd name="connsiteY0" fmla="*/ 347472 h 6604572"/>
              <a:gd name="connsiteX1" fmla="*/ 254432 w 10248824"/>
              <a:gd name="connsiteY1" fmla="*/ 393192 h 6604572"/>
              <a:gd name="connsiteX2" fmla="*/ 236144 w 10248824"/>
              <a:gd name="connsiteY2" fmla="*/ 475488 h 6604572"/>
              <a:gd name="connsiteX3" fmla="*/ 227000 w 10248824"/>
              <a:gd name="connsiteY3" fmla="*/ 566928 h 6604572"/>
              <a:gd name="connsiteX4" fmla="*/ 217856 w 10248824"/>
              <a:gd name="connsiteY4" fmla="*/ 685800 h 6604572"/>
              <a:gd name="connsiteX5" fmla="*/ 172136 w 10248824"/>
              <a:gd name="connsiteY5" fmla="*/ 987552 h 6604572"/>
              <a:gd name="connsiteX6" fmla="*/ 162992 w 10248824"/>
              <a:gd name="connsiteY6" fmla="*/ 1225296 h 6604572"/>
              <a:gd name="connsiteX7" fmla="*/ 135560 w 10248824"/>
              <a:gd name="connsiteY7" fmla="*/ 1563624 h 6604572"/>
              <a:gd name="connsiteX8" fmla="*/ 126416 w 10248824"/>
              <a:gd name="connsiteY8" fmla="*/ 1892808 h 6604572"/>
              <a:gd name="connsiteX9" fmla="*/ 108128 w 10248824"/>
              <a:gd name="connsiteY9" fmla="*/ 2148840 h 6604572"/>
              <a:gd name="connsiteX10" fmla="*/ 98984 w 10248824"/>
              <a:gd name="connsiteY10" fmla="*/ 2962656 h 6604572"/>
              <a:gd name="connsiteX11" fmla="*/ 80696 w 10248824"/>
              <a:gd name="connsiteY11" fmla="*/ 3538728 h 6604572"/>
              <a:gd name="connsiteX12" fmla="*/ 71552 w 10248824"/>
              <a:gd name="connsiteY12" fmla="*/ 4297680 h 6604572"/>
              <a:gd name="connsiteX13" fmla="*/ 53264 w 10248824"/>
              <a:gd name="connsiteY13" fmla="*/ 5157216 h 6604572"/>
              <a:gd name="connsiteX14" fmla="*/ 62408 w 10248824"/>
              <a:gd name="connsiteY14" fmla="*/ 5815584 h 6604572"/>
              <a:gd name="connsiteX15" fmla="*/ 236144 w 10248824"/>
              <a:gd name="connsiteY15" fmla="*/ 6190488 h 6604572"/>
              <a:gd name="connsiteX16" fmla="*/ 2595296 w 10248824"/>
              <a:gd name="connsiteY16" fmla="*/ 6601968 h 6604572"/>
              <a:gd name="connsiteX17" fmla="*/ 3692576 w 10248824"/>
              <a:gd name="connsiteY17" fmla="*/ 6364224 h 6604572"/>
              <a:gd name="connsiteX18" fmla="*/ 3966896 w 10248824"/>
              <a:gd name="connsiteY18" fmla="*/ 6327648 h 6604572"/>
              <a:gd name="connsiteX19" fmla="*/ 4049192 w 10248824"/>
              <a:gd name="connsiteY19" fmla="*/ 6309360 h 6604572"/>
              <a:gd name="connsiteX20" fmla="*/ 4241216 w 10248824"/>
              <a:gd name="connsiteY20" fmla="*/ 6281928 h 6604572"/>
              <a:gd name="connsiteX21" fmla="*/ 4442384 w 10248824"/>
              <a:gd name="connsiteY21" fmla="*/ 6263640 h 6604572"/>
              <a:gd name="connsiteX22" fmla="*/ 4689272 w 10248824"/>
              <a:gd name="connsiteY22" fmla="*/ 6236208 h 6604572"/>
              <a:gd name="connsiteX23" fmla="*/ 6070016 w 10248824"/>
              <a:gd name="connsiteY23" fmla="*/ 6254496 h 6604572"/>
              <a:gd name="connsiteX24" fmla="*/ 6335192 w 10248824"/>
              <a:gd name="connsiteY24" fmla="*/ 6281928 h 6604572"/>
              <a:gd name="connsiteX25" fmla="*/ 6819824 w 10248824"/>
              <a:gd name="connsiteY25" fmla="*/ 6309360 h 6604572"/>
              <a:gd name="connsiteX26" fmla="*/ 7478192 w 10248824"/>
              <a:gd name="connsiteY26" fmla="*/ 6318504 h 6604572"/>
              <a:gd name="connsiteX27" fmla="*/ 9654464 w 10248824"/>
              <a:gd name="connsiteY27" fmla="*/ 6309360 h 6604572"/>
              <a:gd name="connsiteX28" fmla="*/ 9681896 w 10248824"/>
              <a:gd name="connsiteY28" fmla="*/ 6300216 h 6604572"/>
              <a:gd name="connsiteX29" fmla="*/ 9773336 w 10248824"/>
              <a:gd name="connsiteY29" fmla="*/ 6281928 h 6604572"/>
              <a:gd name="connsiteX30" fmla="*/ 9828200 w 10248824"/>
              <a:gd name="connsiteY30" fmla="*/ 6263640 h 6604572"/>
              <a:gd name="connsiteX31" fmla="*/ 9892208 w 10248824"/>
              <a:gd name="connsiteY31" fmla="*/ 6236208 h 6604572"/>
              <a:gd name="connsiteX32" fmla="*/ 10020224 w 10248824"/>
              <a:gd name="connsiteY32" fmla="*/ 6117336 h 6604572"/>
              <a:gd name="connsiteX33" fmla="*/ 10056800 w 10248824"/>
              <a:gd name="connsiteY33" fmla="*/ 6080760 h 6604572"/>
              <a:gd name="connsiteX34" fmla="*/ 10102520 w 10248824"/>
              <a:gd name="connsiteY34" fmla="*/ 5998464 h 6604572"/>
              <a:gd name="connsiteX35" fmla="*/ 10111664 w 10248824"/>
              <a:gd name="connsiteY35" fmla="*/ 5971032 h 6604572"/>
              <a:gd name="connsiteX36" fmla="*/ 10129952 w 10248824"/>
              <a:gd name="connsiteY36" fmla="*/ 5897880 h 6604572"/>
              <a:gd name="connsiteX37" fmla="*/ 10148240 w 10248824"/>
              <a:gd name="connsiteY37" fmla="*/ 5815584 h 6604572"/>
              <a:gd name="connsiteX38" fmla="*/ 10166528 w 10248824"/>
              <a:gd name="connsiteY38" fmla="*/ 5596128 h 6604572"/>
              <a:gd name="connsiteX39" fmla="*/ 10175672 w 10248824"/>
              <a:gd name="connsiteY39" fmla="*/ 5550408 h 6604572"/>
              <a:gd name="connsiteX40" fmla="*/ 10184816 w 10248824"/>
              <a:gd name="connsiteY40" fmla="*/ 5440680 h 6604572"/>
              <a:gd name="connsiteX41" fmla="*/ 10212248 w 10248824"/>
              <a:gd name="connsiteY41" fmla="*/ 5065776 h 6604572"/>
              <a:gd name="connsiteX42" fmla="*/ 10221392 w 10248824"/>
              <a:gd name="connsiteY42" fmla="*/ 4645152 h 6604572"/>
              <a:gd name="connsiteX43" fmla="*/ 10248824 w 10248824"/>
              <a:gd name="connsiteY43" fmla="*/ 4389120 h 6604572"/>
              <a:gd name="connsiteX44" fmla="*/ 10239680 w 10248824"/>
              <a:gd name="connsiteY44" fmla="*/ 3008376 h 6604572"/>
              <a:gd name="connsiteX45" fmla="*/ 10230536 w 10248824"/>
              <a:gd name="connsiteY45" fmla="*/ 2852928 h 6604572"/>
              <a:gd name="connsiteX46" fmla="*/ 10221392 w 10248824"/>
              <a:gd name="connsiteY46" fmla="*/ 256032 h 6604572"/>
              <a:gd name="connsiteX47" fmla="*/ 10193960 w 10248824"/>
              <a:gd name="connsiteY47" fmla="*/ 128016 h 6604572"/>
              <a:gd name="connsiteX48" fmla="*/ 10175672 w 10248824"/>
              <a:gd name="connsiteY48" fmla="*/ 27432 h 6604572"/>
              <a:gd name="connsiteX49" fmla="*/ 10157384 w 10248824"/>
              <a:gd name="connsiteY49" fmla="*/ 0 h 6604572"/>
              <a:gd name="connsiteX50" fmla="*/ 10029368 w 10248824"/>
              <a:gd name="connsiteY50" fmla="*/ 18288 h 6604572"/>
              <a:gd name="connsiteX51" fmla="*/ 9663608 w 10248824"/>
              <a:gd name="connsiteY51" fmla="*/ 73152 h 6604572"/>
              <a:gd name="connsiteX52" fmla="*/ 9233840 w 10248824"/>
              <a:gd name="connsiteY52" fmla="*/ 118872 h 6604572"/>
              <a:gd name="connsiteX53" fmla="*/ 8657768 w 10248824"/>
              <a:gd name="connsiteY53" fmla="*/ 164592 h 6604572"/>
              <a:gd name="connsiteX54" fmla="*/ 7871384 w 10248824"/>
              <a:gd name="connsiteY54" fmla="*/ 173736 h 6604572"/>
              <a:gd name="connsiteX55" fmla="*/ 7688504 w 10248824"/>
              <a:gd name="connsiteY55" fmla="*/ 182880 h 6604572"/>
              <a:gd name="connsiteX56" fmla="*/ 7587920 w 10248824"/>
              <a:gd name="connsiteY56" fmla="*/ 192024 h 6604572"/>
              <a:gd name="connsiteX57" fmla="*/ 7505624 w 10248824"/>
              <a:gd name="connsiteY57" fmla="*/ 201168 h 6604572"/>
              <a:gd name="connsiteX58" fmla="*/ 7149008 w 10248824"/>
              <a:gd name="connsiteY58" fmla="*/ 210312 h 6604572"/>
              <a:gd name="connsiteX59" fmla="*/ 7039280 w 10248824"/>
              <a:gd name="connsiteY59" fmla="*/ 219456 h 6604572"/>
              <a:gd name="connsiteX60" fmla="*/ 6810680 w 10248824"/>
              <a:gd name="connsiteY60" fmla="*/ 265176 h 6604572"/>
              <a:gd name="connsiteX61" fmla="*/ 6371768 w 10248824"/>
              <a:gd name="connsiteY61" fmla="*/ 310896 h 6604572"/>
              <a:gd name="connsiteX62" fmla="*/ 6079160 w 10248824"/>
              <a:gd name="connsiteY62" fmla="*/ 338328 h 6604572"/>
              <a:gd name="connsiteX63" fmla="*/ 5567096 w 10248824"/>
              <a:gd name="connsiteY63" fmla="*/ 374904 h 6604572"/>
              <a:gd name="connsiteX64" fmla="*/ 4789856 w 10248824"/>
              <a:gd name="connsiteY64" fmla="*/ 384048 h 6604572"/>
              <a:gd name="connsiteX65" fmla="*/ 1113968 w 10248824"/>
              <a:gd name="connsiteY65" fmla="*/ 374904 h 6604572"/>
              <a:gd name="connsiteX66" fmla="*/ 1031672 w 10248824"/>
              <a:gd name="connsiteY66" fmla="*/ 365760 h 6604572"/>
              <a:gd name="connsiteX67" fmla="*/ 803072 w 10248824"/>
              <a:gd name="connsiteY67" fmla="*/ 356616 h 6604572"/>
              <a:gd name="connsiteX68" fmla="*/ 748208 w 10248824"/>
              <a:gd name="connsiteY68" fmla="*/ 347472 h 6604572"/>
              <a:gd name="connsiteX69" fmla="*/ 565328 w 10248824"/>
              <a:gd name="connsiteY69" fmla="*/ 329184 h 6604572"/>
              <a:gd name="connsiteX70" fmla="*/ 510464 w 10248824"/>
              <a:gd name="connsiteY70" fmla="*/ 320040 h 6604572"/>
              <a:gd name="connsiteX71" fmla="*/ 272720 w 10248824"/>
              <a:gd name="connsiteY71" fmla="*/ 347472 h 6604572"/>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4442384 w 10248824"/>
              <a:gd name="connsiteY20" fmla="*/ 6263640 h 6604573"/>
              <a:gd name="connsiteX21" fmla="*/ 4689272 w 10248824"/>
              <a:gd name="connsiteY21" fmla="*/ 6236208 h 6604573"/>
              <a:gd name="connsiteX22" fmla="*/ 6070016 w 10248824"/>
              <a:gd name="connsiteY22" fmla="*/ 6254496 h 6604573"/>
              <a:gd name="connsiteX23" fmla="*/ 6335192 w 10248824"/>
              <a:gd name="connsiteY23" fmla="*/ 6281928 h 6604573"/>
              <a:gd name="connsiteX24" fmla="*/ 6819824 w 10248824"/>
              <a:gd name="connsiteY24" fmla="*/ 6309360 h 6604573"/>
              <a:gd name="connsiteX25" fmla="*/ 7478192 w 10248824"/>
              <a:gd name="connsiteY25" fmla="*/ 6318504 h 6604573"/>
              <a:gd name="connsiteX26" fmla="*/ 9654464 w 10248824"/>
              <a:gd name="connsiteY26" fmla="*/ 6309360 h 6604573"/>
              <a:gd name="connsiteX27" fmla="*/ 9681896 w 10248824"/>
              <a:gd name="connsiteY27" fmla="*/ 6300216 h 6604573"/>
              <a:gd name="connsiteX28" fmla="*/ 9773336 w 10248824"/>
              <a:gd name="connsiteY28" fmla="*/ 6281928 h 6604573"/>
              <a:gd name="connsiteX29" fmla="*/ 9828200 w 10248824"/>
              <a:gd name="connsiteY29" fmla="*/ 6263640 h 6604573"/>
              <a:gd name="connsiteX30" fmla="*/ 9892208 w 10248824"/>
              <a:gd name="connsiteY30" fmla="*/ 6236208 h 6604573"/>
              <a:gd name="connsiteX31" fmla="*/ 10020224 w 10248824"/>
              <a:gd name="connsiteY31" fmla="*/ 6117336 h 6604573"/>
              <a:gd name="connsiteX32" fmla="*/ 10056800 w 10248824"/>
              <a:gd name="connsiteY32" fmla="*/ 6080760 h 6604573"/>
              <a:gd name="connsiteX33" fmla="*/ 10102520 w 10248824"/>
              <a:gd name="connsiteY33" fmla="*/ 5998464 h 6604573"/>
              <a:gd name="connsiteX34" fmla="*/ 10111664 w 10248824"/>
              <a:gd name="connsiteY34" fmla="*/ 5971032 h 6604573"/>
              <a:gd name="connsiteX35" fmla="*/ 10129952 w 10248824"/>
              <a:gd name="connsiteY35" fmla="*/ 5897880 h 6604573"/>
              <a:gd name="connsiteX36" fmla="*/ 10148240 w 10248824"/>
              <a:gd name="connsiteY36" fmla="*/ 5815584 h 6604573"/>
              <a:gd name="connsiteX37" fmla="*/ 10166528 w 10248824"/>
              <a:gd name="connsiteY37" fmla="*/ 5596128 h 6604573"/>
              <a:gd name="connsiteX38" fmla="*/ 10175672 w 10248824"/>
              <a:gd name="connsiteY38" fmla="*/ 5550408 h 6604573"/>
              <a:gd name="connsiteX39" fmla="*/ 10184816 w 10248824"/>
              <a:gd name="connsiteY39" fmla="*/ 5440680 h 6604573"/>
              <a:gd name="connsiteX40" fmla="*/ 10212248 w 10248824"/>
              <a:gd name="connsiteY40" fmla="*/ 5065776 h 6604573"/>
              <a:gd name="connsiteX41" fmla="*/ 10221392 w 10248824"/>
              <a:gd name="connsiteY41" fmla="*/ 4645152 h 6604573"/>
              <a:gd name="connsiteX42" fmla="*/ 10248824 w 10248824"/>
              <a:gd name="connsiteY42" fmla="*/ 4389120 h 6604573"/>
              <a:gd name="connsiteX43" fmla="*/ 10239680 w 10248824"/>
              <a:gd name="connsiteY43" fmla="*/ 3008376 h 6604573"/>
              <a:gd name="connsiteX44" fmla="*/ 10230536 w 10248824"/>
              <a:gd name="connsiteY44" fmla="*/ 2852928 h 6604573"/>
              <a:gd name="connsiteX45" fmla="*/ 10221392 w 10248824"/>
              <a:gd name="connsiteY45" fmla="*/ 256032 h 6604573"/>
              <a:gd name="connsiteX46" fmla="*/ 10193960 w 10248824"/>
              <a:gd name="connsiteY46" fmla="*/ 128016 h 6604573"/>
              <a:gd name="connsiteX47" fmla="*/ 10175672 w 10248824"/>
              <a:gd name="connsiteY47" fmla="*/ 27432 h 6604573"/>
              <a:gd name="connsiteX48" fmla="*/ 10157384 w 10248824"/>
              <a:gd name="connsiteY48" fmla="*/ 0 h 6604573"/>
              <a:gd name="connsiteX49" fmla="*/ 10029368 w 10248824"/>
              <a:gd name="connsiteY49" fmla="*/ 18288 h 6604573"/>
              <a:gd name="connsiteX50" fmla="*/ 9663608 w 10248824"/>
              <a:gd name="connsiteY50" fmla="*/ 73152 h 6604573"/>
              <a:gd name="connsiteX51" fmla="*/ 9233840 w 10248824"/>
              <a:gd name="connsiteY51" fmla="*/ 118872 h 6604573"/>
              <a:gd name="connsiteX52" fmla="*/ 8657768 w 10248824"/>
              <a:gd name="connsiteY52" fmla="*/ 164592 h 6604573"/>
              <a:gd name="connsiteX53" fmla="*/ 7871384 w 10248824"/>
              <a:gd name="connsiteY53" fmla="*/ 173736 h 6604573"/>
              <a:gd name="connsiteX54" fmla="*/ 7688504 w 10248824"/>
              <a:gd name="connsiteY54" fmla="*/ 182880 h 6604573"/>
              <a:gd name="connsiteX55" fmla="*/ 7587920 w 10248824"/>
              <a:gd name="connsiteY55" fmla="*/ 192024 h 6604573"/>
              <a:gd name="connsiteX56" fmla="*/ 7505624 w 10248824"/>
              <a:gd name="connsiteY56" fmla="*/ 201168 h 6604573"/>
              <a:gd name="connsiteX57" fmla="*/ 7149008 w 10248824"/>
              <a:gd name="connsiteY57" fmla="*/ 210312 h 6604573"/>
              <a:gd name="connsiteX58" fmla="*/ 7039280 w 10248824"/>
              <a:gd name="connsiteY58" fmla="*/ 219456 h 6604573"/>
              <a:gd name="connsiteX59" fmla="*/ 6810680 w 10248824"/>
              <a:gd name="connsiteY59" fmla="*/ 265176 h 6604573"/>
              <a:gd name="connsiteX60" fmla="*/ 6371768 w 10248824"/>
              <a:gd name="connsiteY60" fmla="*/ 310896 h 6604573"/>
              <a:gd name="connsiteX61" fmla="*/ 6079160 w 10248824"/>
              <a:gd name="connsiteY61" fmla="*/ 338328 h 6604573"/>
              <a:gd name="connsiteX62" fmla="*/ 5567096 w 10248824"/>
              <a:gd name="connsiteY62" fmla="*/ 374904 h 6604573"/>
              <a:gd name="connsiteX63" fmla="*/ 4789856 w 10248824"/>
              <a:gd name="connsiteY63" fmla="*/ 384048 h 6604573"/>
              <a:gd name="connsiteX64" fmla="*/ 1113968 w 10248824"/>
              <a:gd name="connsiteY64" fmla="*/ 374904 h 6604573"/>
              <a:gd name="connsiteX65" fmla="*/ 1031672 w 10248824"/>
              <a:gd name="connsiteY65" fmla="*/ 365760 h 6604573"/>
              <a:gd name="connsiteX66" fmla="*/ 803072 w 10248824"/>
              <a:gd name="connsiteY66" fmla="*/ 356616 h 6604573"/>
              <a:gd name="connsiteX67" fmla="*/ 748208 w 10248824"/>
              <a:gd name="connsiteY67" fmla="*/ 347472 h 6604573"/>
              <a:gd name="connsiteX68" fmla="*/ 565328 w 10248824"/>
              <a:gd name="connsiteY68" fmla="*/ 329184 h 6604573"/>
              <a:gd name="connsiteX69" fmla="*/ 510464 w 10248824"/>
              <a:gd name="connsiteY69" fmla="*/ 320040 h 6604573"/>
              <a:gd name="connsiteX70" fmla="*/ 272720 w 10248824"/>
              <a:gd name="connsiteY70"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4689272 w 10248824"/>
              <a:gd name="connsiteY20" fmla="*/ 6236208 h 6604573"/>
              <a:gd name="connsiteX21" fmla="*/ 6070016 w 10248824"/>
              <a:gd name="connsiteY21" fmla="*/ 6254496 h 6604573"/>
              <a:gd name="connsiteX22" fmla="*/ 6335192 w 10248824"/>
              <a:gd name="connsiteY22" fmla="*/ 6281928 h 6604573"/>
              <a:gd name="connsiteX23" fmla="*/ 6819824 w 10248824"/>
              <a:gd name="connsiteY23" fmla="*/ 6309360 h 6604573"/>
              <a:gd name="connsiteX24" fmla="*/ 7478192 w 10248824"/>
              <a:gd name="connsiteY24" fmla="*/ 6318504 h 6604573"/>
              <a:gd name="connsiteX25" fmla="*/ 9654464 w 10248824"/>
              <a:gd name="connsiteY25" fmla="*/ 6309360 h 6604573"/>
              <a:gd name="connsiteX26" fmla="*/ 9681896 w 10248824"/>
              <a:gd name="connsiteY26" fmla="*/ 6300216 h 6604573"/>
              <a:gd name="connsiteX27" fmla="*/ 9773336 w 10248824"/>
              <a:gd name="connsiteY27" fmla="*/ 6281928 h 6604573"/>
              <a:gd name="connsiteX28" fmla="*/ 9828200 w 10248824"/>
              <a:gd name="connsiteY28" fmla="*/ 6263640 h 6604573"/>
              <a:gd name="connsiteX29" fmla="*/ 9892208 w 10248824"/>
              <a:gd name="connsiteY29" fmla="*/ 6236208 h 6604573"/>
              <a:gd name="connsiteX30" fmla="*/ 10020224 w 10248824"/>
              <a:gd name="connsiteY30" fmla="*/ 6117336 h 6604573"/>
              <a:gd name="connsiteX31" fmla="*/ 10056800 w 10248824"/>
              <a:gd name="connsiteY31" fmla="*/ 6080760 h 6604573"/>
              <a:gd name="connsiteX32" fmla="*/ 10102520 w 10248824"/>
              <a:gd name="connsiteY32" fmla="*/ 5998464 h 6604573"/>
              <a:gd name="connsiteX33" fmla="*/ 10111664 w 10248824"/>
              <a:gd name="connsiteY33" fmla="*/ 5971032 h 6604573"/>
              <a:gd name="connsiteX34" fmla="*/ 10129952 w 10248824"/>
              <a:gd name="connsiteY34" fmla="*/ 5897880 h 6604573"/>
              <a:gd name="connsiteX35" fmla="*/ 10148240 w 10248824"/>
              <a:gd name="connsiteY35" fmla="*/ 5815584 h 6604573"/>
              <a:gd name="connsiteX36" fmla="*/ 10166528 w 10248824"/>
              <a:gd name="connsiteY36" fmla="*/ 5596128 h 6604573"/>
              <a:gd name="connsiteX37" fmla="*/ 10175672 w 10248824"/>
              <a:gd name="connsiteY37" fmla="*/ 5550408 h 6604573"/>
              <a:gd name="connsiteX38" fmla="*/ 10184816 w 10248824"/>
              <a:gd name="connsiteY38" fmla="*/ 5440680 h 6604573"/>
              <a:gd name="connsiteX39" fmla="*/ 10212248 w 10248824"/>
              <a:gd name="connsiteY39" fmla="*/ 5065776 h 6604573"/>
              <a:gd name="connsiteX40" fmla="*/ 10221392 w 10248824"/>
              <a:gd name="connsiteY40" fmla="*/ 4645152 h 6604573"/>
              <a:gd name="connsiteX41" fmla="*/ 10248824 w 10248824"/>
              <a:gd name="connsiteY41" fmla="*/ 4389120 h 6604573"/>
              <a:gd name="connsiteX42" fmla="*/ 10239680 w 10248824"/>
              <a:gd name="connsiteY42" fmla="*/ 3008376 h 6604573"/>
              <a:gd name="connsiteX43" fmla="*/ 10230536 w 10248824"/>
              <a:gd name="connsiteY43" fmla="*/ 2852928 h 6604573"/>
              <a:gd name="connsiteX44" fmla="*/ 10221392 w 10248824"/>
              <a:gd name="connsiteY44" fmla="*/ 256032 h 6604573"/>
              <a:gd name="connsiteX45" fmla="*/ 10193960 w 10248824"/>
              <a:gd name="connsiteY45" fmla="*/ 128016 h 6604573"/>
              <a:gd name="connsiteX46" fmla="*/ 10175672 w 10248824"/>
              <a:gd name="connsiteY46" fmla="*/ 27432 h 6604573"/>
              <a:gd name="connsiteX47" fmla="*/ 10157384 w 10248824"/>
              <a:gd name="connsiteY47" fmla="*/ 0 h 6604573"/>
              <a:gd name="connsiteX48" fmla="*/ 10029368 w 10248824"/>
              <a:gd name="connsiteY48" fmla="*/ 18288 h 6604573"/>
              <a:gd name="connsiteX49" fmla="*/ 9663608 w 10248824"/>
              <a:gd name="connsiteY49" fmla="*/ 73152 h 6604573"/>
              <a:gd name="connsiteX50" fmla="*/ 9233840 w 10248824"/>
              <a:gd name="connsiteY50" fmla="*/ 118872 h 6604573"/>
              <a:gd name="connsiteX51" fmla="*/ 8657768 w 10248824"/>
              <a:gd name="connsiteY51" fmla="*/ 164592 h 6604573"/>
              <a:gd name="connsiteX52" fmla="*/ 7871384 w 10248824"/>
              <a:gd name="connsiteY52" fmla="*/ 173736 h 6604573"/>
              <a:gd name="connsiteX53" fmla="*/ 7688504 w 10248824"/>
              <a:gd name="connsiteY53" fmla="*/ 182880 h 6604573"/>
              <a:gd name="connsiteX54" fmla="*/ 7587920 w 10248824"/>
              <a:gd name="connsiteY54" fmla="*/ 192024 h 6604573"/>
              <a:gd name="connsiteX55" fmla="*/ 7505624 w 10248824"/>
              <a:gd name="connsiteY55" fmla="*/ 201168 h 6604573"/>
              <a:gd name="connsiteX56" fmla="*/ 7149008 w 10248824"/>
              <a:gd name="connsiteY56" fmla="*/ 210312 h 6604573"/>
              <a:gd name="connsiteX57" fmla="*/ 7039280 w 10248824"/>
              <a:gd name="connsiteY57" fmla="*/ 219456 h 6604573"/>
              <a:gd name="connsiteX58" fmla="*/ 6810680 w 10248824"/>
              <a:gd name="connsiteY58" fmla="*/ 265176 h 6604573"/>
              <a:gd name="connsiteX59" fmla="*/ 6371768 w 10248824"/>
              <a:gd name="connsiteY59" fmla="*/ 310896 h 6604573"/>
              <a:gd name="connsiteX60" fmla="*/ 6079160 w 10248824"/>
              <a:gd name="connsiteY60" fmla="*/ 338328 h 6604573"/>
              <a:gd name="connsiteX61" fmla="*/ 5567096 w 10248824"/>
              <a:gd name="connsiteY61" fmla="*/ 374904 h 6604573"/>
              <a:gd name="connsiteX62" fmla="*/ 4789856 w 10248824"/>
              <a:gd name="connsiteY62" fmla="*/ 384048 h 6604573"/>
              <a:gd name="connsiteX63" fmla="*/ 1113968 w 10248824"/>
              <a:gd name="connsiteY63" fmla="*/ 374904 h 6604573"/>
              <a:gd name="connsiteX64" fmla="*/ 1031672 w 10248824"/>
              <a:gd name="connsiteY64" fmla="*/ 365760 h 6604573"/>
              <a:gd name="connsiteX65" fmla="*/ 803072 w 10248824"/>
              <a:gd name="connsiteY65" fmla="*/ 356616 h 6604573"/>
              <a:gd name="connsiteX66" fmla="*/ 748208 w 10248824"/>
              <a:gd name="connsiteY66" fmla="*/ 347472 h 6604573"/>
              <a:gd name="connsiteX67" fmla="*/ 565328 w 10248824"/>
              <a:gd name="connsiteY67" fmla="*/ 329184 h 6604573"/>
              <a:gd name="connsiteX68" fmla="*/ 510464 w 10248824"/>
              <a:gd name="connsiteY68" fmla="*/ 320040 h 6604573"/>
              <a:gd name="connsiteX69" fmla="*/ 272720 w 10248824"/>
              <a:gd name="connsiteY69"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4049192 w 10248824"/>
              <a:gd name="connsiteY19" fmla="*/ 6309360 h 6604573"/>
              <a:gd name="connsiteX20" fmla="*/ 6070016 w 10248824"/>
              <a:gd name="connsiteY20" fmla="*/ 6254496 h 6604573"/>
              <a:gd name="connsiteX21" fmla="*/ 6335192 w 10248824"/>
              <a:gd name="connsiteY21" fmla="*/ 6281928 h 6604573"/>
              <a:gd name="connsiteX22" fmla="*/ 6819824 w 10248824"/>
              <a:gd name="connsiteY22" fmla="*/ 6309360 h 6604573"/>
              <a:gd name="connsiteX23" fmla="*/ 7478192 w 10248824"/>
              <a:gd name="connsiteY23" fmla="*/ 6318504 h 6604573"/>
              <a:gd name="connsiteX24" fmla="*/ 9654464 w 10248824"/>
              <a:gd name="connsiteY24" fmla="*/ 6309360 h 6604573"/>
              <a:gd name="connsiteX25" fmla="*/ 9681896 w 10248824"/>
              <a:gd name="connsiteY25" fmla="*/ 6300216 h 6604573"/>
              <a:gd name="connsiteX26" fmla="*/ 9773336 w 10248824"/>
              <a:gd name="connsiteY26" fmla="*/ 6281928 h 6604573"/>
              <a:gd name="connsiteX27" fmla="*/ 9828200 w 10248824"/>
              <a:gd name="connsiteY27" fmla="*/ 6263640 h 6604573"/>
              <a:gd name="connsiteX28" fmla="*/ 9892208 w 10248824"/>
              <a:gd name="connsiteY28" fmla="*/ 6236208 h 6604573"/>
              <a:gd name="connsiteX29" fmla="*/ 10020224 w 10248824"/>
              <a:gd name="connsiteY29" fmla="*/ 6117336 h 6604573"/>
              <a:gd name="connsiteX30" fmla="*/ 10056800 w 10248824"/>
              <a:gd name="connsiteY30" fmla="*/ 6080760 h 6604573"/>
              <a:gd name="connsiteX31" fmla="*/ 10102520 w 10248824"/>
              <a:gd name="connsiteY31" fmla="*/ 5998464 h 6604573"/>
              <a:gd name="connsiteX32" fmla="*/ 10111664 w 10248824"/>
              <a:gd name="connsiteY32" fmla="*/ 5971032 h 6604573"/>
              <a:gd name="connsiteX33" fmla="*/ 10129952 w 10248824"/>
              <a:gd name="connsiteY33" fmla="*/ 5897880 h 6604573"/>
              <a:gd name="connsiteX34" fmla="*/ 10148240 w 10248824"/>
              <a:gd name="connsiteY34" fmla="*/ 5815584 h 6604573"/>
              <a:gd name="connsiteX35" fmla="*/ 10166528 w 10248824"/>
              <a:gd name="connsiteY35" fmla="*/ 5596128 h 6604573"/>
              <a:gd name="connsiteX36" fmla="*/ 10175672 w 10248824"/>
              <a:gd name="connsiteY36" fmla="*/ 5550408 h 6604573"/>
              <a:gd name="connsiteX37" fmla="*/ 10184816 w 10248824"/>
              <a:gd name="connsiteY37" fmla="*/ 5440680 h 6604573"/>
              <a:gd name="connsiteX38" fmla="*/ 10212248 w 10248824"/>
              <a:gd name="connsiteY38" fmla="*/ 5065776 h 6604573"/>
              <a:gd name="connsiteX39" fmla="*/ 10221392 w 10248824"/>
              <a:gd name="connsiteY39" fmla="*/ 4645152 h 6604573"/>
              <a:gd name="connsiteX40" fmla="*/ 10248824 w 10248824"/>
              <a:gd name="connsiteY40" fmla="*/ 4389120 h 6604573"/>
              <a:gd name="connsiteX41" fmla="*/ 10239680 w 10248824"/>
              <a:gd name="connsiteY41" fmla="*/ 3008376 h 6604573"/>
              <a:gd name="connsiteX42" fmla="*/ 10230536 w 10248824"/>
              <a:gd name="connsiteY42" fmla="*/ 2852928 h 6604573"/>
              <a:gd name="connsiteX43" fmla="*/ 10221392 w 10248824"/>
              <a:gd name="connsiteY43" fmla="*/ 256032 h 6604573"/>
              <a:gd name="connsiteX44" fmla="*/ 10193960 w 10248824"/>
              <a:gd name="connsiteY44" fmla="*/ 128016 h 6604573"/>
              <a:gd name="connsiteX45" fmla="*/ 10175672 w 10248824"/>
              <a:gd name="connsiteY45" fmla="*/ 27432 h 6604573"/>
              <a:gd name="connsiteX46" fmla="*/ 10157384 w 10248824"/>
              <a:gd name="connsiteY46" fmla="*/ 0 h 6604573"/>
              <a:gd name="connsiteX47" fmla="*/ 10029368 w 10248824"/>
              <a:gd name="connsiteY47" fmla="*/ 18288 h 6604573"/>
              <a:gd name="connsiteX48" fmla="*/ 9663608 w 10248824"/>
              <a:gd name="connsiteY48" fmla="*/ 73152 h 6604573"/>
              <a:gd name="connsiteX49" fmla="*/ 9233840 w 10248824"/>
              <a:gd name="connsiteY49" fmla="*/ 118872 h 6604573"/>
              <a:gd name="connsiteX50" fmla="*/ 8657768 w 10248824"/>
              <a:gd name="connsiteY50" fmla="*/ 164592 h 6604573"/>
              <a:gd name="connsiteX51" fmla="*/ 7871384 w 10248824"/>
              <a:gd name="connsiteY51" fmla="*/ 173736 h 6604573"/>
              <a:gd name="connsiteX52" fmla="*/ 7688504 w 10248824"/>
              <a:gd name="connsiteY52" fmla="*/ 182880 h 6604573"/>
              <a:gd name="connsiteX53" fmla="*/ 7587920 w 10248824"/>
              <a:gd name="connsiteY53" fmla="*/ 192024 h 6604573"/>
              <a:gd name="connsiteX54" fmla="*/ 7505624 w 10248824"/>
              <a:gd name="connsiteY54" fmla="*/ 201168 h 6604573"/>
              <a:gd name="connsiteX55" fmla="*/ 7149008 w 10248824"/>
              <a:gd name="connsiteY55" fmla="*/ 210312 h 6604573"/>
              <a:gd name="connsiteX56" fmla="*/ 7039280 w 10248824"/>
              <a:gd name="connsiteY56" fmla="*/ 219456 h 6604573"/>
              <a:gd name="connsiteX57" fmla="*/ 6810680 w 10248824"/>
              <a:gd name="connsiteY57" fmla="*/ 265176 h 6604573"/>
              <a:gd name="connsiteX58" fmla="*/ 6371768 w 10248824"/>
              <a:gd name="connsiteY58" fmla="*/ 310896 h 6604573"/>
              <a:gd name="connsiteX59" fmla="*/ 6079160 w 10248824"/>
              <a:gd name="connsiteY59" fmla="*/ 338328 h 6604573"/>
              <a:gd name="connsiteX60" fmla="*/ 5567096 w 10248824"/>
              <a:gd name="connsiteY60" fmla="*/ 374904 h 6604573"/>
              <a:gd name="connsiteX61" fmla="*/ 4789856 w 10248824"/>
              <a:gd name="connsiteY61" fmla="*/ 384048 h 6604573"/>
              <a:gd name="connsiteX62" fmla="*/ 1113968 w 10248824"/>
              <a:gd name="connsiteY62" fmla="*/ 374904 h 6604573"/>
              <a:gd name="connsiteX63" fmla="*/ 1031672 w 10248824"/>
              <a:gd name="connsiteY63" fmla="*/ 365760 h 6604573"/>
              <a:gd name="connsiteX64" fmla="*/ 803072 w 10248824"/>
              <a:gd name="connsiteY64" fmla="*/ 356616 h 6604573"/>
              <a:gd name="connsiteX65" fmla="*/ 748208 w 10248824"/>
              <a:gd name="connsiteY65" fmla="*/ 347472 h 6604573"/>
              <a:gd name="connsiteX66" fmla="*/ 565328 w 10248824"/>
              <a:gd name="connsiteY66" fmla="*/ 329184 h 6604573"/>
              <a:gd name="connsiteX67" fmla="*/ 510464 w 10248824"/>
              <a:gd name="connsiteY67" fmla="*/ 320040 h 6604573"/>
              <a:gd name="connsiteX68" fmla="*/ 272720 w 10248824"/>
              <a:gd name="connsiteY68" fmla="*/ 347472 h 6604573"/>
              <a:gd name="connsiteX0" fmla="*/ 272720 w 10248824"/>
              <a:gd name="connsiteY0" fmla="*/ 347472 h 6604573"/>
              <a:gd name="connsiteX1" fmla="*/ 254432 w 10248824"/>
              <a:gd name="connsiteY1" fmla="*/ 393192 h 6604573"/>
              <a:gd name="connsiteX2" fmla="*/ 236144 w 10248824"/>
              <a:gd name="connsiteY2" fmla="*/ 475488 h 6604573"/>
              <a:gd name="connsiteX3" fmla="*/ 227000 w 10248824"/>
              <a:gd name="connsiteY3" fmla="*/ 566928 h 6604573"/>
              <a:gd name="connsiteX4" fmla="*/ 217856 w 10248824"/>
              <a:gd name="connsiteY4" fmla="*/ 685800 h 6604573"/>
              <a:gd name="connsiteX5" fmla="*/ 172136 w 10248824"/>
              <a:gd name="connsiteY5" fmla="*/ 987552 h 6604573"/>
              <a:gd name="connsiteX6" fmla="*/ 162992 w 10248824"/>
              <a:gd name="connsiteY6" fmla="*/ 1225296 h 6604573"/>
              <a:gd name="connsiteX7" fmla="*/ 135560 w 10248824"/>
              <a:gd name="connsiteY7" fmla="*/ 1563624 h 6604573"/>
              <a:gd name="connsiteX8" fmla="*/ 126416 w 10248824"/>
              <a:gd name="connsiteY8" fmla="*/ 1892808 h 6604573"/>
              <a:gd name="connsiteX9" fmla="*/ 108128 w 10248824"/>
              <a:gd name="connsiteY9" fmla="*/ 2148840 h 6604573"/>
              <a:gd name="connsiteX10" fmla="*/ 98984 w 10248824"/>
              <a:gd name="connsiteY10" fmla="*/ 2962656 h 6604573"/>
              <a:gd name="connsiteX11" fmla="*/ 80696 w 10248824"/>
              <a:gd name="connsiteY11" fmla="*/ 3538728 h 6604573"/>
              <a:gd name="connsiteX12" fmla="*/ 71552 w 10248824"/>
              <a:gd name="connsiteY12" fmla="*/ 4297680 h 6604573"/>
              <a:gd name="connsiteX13" fmla="*/ 53264 w 10248824"/>
              <a:gd name="connsiteY13" fmla="*/ 5157216 h 6604573"/>
              <a:gd name="connsiteX14" fmla="*/ 62408 w 10248824"/>
              <a:gd name="connsiteY14" fmla="*/ 5815584 h 6604573"/>
              <a:gd name="connsiteX15" fmla="*/ 236144 w 10248824"/>
              <a:gd name="connsiteY15" fmla="*/ 6190488 h 6604573"/>
              <a:gd name="connsiteX16" fmla="*/ 2595296 w 10248824"/>
              <a:gd name="connsiteY16" fmla="*/ 6601968 h 6604573"/>
              <a:gd name="connsiteX17" fmla="*/ 3692576 w 10248824"/>
              <a:gd name="connsiteY17" fmla="*/ 6364224 h 6604573"/>
              <a:gd name="connsiteX18" fmla="*/ 3966896 w 10248824"/>
              <a:gd name="connsiteY18" fmla="*/ 6327648 h 6604573"/>
              <a:gd name="connsiteX19" fmla="*/ 6070016 w 10248824"/>
              <a:gd name="connsiteY19" fmla="*/ 6254496 h 6604573"/>
              <a:gd name="connsiteX20" fmla="*/ 6335192 w 10248824"/>
              <a:gd name="connsiteY20" fmla="*/ 6281928 h 6604573"/>
              <a:gd name="connsiteX21" fmla="*/ 6819824 w 10248824"/>
              <a:gd name="connsiteY21" fmla="*/ 6309360 h 6604573"/>
              <a:gd name="connsiteX22" fmla="*/ 7478192 w 10248824"/>
              <a:gd name="connsiteY22" fmla="*/ 6318504 h 6604573"/>
              <a:gd name="connsiteX23" fmla="*/ 9654464 w 10248824"/>
              <a:gd name="connsiteY23" fmla="*/ 6309360 h 6604573"/>
              <a:gd name="connsiteX24" fmla="*/ 9681896 w 10248824"/>
              <a:gd name="connsiteY24" fmla="*/ 6300216 h 6604573"/>
              <a:gd name="connsiteX25" fmla="*/ 9773336 w 10248824"/>
              <a:gd name="connsiteY25" fmla="*/ 6281928 h 6604573"/>
              <a:gd name="connsiteX26" fmla="*/ 9828200 w 10248824"/>
              <a:gd name="connsiteY26" fmla="*/ 6263640 h 6604573"/>
              <a:gd name="connsiteX27" fmla="*/ 9892208 w 10248824"/>
              <a:gd name="connsiteY27" fmla="*/ 6236208 h 6604573"/>
              <a:gd name="connsiteX28" fmla="*/ 10020224 w 10248824"/>
              <a:gd name="connsiteY28" fmla="*/ 6117336 h 6604573"/>
              <a:gd name="connsiteX29" fmla="*/ 10056800 w 10248824"/>
              <a:gd name="connsiteY29" fmla="*/ 6080760 h 6604573"/>
              <a:gd name="connsiteX30" fmla="*/ 10102520 w 10248824"/>
              <a:gd name="connsiteY30" fmla="*/ 5998464 h 6604573"/>
              <a:gd name="connsiteX31" fmla="*/ 10111664 w 10248824"/>
              <a:gd name="connsiteY31" fmla="*/ 5971032 h 6604573"/>
              <a:gd name="connsiteX32" fmla="*/ 10129952 w 10248824"/>
              <a:gd name="connsiteY32" fmla="*/ 5897880 h 6604573"/>
              <a:gd name="connsiteX33" fmla="*/ 10148240 w 10248824"/>
              <a:gd name="connsiteY33" fmla="*/ 5815584 h 6604573"/>
              <a:gd name="connsiteX34" fmla="*/ 10166528 w 10248824"/>
              <a:gd name="connsiteY34" fmla="*/ 5596128 h 6604573"/>
              <a:gd name="connsiteX35" fmla="*/ 10175672 w 10248824"/>
              <a:gd name="connsiteY35" fmla="*/ 5550408 h 6604573"/>
              <a:gd name="connsiteX36" fmla="*/ 10184816 w 10248824"/>
              <a:gd name="connsiteY36" fmla="*/ 5440680 h 6604573"/>
              <a:gd name="connsiteX37" fmla="*/ 10212248 w 10248824"/>
              <a:gd name="connsiteY37" fmla="*/ 5065776 h 6604573"/>
              <a:gd name="connsiteX38" fmla="*/ 10221392 w 10248824"/>
              <a:gd name="connsiteY38" fmla="*/ 4645152 h 6604573"/>
              <a:gd name="connsiteX39" fmla="*/ 10248824 w 10248824"/>
              <a:gd name="connsiteY39" fmla="*/ 4389120 h 6604573"/>
              <a:gd name="connsiteX40" fmla="*/ 10239680 w 10248824"/>
              <a:gd name="connsiteY40" fmla="*/ 3008376 h 6604573"/>
              <a:gd name="connsiteX41" fmla="*/ 10230536 w 10248824"/>
              <a:gd name="connsiteY41" fmla="*/ 2852928 h 6604573"/>
              <a:gd name="connsiteX42" fmla="*/ 10221392 w 10248824"/>
              <a:gd name="connsiteY42" fmla="*/ 256032 h 6604573"/>
              <a:gd name="connsiteX43" fmla="*/ 10193960 w 10248824"/>
              <a:gd name="connsiteY43" fmla="*/ 128016 h 6604573"/>
              <a:gd name="connsiteX44" fmla="*/ 10175672 w 10248824"/>
              <a:gd name="connsiteY44" fmla="*/ 27432 h 6604573"/>
              <a:gd name="connsiteX45" fmla="*/ 10157384 w 10248824"/>
              <a:gd name="connsiteY45" fmla="*/ 0 h 6604573"/>
              <a:gd name="connsiteX46" fmla="*/ 10029368 w 10248824"/>
              <a:gd name="connsiteY46" fmla="*/ 18288 h 6604573"/>
              <a:gd name="connsiteX47" fmla="*/ 9663608 w 10248824"/>
              <a:gd name="connsiteY47" fmla="*/ 73152 h 6604573"/>
              <a:gd name="connsiteX48" fmla="*/ 9233840 w 10248824"/>
              <a:gd name="connsiteY48" fmla="*/ 118872 h 6604573"/>
              <a:gd name="connsiteX49" fmla="*/ 8657768 w 10248824"/>
              <a:gd name="connsiteY49" fmla="*/ 164592 h 6604573"/>
              <a:gd name="connsiteX50" fmla="*/ 7871384 w 10248824"/>
              <a:gd name="connsiteY50" fmla="*/ 173736 h 6604573"/>
              <a:gd name="connsiteX51" fmla="*/ 7688504 w 10248824"/>
              <a:gd name="connsiteY51" fmla="*/ 182880 h 6604573"/>
              <a:gd name="connsiteX52" fmla="*/ 7587920 w 10248824"/>
              <a:gd name="connsiteY52" fmla="*/ 192024 h 6604573"/>
              <a:gd name="connsiteX53" fmla="*/ 7505624 w 10248824"/>
              <a:gd name="connsiteY53" fmla="*/ 201168 h 6604573"/>
              <a:gd name="connsiteX54" fmla="*/ 7149008 w 10248824"/>
              <a:gd name="connsiteY54" fmla="*/ 210312 h 6604573"/>
              <a:gd name="connsiteX55" fmla="*/ 7039280 w 10248824"/>
              <a:gd name="connsiteY55" fmla="*/ 219456 h 6604573"/>
              <a:gd name="connsiteX56" fmla="*/ 6810680 w 10248824"/>
              <a:gd name="connsiteY56" fmla="*/ 265176 h 6604573"/>
              <a:gd name="connsiteX57" fmla="*/ 6371768 w 10248824"/>
              <a:gd name="connsiteY57" fmla="*/ 310896 h 6604573"/>
              <a:gd name="connsiteX58" fmla="*/ 6079160 w 10248824"/>
              <a:gd name="connsiteY58" fmla="*/ 338328 h 6604573"/>
              <a:gd name="connsiteX59" fmla="*/ 5567096 w 10248824"/>
              <a:gd name="connsiteY59" fmla="*/ 374904 h 6604573"/>
              <a:gd name="connsiteX60" fmla="*/ 4789856 w 10248824"/>
              <a:gd name="connsiteY60" fmla="*/ 384048 h 6604573"/>
              <a:gd name="connsiteX61" fmla="*/ 1113968 w 10248824"/>
              <a:gd name="connsiteY61" fmla="*/ 374904 h 6604573"/>
              <a:gd name="connsiteX62" fmla="*/ 1031672 w 10248824"/>
              <a:gd name="connsiteY62" fmla="*/ 365760 h 6604573"/>
              <a:gd name="connsiteX63" fmla="*/ 803072 w 10248824"/>
              <a:gd name="connsiteY63" fmla="*/ 356616 h 6604573"/>
              <a:gd name="connsiteX64" fmla="*/ 748208 w 10248824"/>
              <a:gd name="connsiteY64" fmla="*/ 347472 h 6604573"/>
              <a:gd name="connsiteX65" fmla="*/ 565328 w 10248824"/>
              <a:gd name="connsiteY65" fmla="*/ 329184 h 6604573"/>
              <a:gd name="connsiteX66" fmla="*/ 510464 w 10248824"/>
              <a:gd name="connsiteY66" fmla="*/ 320040 h 6604573"/>
              <a:gd name="connsiteX67" fmla="*/ 272720 w 10248824"/>
              <a:gd name="connsiteY67" fmla="*/ 347472 h 6604573"/>
              <a:gd name="connsiteX0" fmla="*/ 272720 w 10248824"/>
              <a:gd name="connsiteY0" fmla="*/ 347472 h 6604708"/>
              <a:gd name="connsiteX1" fmla="*/ 254432 w 10248824"/>
              <a:gd name="connsiteY1" fmla="*/ 393192 h 6604708"/>
              <a:gd name="connsiteX2" fmla="*/ 236144 w 10248824"/>
              <a:gd name="connsiteY2" fmla="*/ 475488 h 6604708"/>
              <a:gd name="connsiteX3" fmla="*/ 227000 w 10248824"/>
              <a:gd name="connsiteY3" fmla="*/ 566928 h 6604708"/>
              <a:gd name="connsiteX4" fmla="*/ 217856 w 10248824"/>
              <a:gd name="connsiteY4" fmla="*/ 685800 h 6604708"/>
              <a:gd name="connsiteX5" fmla="*/ 172136 w 10248824"/>
              <a:gd name="connsiteY5" fmla="*/ 987552 h 6604708"/>
              <a:gd name="connsiteX6" fmla="*/ 162992 w 10248824"/>
              <a:gd name="connsiteY6" fmla="*/ 1225296 h 6604708"/>
              <a:gd name="connsiteX7" fmla="*/ 135560 w 10248824"/>
              <a:gd name="connsiteY7" fmla="*/ 1563624 h 6604708"/>
              <a:gd name="connsiteX8" fmla="*/ 126416 w 10248824"/>
              <a:gd name="connsiteY8" fmla="*/ 1892808 h 6604708"/>
              <a:gd name="connsiteX9" fmla="*/ 108128 w 10248824"/>
              <a:gd name="connsiteY9" fmla="*/ 2148840 h 6604708"/>
              <a:gd name="connsiteX10" fmla="*/ 98984 w 10248824"/>
              <a:gd name="connsiteY10" fmla="*/ 2962656 h 6604708"/>
              <a:gd name="connsiteX11" fmla="*/ 80696 w 10248824"/>
              <a:gd name="connsiteY11" fmla="*/ 3538728 h 6604708"/>
              <a:gd name="connsiteX12" fmla="*/ 71552 w 10248824"/>
              <a:gd name="connsiteY12" fmla="*/ 4297680 h 6604708"/>
              <a:gd name="connsiteX13" fmla="*/ 53264 w 10248824"/>
              <a:gd name="connsiteY13" fmla="*/ 5157216 h 6604708"/>
              <a:gd name="connsiteX14" fmla="*/ 62408 w 10248824"/>
              <a:gd name="connsiteY14" fmla="*/ 5815584 h 6604708"/>
              <a:gd name="connsiteX15" fmla="*/ 236144 w 10248824"/>
              <a:gd name="connsiteY15" fmla="*/ 6190488 h 6604708"/>
              <a:gd name="connsiteX16" fmla="*/ 2595296 w 10248824"/>
              <a:gd name="connsiteY16" fmla="*/ 6601968 h 6604708"/>
              <a:gd name="connsiteX17" fmla="*/ 3692576 w 10248824"/>
              <a:gd name="connsiteY17" fmla="*/ 6364224 h 6604708"/>
              <a:gd name="connsiteX18" fmla="*/ 6070016 w 10248824"/>
              <a:gd name="connsiteY18" fmla="*/ 6254496 h 6604708"/>
              <a:gd name="connsiteX19" fmla="*/ 6335192 w 10248824"/>
              <a:gd name="connsiteY19" fmla="*/ 6281928 h 6604708"/>
              <a:gd name="connsiteX20" fmla="*/ 6819824 w 10248824"/>
              <a:gd name="connsiteY20" fmla="*/ 6309360 h 6604708"/>
              <a:gd name="connsiteX21" fmla="*/ 7478192 w 10248824"/>
              <a:gd name="connsiteY21" fmla="*/ 6318504 h 6604708"/>
              <a:gd name="connsiteX22" fmla="*/ 9654464 w 10248824"/>
              <a:gd name="connsiteY22" fmla="*/ 6309360 h 6604708"/>
              <a:gd name="connsiteX23" fmla="*/ 9681896 w 10248824"/>
              <a:gd name="connsiteY23" fmla="*/ 6300216 h 6604708"/>
              <a:gd name="connsiteX24" fmla="*/ 9773336 w 10248824"/>
              <a:gd name="connsiteY24" fmla="*/ 6281928 h 6604708"/>
              <a:gd name="connsiteX25" fmla="*/ 9828200 w 10248824"/>
              <a:gd name="connsiteY25" fmla="*/ 6263640 h 6604708"/>
              <a:gd name="connsiteX26" fmla="*/ 9892208 w 10248824"/>
              <a:gd name="connsiteY26" fmla="*/ 6236208 h 6604708"/>
              <a:gd name="connsiteX27" fmla="*/ 10020224 w 10248824"/>
              <a:gd name="connsiteY27" fmla="*/ 6117336 h 6604708"/>
              <a:gd name="connsiteX28" fmla="*/ 10056800 w 10248824"/>
              <a:gd name="connsiteY28" fmla="*/ 6080760 h 6604708"/>
              <a:gd name="connsiteX29" fmla="*/ 10102520 w 10248824"/>
              <a:gd name="connsiteY29" fmla="*/ 5998464 h 6604708"/>
              <a:gd name="connsiteX30" fmla="*/ 10111664 w 10248824"/>
              <a:gd name="connsiteY30" fmla="*/ 5971032 h 6604708"/>
              <a:gd name="connsiteX31" fmla="*/ 10129952 w 10248824"/>
              <a:gd name="connsiteY31" fmla="*/ 5897880 h 6604708"/>
              <a:gd name="connsiteX32" fmla="*/ 10148240 w 10248824"/>
              <a:gd name="connsiteY32" fmla="*/ 5815584 h 6604708"/>
              <a:gd name="connsiteX33" fmla="*/ 10166528 w 10248824"/>
              <a:gd name="connsiteY33" fmla="*/ 5596128 h 6604708"/>
              <a:gd name="connsiteX34" fmla="*/ 10175672 w 10248824"/>
              <a:gd name="connsiteY34" fmla="*/ 5550408 h 6604708"/>
              <a:gd name="connsiteX35" fmla="*/ 10184816 w 10248824"/>
              <a:gd name="connsiteY35" fmla="*/ 5440680 h 6604708"/>
              <a:gd name="connsiteX36" fmla="*/ 10212248 w 10248824"/>
              <a:gd name="connsiteY36" fmla="*/ 5065776 h 6604708"/>
              <a:gd name="connsiteX37" fmla="*/ 10221392 w 10248824"/>
              <a:gd name="connsiteY37" fmla="*/ 4645152 h 6604708"/>
              <a:gd name="connsiteX38" fmla="*/ 10248824 w 10248824"/>
              <a:gd name="connsiteY38" fmla="*/ 4389120 h 6604708"/>
              <a:gd name="connsiteX39" fmla="*/ 10239680 w 10248824"/>
              <a:gd name="connsiteY39" fmla="*/ 3008376 h 6604708"/>
              <a:gd name="connsiteX40" fmla="*/ 10230536 w 10248824"/>
              <a:gd name="connsiteY40" fmla="*/ 2852928 h 6604708"/>
              <a:gd name="connsiteX41" fmla="*/ 10221392 w 10248824"/>
              <a:gd name="connsiteY41" fmla="*/ 256032 h 6604708"/>
              <a:gd name="connsiteX42" fmla="*/ 10193960 w 10248824"/>
              <a:gd name="connsiteY42" fmla="*/ 128016 h 6604708"/>
              <a:gd name="connsiteX43" fmla="*/ 10175672 w 10248824"/>
              <a:gd name="connsiteY43" fmla="*/ 27432 h 6604708"/>
              <a:gd name="connsiteX44" fmla="*/ 10157384 w 10248824"/>
              <a:gd name="connsiteY44" fmla="*/ 0 h 6604708"/>
              <a:gd name="connsiteX45" fmla="*/ 10029368 w 10248824"/>
              <a:gd name="connsiteY45" fmla="*/ 18288 h 6604708"/>
              <a:gd name="connsiteX46" fmla="*/ 9663608 w 10248824"/>
              <a:gd name="connsiteY46" fmla="*/ 73152 h 6604708"/>
              <a:gd name="connsiteX47" fmla="*/ 9233840 w 10248824"/>
              <a:gd name="connsiteY47" fmla="*/ 118872 h 6604708"/>
              <a:gd name="connsiteX48" fmla="*/ 8657768 w 10248824"/>
              <a:gd name="connsiteY48" fmla="*/ 164592 h 6604708"/>
              <a:gd name="connsiteX49" fmla="*/ 7871384 w 10248824"/>
              <a:gd name="connsiteY49" fmla="*/ 173736 h 6604708"/>
              <a:gd name="connsiteX50" fmla="*/ 7688504 w 10248824"/>
              <a:gd name="connsiteY50" fmla="*/ 182880 h 6604708"/>
              <a:gd name="connsiteX51" fmla="*/ 7587920 w 10248824"/>
              <a:gd name="connsiteY51" fmla="*/ 192024 h 6604708"/>
              <a:gd name="connsiteX52" fmla="*/ 7505624 w 10248824"/>
              <a:gd name="connsiteY52" fmla="*/ 201168 h 6604708"/>
              <a:gd name="connsiteX53" fmla="*/ 7149008 w 10248824"/>
              <a:gd name="connsiteY53" fmla="*/ 210312 h 6604708"/>
              <a:gd name="connsiteX54" fmla="*/ 7039280 w 10248824"/>
              <a:gd name="connsiteY54" fmla="*/ 219456 h 6604708"/>
              <a:gd name="connsiteX55" fmla="*/ 6810680 w 10248824"/>
              <a:gd name="connsiteY55" fmla="*/ 265176 h 6604708"/>
              <a:gd name="connsiteX56" fmla="*/ 6371768 w 10248824"/>
              <a:gd name="connsiteY56" fmla="*/ 310896 h 6604708"/>
              <a:gd name="connsiteX57" fmla="*/ 6079160 w 10248824"/>
              <a:gd name="connsiteY57" fmla="*/ 338328 h 6604708"/>
              <a:gd name="connsiteX58" fmla="*/ 5567096 w 10248824"/>
              <a:gd name="connsiteY58" fmla="*/ 374904 h 6604708"/>
              <a:gd name="connsiteX59" fmla="*/ 4789856 w 10248824"/>
              <a:gd name="connsiteY59" fmla="*/ 384048 h 6604708"/>
              <a:gd name="connsiteX60" fmla="*/ 1113968 w 10248824"/>
              <a:gd name="connsiteY60" fmla="*/ 374904 h 6604708"/>
              <a:gd name="connsiteX61" fmla="*/ 1031672 w 10248824"/>
              <a:gd name="connsiteY61" fmla="*/ 365760 h 6604708"/>
              <a:gd name="connsiteX62" fmla="*/ 803072 w 10248824"/>
              <a:gd name="connsiteY62" fmla="*/ 356616 h 6604708"/>
              <a:gd name="connsiteX63" fmla="*/ 748208 w 10248824"/>
              <a:gd name="connsiteY63" fmla="*/ 347472 h 6604708"/>
              <a:gd name="connsiteX64" fmla="*/ 565328 w 10248824"/>
              <a:gd name="connsiteY64" fmla="*/ 329184 h 6604708"/>
              <a:gd name="connsiteX65" fmla="*/ 510464 w 10248824"/>
              <a:gd name="connsiteY65" fmla="*/ 320040 h 6604708"/>
              <a:gd name="connsiteX66" fmla="*/ 272720 w 10248824"/>
              <a:gd name="connsiteY66" fmla="*/ 347472 h 6604708"/>
              <a:gd name="connsiteX0" fmla="*/ 272720 w 10248824"/>
              <a:gd name="connsiteY0" fmla="*/ 347472 h 6604708"/>
              <a:gd name="connsiteX1" fmla="*/ 254432 w 10248824"/>
              <a:gd name="connsiteY1" fmla="*/ 393192 h 6604708"/>
              <a:gd name="connsiteX2" fmla="*/ 236144 w 10248824"/>
              <a:gd name="connsiteY2" fmla="*/ 475488 h 6604708"/>
              <a:gd name="connsiteX3" fmla="*/ 227000 w 10248824"/>
              <a:gd name="connsiteY3" fmla="*/ 566928 h 6604708"/>
              <a:gd name="connsiteX4" fmla="*/ 217856 w 10248824"/>
              <a:gd name="connsiteY4" fmla="*/ 685800 h 6604708"/>
              <a:gd name="connsiteX5" fmla="*/ 172136 w 10248824"/>
              <a:gd name="connsiteY5" fmla="*/ 987552 h 6604708"/>
              <a:gd name="connsiteX6" fmla="*/ 162992 w 10248824"/>
              <a:gd name="connsiteY6" fmla="*/ 1225296 h 6604708"/>
              <a:gd name="connsiteX7" fmla="*/ 135560 w 10248824"/>
              <a:gd name="connsiteY7" fmla="*/ 1563624 h 6604708"/>
              <a:gd name="connsiteX8" fmla="*/ 126416 w 10248824"/>
              <a:gd name="connsiteY8" fmla="*/ 1892808 h 6604708"/>
              <a:gd name="connsiteX9" fmla="*/ 108128 w 10248824"/>
              <a:gd name="connsiteY9" fmla="*/ 2148840 h 6604708"/>
              <a:gd name="connsiteX10" fmla="*/ 98984 w 10248824"/>
              <a:gd name="connsiteY10" fmla="*/ 2962656 h 6604708"/>
              <a:gd name="connsiteX11" fmla="*/ 80696 w 10248824"/>
              <a:gd name="connsiteY11" fmla="*/ 3538728 h 6604708"/>
              <a:gd name="connsiteX12" fmla="*/ 71552 w 10248824"/>
              <a:gd name="connsiteY12" fmla="*/ 4297680 h 6604708"/>
              <a:gd name="connsiteX13" fmla="*/ 53264 w 10248824"/>
              <a:gd name="connsiteY13" fmla="*/ 5157216 h 6604708"/>
              <a:gd name="connsiteX14" fmla="*/ 62408 w 10248824"/>
              <a:gd name="connsiteY14" fmla="*/ 5815584 h 6604708"/>
              <a:gd name="connsiteX15" fmla="*/ 236144 w 10248824"/>
              <a:gd name="connsiteY15" fmla="*/ 6190488 h 6604708"/>
              <a:gd name="connsiteX16" fmla="*/ 2595296 w 10248824"/>
              <a:gd name="connsiteY16" fmla="*/ 6601968 h 6604708"/>
              <a:gd name="connsiteX17" fmla="*/ 3692576 w 10248824"/>
              <a:gd name="connsiteY17" fmla="*/ 6364224 h 6604708"/>
              <a:gd name="connsiteX18" fmla="*/ 6070016 w 10248824"/>
              <a:gd name="connsiteY18" fmla="*/ 6254496 h 6604708"/>
              <a:gd name="connsiteX19" fmla="*/ 6335192 w 10248824"/>
              <a:gd name="connsiteY19" fmla="*/ 6281928 h 6604708"/>
              <a:gd name="connsiteX20" fmla="*/ 6819824 w 10248824"/>
              <a:gd name="connsiteY20" fmla="*/ 6309360 h 6604708"/>
              <a:gd name="connsiteX21" fmla="*/ 7478192 w 10248824"/>
              <a:gd name="connsiteY21" fmla="*/ 6318504 h 6604708"/>
              <a:gd name="connsiteX22" fmla="*/ 9654464 w 10248824"/>
              <a:gd name="connsiteY22" fmla="*/ 6309360 h 6604708"/>
              <a:gd name="connsiteX23" fmla="*/ 9681896 w 10248824"/>
              <a:gd name="connsiteY23" fmla="*/ 6300216 h 6604708"/>
              <a:gd name="connsiteX24" fmla="*/ 9773336 w 10248824"/>
              <a:gd name="connsiteY24" fmla="*/ 6281928 h 6604708"/>
              <a:gd name="connsiteX25" fmla="*/ 9828200 w 10248824"/>
              <a:gd name="connsiteY25" fmla="*/ 6263640 h 6604708"/>
              <a:gd name="connsiteX26" fmla="*/ 9892208 w 10248824"/>
              <a:gd name="connsiteY26" fmla="*/ 6236208 h 6604708"/>
              <a:gd name="connsiteX27" fmla="*/ 10020224 w 10248824"/>
              <a:gd name="connsiteY27" fmla="*/ 6117336 h 6604708"/>
              <a:gd name="connsiteX28" fmla="*/ 10056800 w 10248824"/>
              <a:gd name="connsiteY28" fmla="*/ 6080760 h 6604708"/>
              <a:gd name="connsiteX29" fmla="*/ 10102520 w 10248824"/>
              <a:gd name="connsiteY29" fmla="*/ 5998464 h 6604708"/>
              <a:gd name="connsiteX30" fmla="*/ 10111664 w 10248824"/>
              <a:gd name="connsiteY30" fmla="*/ 5971032 h 6604708"/>
              <a:gd name="connsiteX31" fmla="*/ 10129952 w 10248824"/>
              <a:gd name="connsiteY31" fmla="*/ 5897880 h 6604708"/>
              <a:gd name="connsiteX32" fmla="*/ 10148240 w 10248824"/>
              <a:gd name="connsiteY32" fmla="*/ 5815584 h 6604708"/>
              <a:gd name="connsiteX33" fmla="*/ 10166528 w 10248824"/>
              <a:gd name="connsiteY33" fmla="*/ 5596128 h 6604708"/>
              <a:gd name="connsiteX34" fmla="*/ 10175672 w 10248824"/>
              <a:gd name="connsiteY34" fmla="*/ 5550408 h 6604708"/>
              <a:gd name="connsiteX35" fmla="*/ 10184816 w 10248824"/>
              <a:gd name="connsiteY35" fmla="*/ 5440680 h 6604708"/>
              <a:gd name="connsiteX36" fmla="*/ 10212248 w 10248824"/>
              <a:gd name="connsiteY36" fmla="*/ 5065776 h 6604708"/>
              <a:gd name="connsiteX37" fmla="*/ 10221392 w 10248824"/>
              <a:gd name="connsiteY37" fmla="*/ 4645152 h 6604708"/>
              <a:gd name="connsiteX38" fmla="*/ 10248824 w 10248824"/>
              <a:gd name="connsiteY38" fmla="*/ 4389120 h 6604708"/>
              <a:gd name="connsiteX39" fmla="*/ 10239680 w 10248824"/>
              <a:gd name="connsiteY39" fmla="*/ 3008376 h 6604708"/>
              <a:gd name="connsiteX40" fmla="*/ 10230536 w 10248824"/>
              <a:gd name="connsiteY40" fmla="*/ 2852928 h 6604708"/>
              <a:gd name="connsiteX41" fmla="*/ 10221392 w 10248824"/>
              <a:gd name="connsiteY41" fmla="*/ 256032 h 6604708"/>
              <a:gd name="connsiteX42" fmla="*/ 10193960 w 10248824"/>
              <a:gd name="connsiteY42" fmla="*/ 128016 h 6604708"/>
              <a:gd name="connsiteX43" fmla="*/ 10175672 w 10248824"/>
              <a:gd name="connsiteY43" fmla="*/ 27432 h 6604708"/>
              <a:gd name="connsiteX44" fmla="*/ 10157384 w 10248824"/>
              <a:gd name="connsiteY44" fmla="*/ 0 h 6604708"/>
              <a:gd name="connsiteX45" fmla="*/ 10029368 w 10248824"/>
              <a:gd name="connsiteY45" fmla="*/ 18288 h 6604708"/>
              <a:gd name="connsiteX46" fmla="*/ 9663608 w 10248824"/>
              <a:gd name="connsiteY46" fmla="*/ 73152 h 6604708"/>
              <a:gd name="connsiteX47" fmla="*/ 9233840 w 10248824"/>
              <a:gd name="connsiteY47" fmla="*/ 118872 h 6604708"/>
              <a:gd name="connsiteX48" fmla="*/ 8657768 w 10248824"/>
              <a:gd name="connsiteY48" fmla="*/ 164592 h 6604708"/>
              <a:gd name="connsiteX49" fmla="*/ 7871384 w 10248824"/>
              <a:gd name="connsiteY49" fmla="*/ 173736 h 6604708"/>
              <a:gd name="connsiteX50" fmla="*/ 7688504 w 10248824"/>
              <a:gd name="connsiteY50" fmla="*/ 182880 h 6604708"/>
              <a:gd name="connsiteX51" fmla="*/ 7587920 w 10248824"/>
              <a:gd name="connsiteY51" fmla="*/ 192024 h 6604708"/>
              <a:gd name="connsiteX52" fmla="*/ 7505624 w 10248824"/>
              <a:gd name="connsiteY52" fmla="*/ 201168 h 6604708"/>
              <a:gd name="connsiteX53" fmla="*/ 7149008 w 10248824"/>
              <a:gd name="connsiteY53" fmla="*/ 210312 h 6604708"/>
              <a:gd name="connsiteX54" fmla="*/ 7039280 w 10248824"/>
              <a:gd name="connsiteY54" fmla="*/ 219456 h 6604708"/>
              <a:gd name="connsiteX55" fmla="*/ 6810680 w 10248824"/>
              <a:gd name="connsiteY55" fmla="*/ 265176 h 6604708"/>
              <a:gd name="connsiteX56" fmla="*/ 6371768 w 10248824"/>
              <a:gd name="connsiteY56" fmla="*/ 310896 h 6604708"/>
              <a:gd name="connsiteX57" fmla="*/ 6079160 w 10248824"/>
              <a:gd name="connsiteY57" fmla="*/ 338328 h 6604708"/>
              <a:gd name="connsiteX58" fmla="*/ 5567096 w 10248824"/>
              <a:gd name="connsiteY58" fmla="*/ 374904 h 6604708"/>
              <a:gd name="connsiteX59" fmla="*/ 4789856 w 10248824"/>
              <a:gd name="connsiteY59" fmla="*/ 384048 h 6604708"/>
              <a:gd name="connsiteX60" fmla="*/ 1113968 w 10248824"/>
              <a:gd name="connsiteY60" fmla="*/ 374904 h 6604708"/>
              <a:gd name="connsiteX61" fmla="*/ 1031672 w 10248824"/>
              <a:gd name="connsiteY61" fmla="*/ 365760 h 6604708"/>
              <a:gd name="connsiteX62" fmla="*/ 803072 w 10248824"/>
              <a:gd name="connsiteY62" fmla="*/ 356616 h 6604708"/>
              <a:gd name="connsiteX63" fmla="*/ 748208 w 10248824"/>
              <a:gd name="connsiteY63" fmla="*/ 347472 h 6604708"/>
              <a:gd name="connsiteX64" fmla="*/ 565328 w 10248824"/>
              <a:gd name="connsiteY64" fmla="*/ 329184 h 6604708"/>
              <a:gd name="connsiteX65" fmla="*/ 510464 w 10248824"/>
              <a:gd name="connsiteY65" fmla="*/ 320040 h 6604708"/>
              <a:gd name="connsiteX66" fmla="*/ 272720 w 10248824"/>
              <a:gd name="connsiteY66" fmla="*/ 347472 h 6604708"/>
              <a:gd name="connsiteX0" fmla="*/ 272720 w 10248824"/>
              <a:gd name="connsiteY0" fmla="*/ 347472 h 6634738"/>
              <a:gd name="connsiteX1" fmla="*/ 254432 w 10248824"/>
              <a:gd name="connsiteY1" fmla="*/ 393192 h 6634738"/>
              <a:gd name="connsiteX2" fmla="*/ 236144 w 10248824"/>
              <a:gd name="connsiteY2" fmla="*/ 475488 h 6634738"/>
              <a:gd name="connsiteX3" fmla="*/ 227000 w 10248824"/>
              <a:gd name="connsiteY3" fmla="*/ 566928 h 6634738"/>
              <a:gd name="connsiteX4" fmla="*/ 217856 w 10248824"/>
              <a:gd name="connsiteY4" fmla="*/ 685800 h 6634738"/>
              <a:gd name="connsiteX5" fmla="*/ 172136 w 10248824"/>
              <a:gd name="connsiteY5" fmla="*/ 987552 h 6634738"/>
              <a:gd name="connsiteX6" fmla="*/ 162992 w 10248824"/>
              <a:gd name="connsiteY6" fmla="*/ 1225296 h 6634738"/>
              <a:gd name="connsiteX7" fmla="*/ 135560 w 10248824"/>
              <a:gd name="connsiteY7" fmla="*/ 1563624 h 6634738"/>
              <a:gd name="connsiteX8" fmla="*/ 126416 w 10248824"/>
              <a:gd name="connsiteY8" fmla="*/ 1892808 h 6634738"/>
              <a:gd name="connsiteX9" fmla="*/ 108128 w 10248824"/>
              <a:gd name="connsiteY9" fmla="*/ 2148840 h 6634738"/>
              <a:gd name="connsiteX10" fmla="*/ 98984 w 10248824"/>
              <a:gd name="connsiteY10" fmla="*/ 2962656 h 6634738"/>
              <a:gd name="connsiteX11" fmla="*/ 80696 w 10248824"/>
              <a:gd name="connsiteY11" fmla="*/ 3538728 h 6634738"/>
              <a:gd name="connsiteX12" fmla="*/ 71552 w 10248824"/>
              <a:gd name="connsiteY12" fmla="*/ 4297680 h 6634738"/>
              <a:gd name="connsiteX13" fmla="*/ 53264 w 10248824"/>
              <a:gd name="connsiteY13" fmla="*/ 5157216 h 6634738"/>
              <a:gd name="connsiteX14" fmla="*/ 62408 w 10248824"/>
              <a:gd name="connsiteY14" fmla="*/ 5815584 h 6634738"/>
              <a:gd name="connsiteX15" fmla="*/ 236144 w 10248824"/>
              <a:gd name="connsiteY15" fmla="*/ 6190488 h 6634738"/>
              <a:gd name="connsiteX16" fmla="*/ 2595296 w 10248824"/>
              <a:gd name="connsiteY16" fmla="*/ 6601968 h 6634738"/>
              <a:gd name="connsiteX17" fmla="*/ 4415004 w 10248824"/>
              <a:gd name="connsiteY17" fmla="*/ 6600882 h 6634738"/>
              <a:gd name="connsiteX18" fmla="*/ 6070016 w 10248824"/>
              <a:gd name="connsiteY18" fmla="*/ 6254496 h 6634738"/>
              <a:gd name="connsiteX19" fmla="*/ 6335192 w 10248824"/>
              <a:gd name="connsiteY19" fmla="*/ 6281928 h 6634738"/>
              <a:gd name="connsiteX20" fmla="*/ 6819824 w 10248824"/>
              <a:gd name="connsiteY20" fmla="*/ 6309360 h 6634738"/>
              <a:gd name="connsiteX21" fmla="*/ 7478192 w 10248824"/>
              <a:gd name="connsiteY21" fmla="*/ 6318504 h 6634738"/>
              <a:gd name="connsiteX22" fmla="*/ 9654464 w 10248824"/>
              <a:gd name="connsiteY22" fmla="*/ 6309360 h 6634738"/>
              <a:gd name="connsiteX23" fmla="*/ 9681896 w 10248824"/>
              <a:gd name="connsiteY23" fmla="*/ 6300216 h 6634738"/>
              <a:gd name="connsiteX24" fmla="*/ 9773336 w 10248824"/>
              <a:gd name="connsiteY24" fmla="*/ 6281928 h 6634738"/>
              <a:gd name="connsiteX25" fmla="*/ 9828200 w 10248824"/>
              <a:gd name="connsiteY25" fmla="*/ 6263640 h 6634738"/>
              <a:gd name="connsiteX26" fmla="*/ 9892208 w 10248824"/>
              <a:gd name="connsiteY26" fmla="*/ 6236208 h 6634738"/>
              <a:gd name="connsiteX27" fmla="*/ 10020224 w 10248824"/>
              <a:gd name="connsiteY27" fmla="*/ 6117336 h 6634738"/>
              <a:gd name="connsiteX28" fmla="*/ 10056800 w 10248824"/>
              <a:gd name="connsiteY28" fmla="*/ 6080760 h 6634738"/>
              <a:gd name="connsiteX29" fmla="*/ 10102520 w 10248824"/>
              <a:gd name="connsiteY29" fmla="*/ 5998464 h 6634738"/>
              <a:gd name="connsiteX30" fmla="*/ 10111664 w 10248824"/>
              <a:gd name="connsiteY30" fmla="*/ 5971032 h 6634738"/>
              <a:gd name="connsiteX31" fmla="*/ 10129952 w 10248824"/>
              <a:gd name="connsiteY31" fmla="*/ 5897880 h 6634738"/>
              <a:gd name="connsiteX32" fmla="*/ 10148240 w 10248824"/>
              <a:gd name="connsiteY32" fmla="*/ 5815584 h 6634738"/>
              <a:gd name="connsiteX33" fmla="*/ 10166528 w 10248824"/>
              <a:gd name="connsiteY33" fmla="*/ 5596128 h 6634738"/>
              <a:gd name="connsiteX34" fmla="*/ 10175672 w 10248824"/>
              <a:gd name="connsiteY34" fmla="*/ 5550408 h 6634738"/>
              <a:gd name="connsiteX35" fmla="*/ 10184816 w 10248824"/>
              <a:gd name="connsiteY35" fmla="*/ 5440680 h 6634738"/>
              <a:gd name="connsiteX36" fmla="*/ 10212248 w 10248824"/>
              <a:gd name="connsiteY36" fmla="*/ 5065776 h 6634738"/>
              <a:gd name="connsiteX37" fmla="*/ 10221392 w 10248824"/>
              <a:gd name="connsiteY37" fmla="*/ 4645152 h 6634738"/>
              <a:gd name="connsiteX38" fmla="*/ 10248824 w 10248824"/>
              <a:gd name="connsiteY38" fmla="*/ 4389120 h 6634738"/>
              <a:gd name="connsiteX39" fmla="*/ 10239680 w 10248824"/>
              <a:gd name="connsiteY39" fmla="*/ 3008376 h 6634738"/>
              <a:gd name="connsiteX40" fmla="*/ 10230536 w 10248824"/>
              <a:gd name="connsiteY40" fmla="*/ 2852928 h 6634738"/>
              <a:gd name="connsiteX41" fmla="*/ 10221392 w 10248824"/>
              <a:gd name="connsiteY41" fmla="*/ 256032 h 6634738"/>
              <a:gd name="connsiteX42" fmla="*/ 10193960 w 10248824"/>
              <a:gd name="connsiteY42" fmla="*/ 128016 h 6634738"/>
              <a:gd name="connsiteX43" fmla="*/ 10175672 w 10248824"/>
              <a:gd name="connsiteY43" fmla="*/ 27432 h 6634738"/>
              <a:gd name="connsiteX44" fmla="*/ 10157384 w 10248824"/>
              <a:gd name="connsiteY44" fmla="*/ 0 h 6634738"/>
              <a:gd name="connsiteX45" fmla="*/ 10029368 w 10248824"/>
              <a:gd name="connsiteY45" fmla="*/ 18288 h 6634738"/>
              <a:gd name="connsiteX46" fmla="*/ 9663608 w 10248824"/>
              <a:gd name="connsiteY46" fmla="*/ 73152 h 6634738"/>
              <a:gd name="connsiteX47" fmla="*/ 9233840 w 10248824"/>
              <a:gd name="connsiteY47" fmla="*/ 118872 h 6634738"/>
              <a:gd name="connsiteX48" fmla="*/ 8657768 w 10248824"/>
              <a:gd name="connsiteY48" fmla="*/ 164592 h 6634738"/>
              <a:gd name="connsiteX49" fmla="*/ 7871384 w 10248824"/>
              <a:gd name="connsiteY49" fmla="*/ 173736 h 6634738"/>
              <a:gd name="connsiteX50" fmla="*/ 7688504 w 10248824"/>
              <a:gd name="connsiteY50" fmla="*/ 182880 h 6634738"/>
              <a:gd name="connsiteX51" fmla="*/ 7587920 w 10248824"/>
              <a:gd name="connsiteY51" fmla="*/ 192024 h 6634738"/>
              <a:gd name="connsiteX52" fmla="*/ 7505624 w 10248824"/>
              <a:gd name="connsiteY52" fmla="*/ 201168 h 6634738"/>
              <a:gd name="connsiteX53" fmla="*/ 7149008 w 10248824"/>
              <a:gd name="connsiteY53" fmla="*/ 210312 h 6634738"/>
              <a:gd name="connsiteX54" fmla="*/ 7039280 w 10248824"/>
              <a:gd name="connsiteY54" fmla="*/ 219456 h 6634738"/>
              <a:gd name="connsiteX55" fmla="*/ 6810680 w 10248824"/>
              <a:gd name="connsiteY55" fmla="*/ 265176 h 6634738"/>
              <a:gd name="connsiteX56" fmla="*/ 6371768 w 10248824"/>
              <a:gd name="connsiteY56" fmla="*/ 310896 h 6634738"/>
              <a:gd name="connsiteX57" fmla="*/ 6079160 w 10248824"/>
              <a:gd name="connsiteY57" fmla="*/ 338328 h 6634738"/>
              <a:gd name="connsiteX58" fmla="*/ 5567096 w 10248824"/>
              <a:gd name="connsiteY58" fmla="*/ 374904 h 6634738"/>
              <a:gd name="connsiteX59" fmla="*/ 4789856 w 10248824"/>
              <a:gd name="connsiteY59" fmla="*/ 384048 h 6634738"/>
              <a:gd name="connsiteX60" fmla="*/ 1113968 w 10248824"/>
              <a:gd name="connsiteY60" fmla="*/ 374904 h 6634738"/>
              <a:gd name="connsiteX61" fmla="*/ 1031672 w 10248824"/>
              <a:gd name="connsiteY61" fmla="*/ 365760 h 6634738"/>
              <a:gd name="connsiteX62" fmla="*/ 803072 w 10248824"/>
              <a:gd name="connsiteY62" fmla="*/ 356616 h 6634738"/>
              <a:gd name="connsiteX63" fmla="*/ 748208 w 10248824"/>
              <a:gd name="connsiteY63" fmla="*/ 347472 h 6634738"/>
              <a:gd name="connsiteX64" fmla="*/ 565328 w 10248824"/>
              <a:gd name="connsiteY64" fmla="*/ 329184 h 6634738"/>
              <a:gd name="connsiteX65" fmla="*/ 510464 w 10248824"/>
              <a:gd name="connsiteY65" fmla="*/ 320040 h 6634738"/>
              <a:gd name="connsiteX66" fmla="*/ 272720 w 10248824"/>
              <a:gd name="connsiteY66" fmla="*/ 347472 h 6634738"/>
              <a:gd name="connsiteX0" fmla="*/ 272720 w 10248824"/>
              <a:gd name="connsiteY0" fmla="*/ 347472 h 6632827"/>
              <a:gd name="connsiteX1" fmla="*/ 254432 w 10248824"/>
              <a:gd name="connsiteY1" fmla="*/ 393192 h 6632827"/>
              <a:gd name="connsiteX2" fmla="*/ 236144 w 10248824"/>
              <a:gd name="connsiteY2" fmla="*/ 475488 h 6632827"/>
              <a:gd name="connsiteX3" fmla="*/ 227000 w 10248824"/>
              <a:gd name="connsiteY3" fmla="*/ 566928 h 6632827"/>
              <a:gd name="connsiteX4" fmla="*/ 217856 w 10248824"/>
              <a:gd name="connsiteY4" fmla="*/ 685800 h 6632827"/>
              <a:gd name="connsiteX5" fmla="*/ 172136 w 10248824"/>
              <a:gd name="connsiteY5" fmla="*/ 987552 h 6632827"/>
              <a:gd name="connsiteX6" fmla="*/ 162992 w 10248824"/>
              <a:gd name="connsiteY6" fmla="*/ 1225296 h 6632827"/>
              <a:gd name="connsiteX7" fmla="*/ 135560 w 10248824"/>
              <a:gd name="connsiteY7" fmla="*/ 1563624 h 6632827"/>
              <a:gd name="connsiteX8" fmla="*/ 126416 w 10248824"/>
              <a:gd name="connsiteY8" fmla="*/ 1892808 h 6632827"/>
              <a:gd name="connsiteX9" fmla="*/ 108128 w 10248824"/>
              <a:gd name="connsiteY9" fmla="*/ 2148840 h 6632827"/>
              <a:gd name="connsiteX10" fmla="*/ 98984 w 10248824"/>
              <a:gd name="connsiteY10" fmla="*/ 2962656 h 6632827"/>
              <a:gd name="connsiteX11" fmla="*/ 80696 w 10248824"/>
              <a:gd name="connsiteY11" fmla="*/ 3538728 h 6632827"/>
              <a:gd name="connsiteX12" fmla="*/ 71552 w 10248824"/>
              <a:gd name="connsiteY12" fmla="*/ 4297680 h 6632827"/>
              <a:gd name="connsiteX13" fmla="*/ 53264 w 10248824"/>
              <a:gd name="connsiteY13" fmla="*/ 5157216 h 6632827"/>
              <a:gd name="connsiteX14" fmla="*/ 62408 w 10248824"/>
              <a:gd name="connsiteY14" fmla="*/ 5815584 h 6632827"/>
              <a:gd name="connsiteX15" fmla="*/ 236144 w 10248824"/>
              <a:gd name="connsiteY15" fmla="*/ 6190488 h 6632827"/>
              <a:gd name="connsiteX16" fmla="*/ 2595296 w 10248824"/>
              <a:gd name="connsiteY16" fmla="*/ 6601968 h 6632827"/>
              <a:gd name="connsiteX17" fmla="*/ 4415004 w 10248824"/>
              <a:gd name="connsiteY17" fmla="*/ 6600882 h 6632827"/>
              <a:gd name="connsiteX18" fmla="*/ 6335192 w 10248824"/>
              <a:gd name="connsiteY18" fmla="*/ 6281928 h 6632827"/>
              <a:gd name="connsiteX19" fmla="*/ 6819824 w 10248824"/>
              <a:gd name="connsiteY19" fmla="*/ 6309360 h 6632827"/>
              <a:gd name="connsiteX20" fmla="*/ 7478192 w 10248824"/>
              <a:gd name="connsiteY20" fmla="*/ 6318504 h 6632827"/>
              <a:gd name="connsiteX21" fmla="*/ 9654464 w 10248824"/>
              <a:gd name="connsiteY21" fmla="*/ 6309360 h 6632827"/>
              <a:gd name="connsiteX22" fmla="*/ 9681896 w 10248824"/>
              <a:gd name="connsiteY22" fmla="*/ 6300216 h 6632827"/>
              <a:gd name="connsiteX23" fmla="*/ 9773336 w 10248824"/>
              <a:gd name="connsiteY23" fmla="*/ 6281928 h 6632827"/>
              <a:gd name="connsiteX24" fmla="*/ 9828200 w 10248824"/>
              <a:gd name="connsiteY24" fmla="*/ 6263640 h 6632827"/>
              <a:gd name="connsiteX25" fmla="*/ 9892208 w 10248824"/>
              <a:gd name="connsiteY25" fmla="*/ 6236208 h 6632827"/>
              <a:gd name="connsiteX26" fmla="*/ 10020224 w 10248824"/>
              <a:gd name="connsiteY26" fmla="*/ 6117336 h 6632827"/>
              <a:gd name="connsiteX27" fmla="*/ 10056800 w 10248824"/>
              <a:gd name="connsiteY27" fmla="*/ 6080760 h 6632827"/>
              <a:gd name="connsiteX28" fmla="*/ 10102520 w 10248824"/>
              <a:gd name="connsiteY28" fmla="*/ 5998464 h 6632827"/>
              <a:gd name="connsiteX29" fmla="*/ 10111664 w 10248824"/>
              <a:gd name="connsiteY29" fmla="*/ 5971032 h 6632827"/>
              <a:gd name="connsiteX30" fmla="*/ 10129952 w 10248824"/>
              <a:gd name="connsiteY30" fmla="*/ 5897880 h 6632827"/>
              <a:gd name="connsiteX31" fmla="*/ 10148240 w 10248824"/>
              <a:gd name="connsiteY31" fmla="*/ 5815584 h 6632827"/>
              <a:gd name="connsiteX32" fmla="*/ 10166528 w 10248824"/>
              <a:gd name="connsiteY32" fmla="*/ 5596128 h 6632827"/>
              <a:gd name="connsiteX33" fmla="*/ 10175672 w 10248824"/>
              <a:gd name="connsiteY33" fmla="*/ 5550408 h 6632827"/>
              <a:gd name="connsiteX34" fmla="*/ 10184816 w 10248824"/>
              <a:gd name="connsiteY34" fmla="*/ 5440680 h 6632827"/>
              <a:gd name="connsiteX35" fmla="*/ 10212248 w 10248824"/>
              <a:gd name="connsiteY35" fmla="*/ 5065776 h 6632827"/>
              <a:gd name="connsiteX36" fmla="*/ 10221392 w 10248824"/>
              <a:gd name="connsiteY36" fmla="*/ 4645152 h 6632827"/>
              <a:gd name="connsiteX37" fmla="*/ 10248824 w 10248824"/>
              <a:gd name="connsiteY37" fmla="*/ 4389120 h 6632827"/>
              <a:gd name="connsiteX38" fmla="*/ 10239680 w 10248824"/>
              <a:gd name="connsiteY38" fmla="*/ 3008376 h 6632827"/>
              <a:gd name="connsiteX39" fmla="*/ 10230536 w 10248824"/>
              <a:gd name="connsiteY39" fmla="*/ 2852928 h 6632827"/>
              <a:gd name="connsiteX40" fmla="*/ 10221392 w 10248824"/>
              <a:gd name="connsiteY40" fmla="*/ 256032 h 6632827"/>
              <a:gd name="connsiteX41" fmla="*/ 10193960 w 10248824"/>
              <a:gd name="connsiteY41" fmla="*/ 128016 h 6632827"/>
              <a:gd name="connsiteX42" fmla="*/ 10175672 w 10248824"/>
              <a:gd name="connsiteY42" fmla="*/ 27432 h 6632827"/>
              <a:gd name="connsiteX43" fmla="*/ 10157384 w 10248824"/>
              <a:gd name="connsiteY43" fmla="*/ 0 h 6632827"/>
              <a:gd name="connsiteX44" fmla="*/ 10029368 w 10248824"/>
              <a:gd name="connsiteY44" fmla="*/ 18288 h 6632827"/>
              <a:gd name="connsiteX45" fmla="*/ 9663608 w 10248824"/>
              <a:gd name="connsiteY45" fmla="*/ 73152 h 6632827"/>
              <a:gd name="connsiteX46" fmla="*/ 9233840 w 10248824"/>
              <a:gd name="connsiteY46" fmla="*/ 118872 h 6632827"/>
              <a:gd name="connsiteX47" fmla="*/ 8657768 w 10248824"/>
              <a:gd name="connsiteY47" fmla="*/ 164592 h 6632827"/>
              <a:gd name="connsiteX48" fmla="*/ 7871384 w 10248824"/>
              <a:gd name="connsiteY48" fmla="*/ 173736 h 6632827"/>
              <a:gd name="connsiteX49" fmla="*/ 7688504 w 10248824"/>
              <a:gd name="connsiteY49" fmla="*/ 182880 h 6632827"/>
              <a:gd name="connsiteX50" fmla="*/ 7587920 w 10248824"/>
              <a:gd name="connsiteY50" fmla="*/ 192024 h 6632827"/>
              <a:gd name="connsiteX51" fmla="*/ 7505624 w 10248824"/>
              <a:gd name="connsiteY51" fmla="*/ 201168 h 6632827"/>
              <a:gd name="connsiteX52" fmla="*/ 7149008 w 10248824"/>
              <a:gd name="connsiteY52" fmla="*/ 210312 h 6632827"/>
              <a:gd name="connsiteX53" fmla="*/ 7039280 w 10248824"/>
              <a:gd name="connsiteY53" fmla="*/ 219456 h 6632827"/>
              <a:gd name="connsiteX54" fmla="*/ 6810680 w 10248824"/>
              <a:gd name="connsiteY54" fmla="*/ 265176 h 6632827"/>
              <a:gd name="connsiteX55" fmla="*/ 6371768 w 10248824"/>
              <a:gd name="connsiteY55" fmla="*/ 310896 h 6632827"/>
              <a:gd name="connsiteX56" fmla="*/ 6079160 w 10248824"/>
              <a:gd name="connsiteY56" fmla="*/ 338328 h 6632827"/>
              <a:gd name="connsiteX57" fmla="*/ 5567096 w 10248824"/>
              <a:gd name="connsiteY57" fmla="*/ 374904 h 6632827"/>
              <a:gd name="connsiteX58" fmla="*/ 4789856 w 10248824"/>
              <a:gd name="connsiteY58" fmla="*/ 384048 h 6632827"/>
              <a:gd name="connsiteX59" fmla="*/ 1113968 w 10248824"/>
              <a:gd name="connsiteY59" fmla="*/ 374904 h 6632827"/>
              <a:gd name="connsiteX60" fmla="*/ 1031672 w 10248824"/>
              <a:gd name="connsiteY60" fmla="*/ 365760 h 6632827"/>
              <a:gd name="connsiteX61" fmla="*/ 803072 w 10248824"/>
              <a:gd name="connsiteY61" fmla="*/ 356616 h 6632827"/>
              <a:gd name="connsiteX62" fmla="*/ 748208 w 10248824"/>
              <a:gd name="connsiteY62" fmla="*/ 347472 h 6632827"/>
              <a:gd name="connsiteX63" fmla="*/ 565328 w 10248824"/>
              <a:gd name="connsiteY63" fmla="*/ 329184 h 6632827"/>
              <a:gd name="connsiteX64" fmla="*/ 510464 w 10248824"/>
              <a:gd name="connsiteY64" fmla="*/ 320040 h 6632827"/>
              <a:gd name="connsiteX65" fmla="*/ 272720 w 10248824"/>
              <a:gd name="connsiteY65" fmla="*/ 347472 h 6632827"/>
              <a:gd name="connsiteX0" fmla="*/ 272720 w 10248824"/>
              <a:gd name="connsiteY0" fmla="*/ 347472 h 6630936"/>
              <a:gd name="connsiteX1" fmla="*/ 254432 w 10248824"/>
              <a:gd name="connsiteY1" fmla="*/ 393192 h 6630936"/>
              <a:gd name="connsiteX2" fmla="*/ 236144 w 10248824"/>
              <a:gd name="connsiteY2" fmla="*/ 475488 h 6630936"/>
              <a:gd name="connsiteX3" fmla="*/ 227000 w 10248824"/>
              <a:gd name="connsiteY3" fmla="*/ 566928 h 6630936"/>
              <a:gd name="connsiteX4" fmla="*/ 217856 w 10248824"/>
              <a:gd name="connsiteY4" fmla="*/ 685800 h 6630936"/>
              <a:gd name="connsiteX5" fmla="*/ 172136 w 10248824"/>
              <a:gd name="connsiteY5" fmla="*/ 987552 h 6630936"/>
              <a:gd name="connsiteX6" fmla="*/ 162992 w 10248824"/>
              <a:gd name="connsiteY6" fmla="*/ 1225296 h 6630936"/>
              <a:gd name="connsiteX7" fmla="*/ 135560 w 10248824"/>
              <a:gd name="connsiteY7" fmla="*/ 1563624 h 6630936"/>
              <a:gd name="connsiteX8" fmla="*/ 126416 w 10248824"/>
              <a:gd name="connsiteY8" fmla="*/ 1892808 h 6630936"/>
              <a:gd name="connsiteX9" fmla="*/ 108128 w 10248824"/>
              <a:gd name="connsiteY9" fmla="*/ 2148840 h 6630936"/>
              <a:gd name="connsiteX10" fmla="*/ 98984 w 10248824"/>
              <a:gd name="connsiteY10" fmla="*/ 2962656 h 6630936"/>
              <a:gd name="connsiteX11" fmla="*/ 80696 w 10248824"/>
              <a:gd name="connsiteY11" fmla="*/ 3538728 h 6630936"/>
              <a:gd name="connsiteX12" fmla="*/ 71552 w 10248824"/>
              <a:gd name="connsiteY12" fmla="*/ 4297680 h 6630936"/>
              <a:gd name="connsiteX13" fmla="*/ 53264 w 10248824"/>
              <a:gd name="connsiteY13" fmla="*/ 5157216 h 6630936"/>
              <a:gd name="connsiteX14" fmla="*/ 62408 w 10248824"/>
              <a:gd name="connsiteY14" fmla="*/ 5815584 h 6630936"/>
              <a:gd name="connsiteX15" fmla="*/ 236144 w 10248824"/>
              <a:gd name="connsiteY15" fmla="*/ 6190488 h 6630936"/>
              <a:gd name="connsiteX16" fmla="*/ 2595296 w 10248824"/>
              <a:gd name="connsiteY16" fmla="*/ 6601968 h 6630936"/>
              <a:gd name="connsiteX17" fmla="*/ 4415004 w 10248824"/>
              <a:gd name="connsiteY17" fmla="*/ 6600882 h 6630936"/>
              <a:gd name="connsiteX18" fmla="*/ 6819824 w 10248824"/>
              <a:gd name="connsiteY18" fmla="*/ 6309360 h 6630936"/>
              <a:gd name="connsiteX19" fmla="*/ 7478192 w 10248824"/>
              <a:gd name="connsiteY19" fmla="*/ 6318504 h 6630936"/>
              <a:gd name="connsiteX20" fmla="*/ 9654464 w 10248824"/>
              <a:gd name="connsiteY20" fmla="*/ 6309360 h 6630936"/>
              <a:gd name="connsiteX21" fmla="*/ 9681896 w 10248824"/>
              <a:gd name="connsiteY21" fmla="*/ 6300216 h 6630936"/>
              <a:gd name="connsiteX22" fmla="*/ 9773336 w 10248824"/>
              <a:gd name="connsiteY22" fmla="*/ 6281928 h 6630936"/>
              <a:gd name="connsiteX23" fmla="*/ 9828200 w 10248824"/>
              <a:gd name="connsiteY23" fmla="*/ 6263640 h 6630936"/>
              <a:gd name="connsiteX24" fmla="*/ 9892208 w 10248824"/>
              <a:gd name="connsiteY24" fmla="*/ 6236208 h 6630936"/>
              <a:gd name="connsiteX25" fmla="*/ 10020224 w 10248824"/>
              <a:gd name="connsiteY25" fmla="*/ 6117336 h 6630936"/>
              <a:gd name="connsiteX26" fmla="*/ 10056800 w 10248824"/>
              <a:gd name="connsiteY26" fmla="*/ 6080760 h 6630936"/>
              <a:gd name="connsiteX27" fmla="*/ 10102520 w 10248824"/>
              <a:gd name="connsiteY27" fmla="*/ 5998464 h 6630936"/>
              <a:gd name="connsiteX28" fmla="*/ 10111664 w 10248824"/>
              <a:gd name="connsiteY28" fmla="*/ 5971032 h 6630936"/>
              <a:gd name="connsiteX29" fmla="*/ 10129952 w 10248824"/>
              <a:gd name="connsiteY29" fmla="*/ 5897880 h 6630936"/>
              <a:gd name="connsiteX30" fmla="*/ 10148240 w 10248824"/>
              <a:gd name="connsiteY30" fmla="*/ 5815584 h 6630936"/>
              <a:gd name="connsiteX31" fmla="*/ 10166528 w 10248824"/>
              <a:gd name="connsiteY31" fmla="*/ 5596128 h 6630936"/>
              <a:gd name="connsiteX32" fmla="*/ 10175672 w 10248824"/>
              <a:gd name="connsiteY32" fmla="*/ 5550408 h 6630936"/>
              <a:gd name="connsiteX33" fmla="*/ 10184816 w 10248824"/>
              <a:gd name="connsiteY33" fmla="*/ 5440680 h 6630936"/>
              <a:gd name="connsiteX34" fmla="*/ 10212248 w 10248824"/>
              <a:gd name="connsiteY34" fmla="*/ 5065776 h 6630936"/>
              <a:gd name="connsiteX35" fmla="*/ 10221392 w 10248824"/>
              <a:gd name="connsiteY35" fmla="*/ 4645152 h 6630936"/>
              <a:gd name="connsiteX36" fmla="*/ 10248824 w 10248824"/>
              <a:gd name="connsiteY36" fmla="*/ 4389120 h 6630936"/>
              <a:gd name="connsiteX37" fmla="*/ 10239680 w 10248824"/>
              <a:gd name="connsiteY37" fmla="*/ 3008376 h 6630936"/>
              <a:gd name="connsiteX38" fmla="*/ 10230536 w 10248824"/>
              <a:gd name="connsiteY38" fmla="*/ 2852928 h 6630936"/>
              <a:gd name="connsiteX39" fmla="*/ 10221392 w 10248824"/>
              <a:gd name="connsiteY39" fmla="*/ 256032 h 6630936"/>
              <a:gd name="connsiteX40" fmla="*/ 10193960 w 10248824"/>
              <a:gd name="connsiteY40" fmla="*/ 128016 h 6630936"/>
              <a:gd name="connsiteX41" fmla="*/ 10175672 w 10248824"/>
              <a:gd name="connsiteY41" fmla="*/ 27432 h 6630936"/>
              <a:gd name="connsiteX42" fmla="*/ 10157384 w 10248824"/>
              <a:gd name="connsiteY42" fmla="*/ 0 h 6630936"/>
              <a:gd name="connsiteX43" fmla="*/ 10029368 w 10248824"/>
              <a:gd name="connsiteY43" fmla="*/ 18288 h 6630936"/>
              <a:gd name="connsiteX44" fmla="*/ 9663608 w 10248824"/>
              <a:gd name="connsiteY44" fmla="*/ 73152 h 6630936"/>
              <a:gd name="connsiteX45" fmla="*/ 9233840 w 10248824"/>
              <a:gd name="connsiteY45" fmla="*/ 118872 h 6630936"/>
              <a:gd name="connsiteX46" fmla="*/ 8657768 w 10248824"/>
              <a:gd name="connsiteY46" fmla="*/ 164592 h 6630936"/>
              <a:gd name="connsiteX47" fmla="*/ 7871384 w 10248824"/>
              <a:gd name="connsiteY47" fmla="*/ 173736 h 6630936"/>
              <a:gd name="connsiteX48" fmla="*/ 7688504 w 10248824"/>
              <a:gd name="connsiteY48" fmla="*/ 182880 h 6630936"/>
              <a:gd name="connsiteX49" fmla="*/ 7587920 w 10248824"/>
              <a:gd name="connsiteY49" fmla="*/ 192024 h 6630936"/>
              <a:gd name="connsiteX50" fmla="*/ 7505624 w 10248824"/>
              <a:gd name="connsiteY50" fmla="*/ 201168 h 6630936"/>
              <a:gd name="connsiteX51" fmla="*/ 7149008 w 10248824"/>
              <a:gd name="connsiteY51" fmla="*/ 210312 h 6630936"/>
              <a:gd name="connsiteX52" fmla="*/ 7039280 w 10248824"/>
              <a:gd name="connsiteY52" fmla="*/ 219456 h 6630936"/>
              <a:gd name="connsiteX53" fmla="*/ 6810680 w 10248824"/>
              <a:gd name="connsiteY53" fmla="*/ 265176 h 6630936"/>
              <a:gd name="connsiteX54" fmla="*/ 6371768 w 10248824"/>
              <a:gd name="connsiteY54" fmla="*/ 310896 h 6630936"/>
              <a:gd name="connsiteX55" fmla="*/ 6079160 w 10248824"/>
              <a:gd name="connsiteY55" fmla="*/ 338328 h 6630936"/>
              <a:gd name="connsiteX56" fmla="*/ 5567096 w 10248824"/>
              <a:gd name="connsiteY56" fmla="*/ 374904 h 6630936"/>
              <a:gd name="connsiteX57" fmla="*/ 4789856 w 10248824"/>
              <a:gd name="connsiteY57" fmla="*/ 384048 h 6630936"/>
              <a:gd name="connsiteX58" fmla="*/ 1113968 w 10248824"/>
              <a:gd name="connsiteY58" fmla="*/ 374904 h 6630936"/>
              <a:gd name="connsiteX59" fmla="*/ 1031672 w 10248824"/>
              <a:gd name="connsiteY59" fmla="*/ 365760 h 6630936"/>
              <a:gd name="connsiteX60" fmla="*/ 803072 w 10248824"/>
              <a:gd name="connsiteY60" fmla="*/ 356616 h 6630936"/>
              <a:gd name="connsiteX61" fmla="*/ 748208 w 10248824"/>
              <a:gd name="connsiteY61" fmla="*/ 347472 h 6630936"/>
              <a:gd name="connsiteX62" fmla="*/ 565328 w 10248824"/>
              <a:gd name="connsiteY62" fmla="*/ 329184 h 6630936"/>
              <a:gd name="connsiteX63" fmla="*/ 510464 w 10248824"/>
              <a:gd name="connsiteY63" fmla="*/ 320040 h 6630936"/>
              <a:gd name="connsiteX64" fmla="*/ 272720 w 10248824"/>
              <a:gd name="connsiteY64" fmla="*/ 347472 h 6630936"/>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72136 w 10248824"/>
              <a:gd name="connsiteY5" fmla="*/ 987552 h 6630312"/>
              <a:gd name="connsiteX6" fmla="*/ 162992 w 10248824"/>
              <a:gd name="connsiteY6" fmla="*/ 1225296 h 6630312"/>
              <a:gd name="connsiteX7" fmla="*/ 135560 w 10248824"/>
              <a:gd name="connsiteY7" fmla="*/ 1563624 h 6630312"/>
              <a:gd name="connsiteX8" fmla="*/ 126416 w 10248824"/>
              <a:gd name="connsiteY8" fmla="*/ 1892808 h 6630312"/>
              <a:gd name="connsiteX9" fmla="*/ 108128 w 10248824"/>
              <a:gd name="connsiteY9" fmla="*/ 2148840 h 6630312"/>
              <a:gd name="connsiteX10" fmla="*/ 98984 w 10248824"/>
              <a:gd name="connsiteY10" fmla="*/ 2962656 h 6630312"/>
              <a:gd name="connsiteX11" fmla="*/ 80696 w 10248824"/>
              <a:gd name="connsiteY11" fmla="*/ 3538728 h 6630312"/>
              <a:gd name="connsiteX12" fmla="*/ 71552 w 10248824"/>
              <a:gd name="connsiteY12" fmla="*/ 4297680 h 6630312"/>
              <a:gd name="connsiteX13" fmla="*/ 53264 w 10248824"/>
              <a:gd name="connsiteY13" fmla="*/ 5157216 h 6630312"/>
              <a:gd name="connsiteX14" fmla="*/ 62408 w 10248824"/>
              <a:gd name="connsiteY14" fmla="*/ 5815584 h 6630312"/>
              <a:gd name="connsiteX15" fmla="*/ 236144 w 10248824"/>
              <a:gd name="connsiteY15" fmla="*/ 6190488 h 6630312"/>
              <a:gd name="connsiteX16" fmla="*/ 2595296 w 10248824"/>
              <a:gd name="connsiteY16" fmla="*/ 6601968 h 6630312"/>
              <a:gd name="connsiteX17" fmla="*/ 4415004 w 10248824"/>
              <a:gd name="connsiteY17" fmla="*/ 6600882 h 6630312"/>
              <a:gd name="connsiteX18" fmla="*/ 7478192 w 10248824"/>
              <a:gd name="connsiteY18" fmla="*/ 6318504 h 6630312"/>
              <a:gd name="connsiteX19" fmla="*/ 9654464 w 10248824"/>
              <a:gd name="connsiteY19" fmla="*/ 6309360 h 6630312"/>
              <a:gd name="connsiteX20" fmla="*/ 9681896 w 10248824"/>
              <a:gd name="connsiteY20" fmla="*/ 6300216 h 6630312"/>
              <a:gd name="connsiteX21" fmla="*/ 9773336 w 10248824"/>
              <a:gd name="connsiteY21" fmla="*/ 6281928 h 6630312"/>
              <a:gd name="connsiteX22" fmla="*/ 9828200 w 10248824"/>
              <a:gd name="connsiteY22" fmla="*/ 6263640 h 6630312"/>
              <a:gd name="connsiteX23" fmla="*/ 9892208 w 10248824"/>
              <a:gd name="connsiteY23" fmla="*/ 6236208 h 6630312"/>
              <a:gd name="connsiteX24" fmla="*/ 10020224 w 10248824"/>
              <a:gd name="connsiteY24" fmla="*/ 6117336 h 6630312"/>
              <a:gd name="connsiteX25" fmla="*/ 10056800 w 10248824"/>
              <a:gd name="connsiteY25" fmla="*/ 6080760 h 6630312"/>
              <a:gd name="connsiteX26" fmla="*/ 10102520 w 10248824"/>
              <a:gd name="connsiteY26" fmla="*/ 5998464 h 6630312"/>
              <a:gd name="connsiteX27" fmla="*/ 10111664 w 10248824"/>
              <a:gd name="connsiteY27" fmla="*/ 5971032 h 6630312"/>
              <a:gd name="connsiteX28" fmla="*/ 10129952 w 10248824"/>
              <a:gd name="connsiteY28" fmla="*/ 5897880 h 6630312"/>
              <a:gd name="connsiteX29" fmla="*/ 10148240 w 10248824"/>
              <a:gd name="connsiteY29" fmla="*/ 5815584 h 6630312"/>
              <a:gd name="connsiteX30" fmla="*/ 10166528 w 10248824"/>
              <a:gd name="connsiteY30" fmla="*/ 5596128 h 6630312"/>
              <a:gd name="connsiteX31" fmla="*/ 10175672 w 10248824"/>
              <a:gd name="connsiteY31" fmla="*/ 5550408 h 6630312"/>
              <a:gd name="connsiteX32" fmla="*/ 10184816 w 10248824"/>
              <a:gd name="connsiteY32" fmla="*/ 5440680 h 6630312"/>
              <a:gd name="connsiteX33" fmla="*/ 10212248 w 10248824"/>
              <a:gd name="connsiteY33" fmla="*/ 5065776 h 6630312"/>
              <a:gd name="connsiteX34" fmla="*/ 10221392 w 10248824"/>
              <a:gd name="connsiteY34" fmla="*/ 4645152 h 6630312"/>
              <a:gd name="connsiteX35" fmla="*/ 10248824 w 10248824"/>
              <a:gd name="connsiteY35" fmla="*/ 4389120 h 6630312"/>
              <a:gd name="connsiteX36" fmla="*/ 10239680 w 10248824"/>
              <a:gd name="connsiteY36" fmla="*/ 3008376 h 6630312"/>
              <a:gd name="connsiteX37" fmla="*/ 10230536 w 10248824"/>
              <a:gd name="connsiteY37" fmla="*/ 2852928 h 6630312"/>
              <a:gd name="connsiteX38" fmla="*/ 10221392 w 10248824"/>
              <a:gd name="connsiteY38" fmla="*/ 256032 h 6630312"/>
              <a:gd name="connsiteX39" fmla="*/ 10193960 w 10248824"/>
              <a:gd name="connsiteY39" fmla="*/ 128016 h 6630312"/>
              <a:gd name="connsiteX40" fmla="*/ 10175672 w 10248824"/>
              <a:gd name="connsiteY40" fmla="*/ 27432 h 6630312"/>
              <a:gd name="connsiteX41" fmla="*/ 10157384 w 10248824"/>
              <a:gd name="connsiteY41" fmla="*/ 0 h 6630312"/>
              <a:gd name="connsiteX42" fmla="*/ 10029368 w 10248824"/>
              <a:gd name="connsiteY42" fmla="*/ 18288 h 6630312"/>
              <a:gd name="connsiteX43" fmla="*/ 9663608 w 10248824"/>
              <a:gd name="connsiteY43" fmla="*/ 73152 h 6630312"/>
              <a:gd name="connsiteX44" fmla="*/ 9233840 w 10248824"/>
              <a:gd name="connsiteY44" fmla="*/ 118872 h 6630312"/>
              <a:gd name="connsiteX45" fmla="*/ 8657768 w 10248824"/>
              <a:gd name="connsiteY45" fmla="*/ 164592 h 6630312"/>
              <a:gd name="connsiteX46" fmla="*/ 7871384 w 10248824"/>
              <a:gd name="connsiteY46" fmla="*/ 173736 h 6630312"/>
              <a:gd name="connsiteX47" fmla="*/ 7688504 w 10248824"/>
              <a:gd name="connsiteY47" fmla="*/ 182880 h 6630312"/>
              <a:gd name="connsiteX48" fmla="*/ 7587920 w 10248824"/>
              <a:gd name="connsiteY48" fmla="*/ 192024 h 6630312"/>
              <a:gd name="connsiteX49" fmla="*/ 7505624 w 10248824"/>
              <a:gd name="connsiteY49" fmla="*/ 201168 h 6630312"/>
              <a:gd name="connsiteX50" fmla="*/ 7149008 w 10248824"/>
              <a:gd name="connsiteY50" fmla="*/ 210312 h 6630312"/>
              <a:gd name="connsiteX51" fmla="*/ 7039280 w 10248824"/>
              <a:gd name="connsiteY51" fmla="*/ 219456 h 6630312"/>
              <a:gd name="connsiteX52" fmla="*/ 6810680 w 10248824"/>
              <a:gd name="connsiteY52" fmla="*/ 265176 h 6630312"/>
              <a:gd name="connsiteX53" fmla="*/ 6371768 w 10248824"/>
              <a:gd name="connsiteY53" fmla="*/ 310896 h 6630312"/>
              <a:gd name="connsiteX54" fmla="*/ 6079160 w 10248824"/>
              <a:gd name="connsiteY54" fmla="*/ 338328 h 6630312"/>
              <a:gd name="connsiteX55" fmla="*/ 5567096 w 10248824"/>
              <a:gd name="connsiteY55" fmla="*/ 374904 h 6630312"/>
              <a:gd name="connsiteX56" fmla="*/ 4789856 w 10248824"/>
              <a:gd name="connsiteY56" fmla="*/ 384048 h 6630312"/>
              <a:gd name="connsiteX57" fmla="*/ 1113968 w 10248824"/>
              <a:gd name="connsiteY57" fmla="*/ 374904 h 6630312"/>
              <a:gd name="connsiteX58" fmla="*/ 1031672 w 10248824"/>
              <a:gd name="connsiteY58" fmla="*/ 365760 h 6630312"/>
              <a:gd name="connsiteX59" fmla="*/ 803072 w 10248824"/>
              <a:gd name="connsiteY59" fmla="*/ 356616 h 6630312"/>
              <a:gd name="connsiteX60" fmla="*/ 748208 w 10248824"/>
              <a:gd name="connsiteY60" fmla="*/ 347472 h 6630312"/>
              <a:gd name="connsiteX61" fmla="*/ 565328 w 10248824"/>
              <a:gd name="connsiteY61" fmla="*/ 329184 h 6630312"/>
              <a:gd name="connsiteX62" fmla="*/ 510464 w 10248824"/>
              <a:gd name="connsiteY62" fmla="*/ 320040 h 6630312"/>
              <a:gd name="connsiteX63" fmla="*/ 272720 w 10248824"/>
              <a:gd name="connsiteY63"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72136 w 10248824"/>
              <a:gd name="connsiteY5" fmla="*/ 987552 h 6630312"/>
              <a:gd name="connsiteX6" fmla="*/ 162992 w 10248824"/>
              <a:gd name="connsiteY6" fmla="*/ 1225296 h 6630312"/>
              <a:gd name="connsiteX7" fmla="*/ 135560 w 10248824"/>
              <a:gd name="connsiteY7" fmla="*/ 1563624 h 6630312"/>
              <a:gd name="connsiteX8" fmla="*/ 126416 w 10248824"/>
              <a:gd name="connsiteY8" fmla="*/ 1892808 h 6630312"/>
              <a:gd name="connsiteX9" fmla="*/ 108128 w 10248824"/>
              <a:gd name="connsiteY9" fmla="*/ 2148840 h 6630312"/>
              <a:gd name="connsiteX10" fmla="*/ 98984 w 10248824"/>
              <a:gd name="connsiteY10" fmla="*/ 2962656 h 6630312"/>
              <a:gd name="connsiteX11" fmla="*/ 80696 w 10248824"/>
              <a:gd name="connsiteY11" fmla="*/ 3538728 h 6630312"/>
              <a:gd name="connsiteX12" fmla="*/ 71552 w 10248824"/>
              <a:gd name="connsiteY12" fmla="*/ 4297680 h 6630312"/>
              <a:gd name="connsiteX13" fmla="*/ 53264 w 10248824"/>
              <a:gd name="connsiteY13" fmla="*/ 5157216 h 6630312"/>
              <a:gd name="connsiteX14" fmla="*/ 62408 w 10248824"/>
              <a:gd name="connsiteY14" fmla="*/ 5815584 h 6630312"/>
              <a:gd name="connsiteX15" fmla="*/ 236144 w 10248824"/>
              <a:gd name="connsiteY15" fmla="*/ 6190488 h 6630312"/>
              <a:gd name="connsiteX16" fmla="*/ 2595296 w 10248824"/>
              <a:gd name="connsiteY16" fmla="*/ 6601968 h 6630312"/>
              <a:gd name="connsiteX17" fmla="*/ 4415004 w 10248824"/>
              <a:gd name="connsiteY17" fmla="*/ 6600882 h 6630312"/>
              <a:gd name="connsiteX18" fmla="*/ 7478192 w 10248824"/>
              <a:gd name="connsiteY18" fmla="*/ 6318504 h 6630312"/>
              <a:gd name="connsiteX19" fmla="*/ 9654464 w 10248824"/>
              <a:gd name="connsiteY19" fmla="*/ 6309360 h 6630312"/>
              <a:gd name="connsiteX20" fmla="*/ 9681896 w 10248824"/>
              <a:gd name="connsiteY20" fmla="*/ 6300216 h 6630312"/>
              <a:gd name="connsiteX21" fmla="*/ 9773336 w 10248824"/>
              <a:gd name="connsiteY21" fmla="*/ 6281928 h 6630312"/>
              <a:gd name="connsiteX22" fmla="*/ 9828200 w 10248824"/>
              <a:gd name="connsiteY22" fmla="*/ 6263640 h 6630312"/>
              <a:gd name="connsiteX23" fmla="*/ 9892208 w 10248824"/>
              <a:gd name="connsiteY23" fmla="*/ 6236208 h 6630312"/>
              <a:gd name="connsiteX24" fmla="*/ 10020224 w 10248824"/>
              <a:gd name="connsiteY24" fmla="*/ 6117336 h 6630312"/>
              <a:gd name="connsiteX25" fmla="*/ 10056800 w 10248824"/>
              <a:gd name="connsiteY25" fmla="*/ 6080760 h 6630312"/>
              <a:gd name="connsiteX26" fmla="*/ 10102520 w 10248824"/>
              <a:gd name="connsiteY26" fmla="*/ 5998464 h 6630312"/>
              <a:gd name="connsiteX27" fmla="*/ 10111664 w 10248824"/>
              <a:gd name="connsiteY27" fmla="*/ 5971032 h 6630312"/>
              <a:gd name="connsiteX28" fmla="*/ 10129952 w 10248824"/>
              <a:gd name="connsiteY28" fmla="*/ 5897880 h 6630312"/>
              <a:gd name="connsiteX29" fmla="*/ 10148240 w 10248824"/>
              <a:gd name="connsiteY29" fmla="*/ 5815584 h 6630312"/>
              <a:gd name="connsiteX30" fmla="*/ 10166528 w 10248824"/>
              <a:gd name="connsiteY30" fmla="*/ 5596128 h 6630312"/>
              <a:gd name="connsiteX31" fmla="*/ 10175672 w 10248824"/>
              <a:gd name="connsiteY31" fmla="*/ 5550408 h 6630312"/>
              <a:gd name="connsiteX32" fmla="*/ 10184816 w 10248824"/>
              <a:gd name="connsiteY32" fmla="*/ 5440680 h 6630312"/>
              <a:gd name="connsiteX33" fmla="*/ 10212248 w 10248824"/>
              <a:gd name="connsiteY33" fmla="*/ 5065776 h 6630312"/>
              <a:gd name="connsiteX34" fmla="*/ 10221392 w 10248824"/>
              <a:gd name="connsiteY34" fmla="*/ 4645152 h 6630312"/>
              <a:gd name="connsiteX35" fmla="*/ 10248824 w 10248824"/>
              <a:gd name="connsiteY35" fmla="*/ 4389120 h 6630312"/>
              <a:gd name="connsiteX36" fmla="*/ 10239680 w 10248824"/>
              <a:gd name="connsiteY36" fmla="*/ 3008376 h 6630312"/>
              <a:gd name="connsiteX37" fmla="*/ 10230536 w 10248824"/>
              <a:gd name="connsiteY37" fmla="*/ 2852928 h 6630312"/>
              <a:gd name="connsiteX38" fmla="*/ 10221392 w 10248824"/>
              <a:gd name="connsiteY38" fmla="*/ 256032 h 6630312"/>
              <a:gd name="connsiteX39" fmla="*/ 10193960 w 10248824"/>
              <a:gd name="connsiteY39" fmla="*/ 128016 h 6630312"/>
              <a:gd name="connsiteX40" fmla="*/ 10175672 w 10248824"/>
              <a:gd name="connsiteY40" fmla="*/ 27432 h 6630312"/>
              <a:gd name="connsiteX41" fmla="*/ 10157384 w 10248824"/>
              <a:gd name="connsiteY41" fmla="*/ 0 h 6630312"/>
              <a:gd name="connsiteX42" fmla="*/ 10029368 w 10248824"/>
              <a:gd name="connsiteY42" fmla="*/ 18288 h 6630312"/>
              <a:gd name="connsiteX43" fmla="*/ 9663608 w 10248824"/>
              <a:gd name="connsiteY43" fmla="*/ 73152 h 6630312"/>
              <a:gd name="connsiteX44" fmla="*/ 9233840 w 10248824"/>
              <a:gd name="connsiteY44" fmla="*/ 118872 h 6630312"/>
              <a:gd name="connsiteX45" fmla="*/ 8657768 w 10248824"/>
              <a:gd name="connsiteY45" fmla="*/ 164592 h 6630312"/>
              <a:gd name="connsiteX46" fmla="*/ 7871384 w 10248824"/>
              <a:gd name="connsiteY46" fmla="*/ 173736 h 6630312"/>
              <a:gd name="connsiteX47" fmla="*/ 7688504 w 10248824"/>
              <a:gd name="connsiteY47" fmla="*/ 182880 h 6630312"/>
              <a:gd name="connsiteX48" fmla="*/ 7587920 w 10248824"/>
              <a:gd name="connsiteY48" fmla="*/ 192024 h 6630312"/>
              <a:gd name="connsiteX49" fmla="*/ 7505624 w 10248824"/>
              <a:gd name="connsiteY49" fmla="*/ 201168 h 6630312"/>
              <a:gd name="connsiteX50" fmla="*/ 7149008 w 10248824"/>
              <a:gd name="connsiteY50" fmla="*/ 210312 h 6630312"/>
              <a:gd name="connsiteX51" fmla="*/ 7039280 w 10248824"/>
              <a:gd name="connsiteY51" fmla="*/ 219456 h 6630312"/>
              <a:gd name="connsiteX52" fmla="*/ 6810680 w 10248824"/>
              <a:gd name="connsiteY52" fmla="*/ 265176 h 6630312"/>
              <a:gd name="connsiteX53" fmla="*/ 6371768 w 10248824"/>
              <a:gd name="connsiteY53" fmla="*/ 310896 h 6630312"/>
              <a:gd name="connsiteX54" fmla="*/ 6079160 w 10248824"/>
              <a:gd name="connsiteY54" fmla="*/ 338328 h 6630312"/>
              <a:gd name="connsiteX55" fmla="*/ 5567096 w 10248824"/>
              <a:gd name="connsiteY55" fmla="*/ 374904 h 6630312"/>
              <a:gd name="connsiteX56" fmla="*/ 4789856 w 10248824"/>
              <a:gd name="connsiteY56" fmla="*/ 384048 h 6630312"/>
              <a:gd name="connsiteX57" fmla="*/ 1113968 w 10248824"/>
              <a:gd name="connsiteY57" fmla="*/ 374904 h 6630312"/>
              <a:gd name="connsiteX58" fmla="*/ 1031672 w 10248824"/>
              <a:gd name="connsiteY58" fmla="*/ 365760 h 6630312"/>
              <a:gd name="connsiteX59" fmla="*/ 803072 w 10248824"/>
              <a:gd name="connsiteY59" fmla="*/ 356616 h 6630312"/>
              <a:gd name="connsiteX60" fmla="*/ 565328 w 10248824"/>
              <a:gd name="connsiteY60" fmla="*/ 329184 h 6630312"/>
              <a:gd name="connsiteX61" fmla="*/ 510464 w 10248824"/>
              <a:gd name="connsiteY61" fmla="*/ 320040 h 6630312"/>
              <a:gd name="connsiteX62" fmla="*/ 272720 w 10248824"/>
              <a:gd name="connsiteY62"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217856 w 10248824"/>
              <a:gd name="connsiteY4" fmla="*/ 685800 h 6630312"/>
              <a:gd name="connsiteX5" fmla="*/ 162992 w 10248824"/>
              <a:gd name="connsiteY5" fmla="*/ 1225296 h 6630312"/>
              <a:gd name="connsiteX6" fmla="*/ 135560 w 10248824"/>
              <a:gd name="connsiteY6" fmla="*/ 1563624 h 6630312"/>
              <a:gd name="connsiteX7" fmla="*/ 126416 w 10248824"/>
              <a:gd name="connsiteY7" fmla="*/ 1892808 h 6630312"/>
              <a:gd name="connsiteX8" fmla="*/ 108128 w 10248824"/>
              <a:gd name="connsiteY8" fmla="*/ 2148840 h 6630312"/>
              <a:gd name="connsiteX9" fmla="*/ 98984 w 10248824"/>
              <a:gd name="connsiteY9" fmla="*/ 2962656 h 6630312"/>
              <a:gd name="connsiteX10" fmla="*/ 80696 w 10248824"/>
              <a:gd name="connsiteY10" fmla="*/ 3538728 h 6630312"/>
              <a:gd name="connsiteX11" fmla="*/ 71552 w 10248824"/>
              <a:gd name="connsiteY11" fmla="*/ 4297680 h 6630312"/>
              <a:gd name="connsiteX12" fmla="*/ 53264 w 10248824"/>
              <a:gd name="connsiteY12" fmla="*/ 5157216 h 6630312"/>
              <a:gd name="connsiteX13" fmla="*/ 62408 w 10248824"/>
              <a:gd name="connsiteY13" fmla="*/ 5815584 h 6630312"/>
              <a:gd name="connsiteX14" fmla="*/ 236144 w 10248824"/>
              <a:gd name="connsiteY14" fmla="*/ 6190488 h 6630312"/>
              <a:gd name="connsiteX15" fmla="*/ 2595296 w 10248824"/>
              <a:gd name="connsiteY15" fmla="*/ 6601968 h 6630312"/>
              <a:gd name="connsiteX16" fmla="*/ 4415004 w 10248824"/>
              <a:gd name="connsiteY16" fmla="*/ 6600882 h 6630312"/>
              <a:gd name="connsiteX17" fmla="*/ 7478192 w 10248824"/>
              <a:gd name="connsiteY17" fmla="*/ 6318504 h 6630312"/>
              <a:gd name="connsiteX18" fmla="*/ 9654464 w 10248824"/>
              <a:gd name="connsiteY18" fmla="*/ 6309360 h 6630312"/>
              <a:gd name="connsiteX19" fmla="*/ 9681896 w 10248824"/>
              <a:gd name="connsiteY19" fmla="*/ 6300216 h 6630312"/>
              <a:gd name="connsiteX20" fmla="*/ 9773336 w 10248824"/>
              <a:gd name="connsiteY20" fmla="*/ 6281928 h 6630312"/>
              <a:gd name="connsiteX21" fmla="*/ 9828200 w 10248824"/>
              <a:gd name="connsiteY21" fmla="*/ 6263640 h 6630312"/>
              <a:gd name="connsiteX22" fmla="*/ 9892208 w 10248824"/>
              <a:gd name="connsiteY22" fmla="*/ 6236208 h 6630312"/>
              <a:gd name="connsiteX23" fmla="*/ 10020224 w 10248824"/>
              <a:gd name="connsiteY23" fmla="*/ 6117336 h 6630312"/>
              <a:gd name="connsiteX24" fmla="*/ 10056800 w 10248824"/>
              <a:gd name="connsiteY24" fmla="*/ 6080760 h 6630312"/>
              <a:gd name="connsiteX25" fmla="*/ 10102520 w 10248824"/>
              <a:gd name="connsiteY25" fmla="*/ 5998464 h 6630312"/>
              <a:gd name="connsiteX26" fmla="*/ 10111664 w 10248824"/>
              <a:gd name="connsiteY26" fmla="*/ 5971032 h 6630312"/>
              <a:gd name="connsiteX27" fmla="*/ 10129952 w 10248824"/>
              <a:gd name="connsiteY27" fmla="*/ 5897880 h 6630312"/>
              <a:gd name="connsiteX28" fmla="*/ 10148240 w 10248824"/>
              <a:gd name="connsiteY28" fmla="*/ 5815584 h 6630312"/>
              <a:gd name="connsiteX29" fmla="*/ 10166528 w 10248824"/>
              <a:gd name="connsiteY29" fmla="*/ 5596128 h 6630312"/>
              <a:gd name="connsiteX30" fmla="*/ 10175672 w 10248824"/>
              <a:gd name="connsiteY30" fmla="*/ 5550408 h 6630312"/>
              <a:gd name="connsiteX31" fmla="*/ 10184816 w 10248824"/>
              <a:gd name="connsiteY31" fmla="*/ 5440680 h 6630312"/>
              <a:gd name="connsiteX32" fmla="*/ 10212248 w 10248824"/>
              <a:gd name="connsiteY32" fmla="*/ 5065776 h 6630312"/>
              <a:gd name="connsiteX33" fmla="*/ 10221392 w 10248824"/>
              <a:gd name="connsiteY33" fmla="*/ 4645152 h 6630312"/>
              <a:gd name="connsiteX34" fmla="*/ 10248824 w 10248824"/>
              <a:gd name="connsiteY34" fmla="*/ 4389120 h 6630312"/>
              <a:gd name="connsiteX35" fmla="*/ 10239680 w 10248824"/>
              <a:gd name="connsiteY35" fmla="*/ 3008376 h 6630312"/>
              <a:gd name="connsiteX36" fmla="*/ 10230536 w 10248824"/>
              <a:gd name="connsiteY36" fmla="*/ 2852928 h 6630312"/>
              <a:gd name="connsiteX37" fmla="*/ 10221392 w 10248824"/>
              <a:gd name="connsiteY37" fmla="*/ 256032 h 6630312"/>
              <a:gd name="connsiteX38" fmla="*/ 10193960 w 10248824"/>
              <a:gd name="connsiteY38" fmla="*/ 128016 h 6630312"/>
              <a:gd name="connsiteX39" fmla="*/ 10175672 w 10248824"/>
              <a:gd name="connsiteY39" fmla="*/ 27432 h 6630312"/>
              <a:gd name="connsiteX40" fmla="*/ 10157384 w 10248824"/>
              <a:gd name="connsiteY40" fmla="*/ 0 h 6630312"/>
              <a:gd name="connsiteX41" fmla="*/ 10029368 w 10248824"/>
              <a:gd name="connsiteY41" fmla="*/ 18288 h 6630312"/>
              <a:gd name="connsiteX42" fmla="*/ 9663608 w 10248824"/>
              <a:gd name="connsiteY42" fmla="*/ 73152 h 6630312"/>
              <a:gd name="connsiteX43" fmla="*/ 9233840 w 10248824"/>
              <a:gd name="connsiteY43" fmla="*/ 118872 h 6630312"/>
              <a:gd name="connsiteX44" fmla="*/ 8657768 w 10248824"/>
              <a:gd name="connsiteY44" fmla="*/ 164592 h 6630312"/>
              <a:gd name="connsiteX45" fmla="*/ 7871384 w 10248824"/>
              <a:gd name="connsiteY45" fmla="*/ 173736 h 6630312"/>
              <a:gd name="connsiteX46" fmla="*/ 7688504 w 10248824"/>
              <a:gd name="connsiteY46" fmla="*/ 182880 h 6630312"/>
              <a:gd name="connsiteX47" fmla="*/ 7587920 w 10248824"/>
              <a:gd name="connsiteY47" fmla="*/ 192024 h 6630312"/>
              <a:gd name="connsiteX48" fmla="*/ 7505624 w 10248824"/>
              <a:gd name="connsiteY48" fmla="*/ 201168 h 6630312"/>
              <a:gd name="connsiteX49" fmla="*/ 7149008 w 10248824"/>
              <a:gd name="connsiteY49" fmla="*/ 210312 h 6630312"/>
              <a:gd name="connsiteX50" fmla="*/ 7039280 w 10248824"/>
              <a:gd name="connsiteY50" fmla="*/ 219456 h 6630312"/>
              <a:gd name="connsiteX51" fmla="*/ 6810680 w 10248824"/>
              <a:gd name="connsiteY51" fmla="*/ 265176 h 6630312"/>
              <a:gd name="connsiteX52" fmla="*/ 6371768 w 10248824"/>
              <a:gd name="connsiteY52" fmla="*/ 310896 h 6630312"/>
              <a:gd name="connsiteX53" fmla="*/ 6079160 w 10248824"/>
              <a:gd name="connsiteY53" fmla="*/ 338328 h 6630312"/>
              <a:gd name="connsiteX54" fmla="*/ 5567096 w 10248824"/>
              <a:gd name="connsiteY54" fmla="*/ 374904 h 6630312"/>
              <a:gd name="connsiteX55" fmla="*/ 4789856 w 10248824"/>
              <a:gd name="connsiteY55" fmla="*/ 384048 h 6630312"/>
              <a:gd name="connsiteX56" fmla="*/ 1113968 w 10248824"/>
              <a:gd name="connsiteY56" fmla="*/ 374904 h 6630312"/>
              <a:gd name="connsiteX57" fmla="*/ 1031672 w 10248824"/>
              <a:gd name="connsiteY57" fmla="*/ 365760 h 6630312"/>
              <a:gd name="connsiteX58" fmla="*/ 803072 w 10248824"/>
              <a:gd name="connsiteY58" fmla="*/ 356616 h 6630312"/>
              <a:gd name="connsiteX59" fmla="*/ 565328 w 10248824"/>
              <a:gd name="connsiteY59" fmla="*/ 329184 h 6630312"/>
              <a:gd name="connsiteX60" fmla="*/ 510464 w 10248824"/>
              <a:gd name="connsiteY60" fmla="*/ 320040 h 6630312"/>
              <a:gd name="connsiteX61" fmla="*/ 272720 w 10248824"/>
              <a:gd name="connsiteY61"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227000 w 10248824"/>
              <a:gd name="connsiteY3" fmla="*/ 566928 h 6630312"/>
              <a:gd name="connsiteX4" fmla="*/ 162992 w 10248824"/>
              <a:gd name="connsiteY4" fmla="*/ 1225296 h 6630312"/>
              <a:gd name="connsiteX5" fmla="*/ 135560 w 10248824"/>
              <a:gd name="connsiteY5" fmla="*/ 1563624 h 6630312"/>
              <a:gd name="connsiteX6" fmla="*/ 126416 w 10248824"/>
              <a:gd name="connsiteY6" fmla="*/ 1892808 h 6630312"/>
              <a:gd name="connsiteX7" fmla="*/ 108128 w 10248824"/>
              <a:gd name="connsiteY7" fmla="*/ 2148840 h 6630312"/>
              <a:gd name="connsiteX8" fmla="*/ 98984 w 10248824"/>
              <a:gd name="connsiteY8" fmla="*/ 2962656 h 6630312"/>
              <a:gd name="connsiteX9" fmla="*/ 80696 w 10248824"/>
              <a:gd name="connsiteY9" fmla="*/ 3538728 h 6630312"/>
              <a:gd name="connsiteX10" fmla="*/ 71552 w 10248824"/>
              <a:gd name="connsiteY10" fmla="*/ 4297680 h 6630312"/>
              <a:gd name="connsiteX11" fmla="*/ 53264 w 10248824"/>
              <a:gd name="connsiteY11" fmla="*/ 5157216 h 6630312"/>
              <a:gd name="connsiteX12" fmla="*/ 62408 w 10248824"/>
              <a:gd name="connsiteY12" fmla="*/ 5815584 h 6630312"/>
              <a:gd name="connsiteX13" fmla="*/ 236144 w 10248824"/>
              <a:gd name="connsiteY13" fmla="*/ 6190488 h 6630312"/>
              <a:gd name="connsiteX14" fmla="*/ 2595296 w 10248824"/>
              <a:gd name="connsiteY14" fmla="*/ 6601968 h 6630312"/>
              <a:gd name="connsiteX15" fmla="*/ 4415004 w 10248824"/>
              <a:gd name="connsiteY15" fmla="*/ 6600882 h 6630312"/>
              <a:gd name="connsiteX16" fmla="*/ 7478192 w 10248824"/>
              <a:gd name="connsiteY16" fmla="*/ 6318504 h 6630312"/>
              <a:gd name="connsiteX17" fmla="*/ 9654464 w 10248824"/>
              <a:gd name="connsiteY17" fmla="*/ 6309360 h 6630312"/>
              <a:gd name="connsiteX18" fmla="*/ 9681896 w 10248824"/>
              <a:gd name="connsiteY18" fmla="*/ 6300216 h 6630312"/>
              <a:gd name="connsiteX19" fmla="*/ 9773336 w 10248824"/>
              <a:gd name="connsiteY19" fmla="*/ 6281928 h 6630312"/>
              <a:gd name="connsiteX20" fmla="*/ 9828200 w 10248824"/>
              <a:gd name="connsiteY20" fmla="*/ 6263640 h 6630312"/>
              <a:gd name="connsiteX21" fmla="*/ 9892208 w 10248824"/>
              <a:gd name="connsiteY21" fmla="*/ 6236208 h 6630312"/>
              <a:gd name="connsiteX22" fmla="*/ 10020224 w 10248824"/>
              <a:gd name="connsiteY22" fmla="*/ 6117336 h 6630312"/>
              <a:gd name="connsiteX23" fmla="*/ 10056800 w 10248824"/>
              <a:gd name="connsiteY23" fmla="*/ 6080760 h 6630312"/>
              <a:gd name="connsiteX24" fmla="*/ 10102520 w 10248824"/>
              <a:gd name="connsiteY24" fmla="*/ 5998464 h 6630312"/>
              <a:gd name="connsiteX25" fmla="*/ 10111664 w 10248824"/>
              <a:gd name="connsiteY25" fmla="*/ 5971032 h 6630312"/>
              <a:gd name="connsiteX26" fmla="*/ 10129952 w 10248824"/>
              <a:gd name="connsiteY26" fmla="*/ 5897880 h 6630312"/>
              <a:gd name="connsiteX27" fmla="*/ 10148240 w 10248824"/>
              <a:gd name="connsiteY27" fmla="*/ 5815584 h 6630312"/>
              <a:gd name="connsiteX28" fmla="*/ 10166528 w 10248824"/>
              <a:gd name="connsiteY28" fmla="*/ 5596128 h 6630312"/>
              <a:gd name="connsiteX29" fmla="*/ 10175672 w 10248824"/>
              <a:gd name="connsiteY29" fmla="*/ 5550408 h 6630312"/>
              <a:gd name="connsiteX30" fmla="*/ 10184816 w 10248824"/>
              <a:gd name="connsiteY30" fmla="*/ 5440680 h 6630312"/>
              <a:gd name="connsiteX31" fmla="*/ 10212248 w 10248824"/>
              <a:gd name="connsiteY31" fmla="*/ 5065776 h 6630312"/>
              <a:gd name="connsiteX32" fmla="*/ 10221392 w 10248824"/>
              <a:gd name="connsiteY32" fmla="*/ 4645152 h 6630312"/>
              <a:gd name="connsiteX33" fmla="*/ 10248824 w 10248824"/>
              <a:gd name="connsiteY33" fmla="*/ 4389120 h 6630312"/>
              <a:gd name="connsiteX34" fmla="*/ 10239680 w 10248824"/>
              <a:gd name="connsiteY34" fmla="*/ 3008376 h 6630312"/>
              <a:gd name="connsiteX35" fmla="*/ 10230536 w 10248824"/>
              <a:gd name="connsiteY35" fmla="*/ 2852928 h 6630312"/>
              <a:gd name="connsiteX36" fmla="*/ 10221392 w 10248824"/>
              <a:gd name="connsiteY36" fmla="*/ 256032 h 6630312"/>
              <a:gd name="connsiteX37" fmla="*/ 10193960 w 10248824"/>
              <a:gd name="connsiteY37" fmla="*/ 128016 h 6630312"/>
              <a:gd name="connsiteX38" fmla="*/ 10175672 w 10248824"/>
              <a:gd name="connsiteY38" fmla="*/ 27432 h 6630312"/>
              <a:gd name="connsiteX39" fmla="*/ 10157384 w 10248824"/>
              <a:gd name="connsiteY39" fmla="*/ 0 h 6630312"/>
              <a:gd name="connsiteX40" fmla="*/ 10029368 w 10248824"/>
              <a:gd name="connsiteY40" fmla="*/ 18288 h 6630312"/>
              <a:gd name="connsiteX41" fmla="*/ 9663608 w 10248824"/>
              <a:gd name="connsiteY41" fmla="*/ 73152 h 6630312"/>
              <a:gd name="connsiteX42" fmla="*/ 9233840 w 10248824"/>
              <a:gd name="connsiteY42" fmla="*/ 118872 h 6630312"/>
              <a:gd name="connsiteX43" fmla="*/ 8657768 w 10248824"/>
              <a:gd name="connsiteY43" fmla="*/ 164592 h 6630312"/>
              <a:gd name="connsiteX44" fmla="*/ 7871384 w 10248824"/>
              <a:gd name="connsiteY44" fmla="*/ 173736 h 6630312"/>
              <a:gd name="connsiteX45" fmla="*/ 7688504 w 10248824"/>
              <a:gd name="connsiteY45" fmla="*/ 182880 h 6630312"/>
              <a:gd name="connsiteX46" fmla="*/ 7587920 w 10248824"/>
              <a:gd name="connsiteY46" fmla="*/ 192024 h 6630312"/>
              <a:gd name="connsiteX47" fmla="*/ 7505624 w 10248824"/>
              <a:gd name="connsiteY47" fmla="*/ 201168 h 6630312"/>
              <a:gd name="connsiteX48" fmla="*/ 7149008 w 10248824"/>
              <a:gd name="connsiteY48" fmla="*/ 210312 h 6630312"/>
              <a:gd name="connsiteX49" fmla="*/ 7039280 w 10248824"/>
              <a:gd name="connsiteY49" fmla="*/ 219456 h 6630312"/>
              <a:gd name="connsiteX50" fmla="*/ 6810680 w 10248824"/>
              <a:gd name="connsiteY50" fmla="*/ 265176 h 6630312"/>
              <a:gd name="connsiteX51" fmla="*/ 6371768 w 10248824"/>
              <a:gd name="connsiteY51" fmla="*/ 310896 h 6630312"/>
              <a:gd name="connsiteX52" fmla="*/ 6079160 w 10248824"/>
              <a:gd name="connsiteY52" fmla="*/ 338328 h 6630312"/>
              <a:gd name="connsiteX53" fmla="*/ 5567096 w 10248824"/>
              <a:gd name="connsiteY53" fmla="*/ 374904 h 6630312"/>
              <a:gd name="connsiteX54" fmla="*/ 4789856 w 10248824"/>
              <a:gd name="connsiteY54" fmla="*/ 384048 h 6630312"/>
              <a:gd name="connsiteX55" fmla="*/ 1113968 w 10248824"/>
              <a:gd name="connsiteY55" fmla="*/ 374904 h 6630312"/>
              <a:gd name="connsiteX56" fmla="*/ 1031672 w 10248824"/>
              <a:gd name="connsiteY56" fmla="*/ 365760 h 6630312"/>
              <a:gd name="connsiteX57" fmla="*/ 803072 w 10248824"/>
              <a:gd name="connsiteY57" fmla="*/ 356616 h 6630312"/>
              <a:gd name="connsiteX58" fmla="*/ 565328 w 10248824"/>
              <a:gd name="connsiteY58" fmla="*/ 329184 h 6630312"/>
              <a:gd name="connsiteX59" fmla="*/ 510464 w 10248824"/>
              <a:gd name="connsiteY59" fmla="*/ 320040 h 6630312"/>
              <a:gd name="connsiteX60" fmla="*/ 272720 w 10248824"/>
              <a:gd name="connsiteY60" fmla="*/ 347472 h 6630312"/>
              <a:gd name="connsiteX0" fmla="*/ 272720 w 10248824"/>
              <a:gd name="connsiteY0" fmla="*/ 347472 h 6630312"/>
              <a:gd name="connsiteX1" fmla="*/ 254432 w 10248824"/>
              <a:gd name="connsiteY1" fmla="*/ 393192 h 6630312"/>
              <a:gd name="connsiteX2" fmla="*/ 236144 w 10248824"/>
              <a:gd name="connsiteY2" fmla="*/ 475488 h 6630312"/>
              <a:gd name="connsiteX3" fmla="*/ 162992 w 10248824"/>
              <a:gd name="connsiteY3" fmla="*/ 1225296 h 6630312"/>
              <a:gd name="connsiteX4" fmla="*/ 135560 w 10248824"/>
              <a:gd name="connsiteY4" fmla="*/ 1563624 h 6630312"/>
              <a:gd name="connsiteX5" fmla="*/ 126416 w 10248824"/>
              <a:gd name="connsiteY5" fmla="*/ 1892808 h 6630312"/>
              <a:gd name="connsiteX6" fmla="*/ 108128 w 10248824"/>
              <a:gd name="connsiteY6" fmla="*/ 2148840 h 6630312"/>
              <a:gd name="connsiteX7" fmla="*/ 98984 w 10248824"/>
              <a:gd name="connsiteY7" fmla="*/ 2962656 h 6630312"/>
              <a:gd name="connsiteX8" fmla="*/ 80696 w 10248824"/>
              <a:gd name="connsiteY8" fmla="*/ 3538728 h 6630312"/>
              <a:gd name="connsiteX9" fmla="*/ 71552 w 10248824"/>
              <a:gd name="connsiteY9" fmla="*/ 4297680 h 6630312"/>
              <a:gd name="connsiteX10" fmla="*/ 53264 w 10248824"/>
              <a:gd name="connsiteY10" fmla="*/ 5157216 h 6630312"/>
              <a:gd name="connsiteX11" fmla="*/ 62408 w 10248824"/>
              <a:gd name="connsiteY11" fmla="*/ 5815584 h 6630312"/>
              <a:gd name="connsiteX12" fmla="*/ 236144 w 10248824"/>
              <a:gd name="connsiteY12" fmla="*/ 6190488 h 6630312"/>
              <a:gd name="connsiteX13" fmla="*/ 2595296 w 10248824"/>
              <a:gd name="connsiteY13" fmla="*/ 6601968 h 6630312"/>
              <a:gd name="connsiteX14" fmla="*/ 4415004 w 10248824"/>
              <a:gd name="connsiteY14" fmla="*/ 6600882 h 6630312"/>
              <a:gd name="connsiteX15" fmla="*/ 7478192 w 10248824"/>
              <a:gd name="connsiteY15" fmla="*/ 6318504 h 6630312"/>
              <a:gd name="connsiteX16" fmla="*/ 9654464 w 10248824"/>
              <a:gd name="connsiteY16" fmla="*/ 6309360 h 6630312"/>
              <a:gd name="connsiteX17" fmla="*/ 9681896 w 10248824"/>
              <a:gd name="connsiteY17" fmla="*/ 6300216 h 6630312"/>
              <a:gd name="connsiteX18" fmla="*/ 9773336 w 10248824"/>
              <a:gd name="connsiteY18" fmla="*/ 6281928 h 6630312"/>
              <a:gd name="connsiteX19" fmla="*/ 9828200 w 10248824"/>
              <a:gd name="connsiteY19" fmla="*/ 6263640 h 6630312"/>
              <a:gd name="connsiteX20" fmla="*/ 9892208 w 10248824"/>
              <a:gd name="connsiteY20" fmla="*/ 6236208 h 6630312"/>
              <a:gd name="connsiteX21" fmla="*/ 10020224 w 10248824"/>
              <a:gd name="connsiteY21" fmla="*/ 6117336 h 6630312"/>
              <a:gd name="connsiteX22" fmla="*/ 10056800 w 10248824"/>
              <a:gd name="connsiteY22" fmla="*/ 6080760 h 6630312"/>
              <a:gd name="connsiteX23" fmla="*/ 10102520 w 10248824"/>
              <a:gd name="connsiteY23" fmla="*/ 5998464 h 6630312"/>
              <a:gd name="connsiteX24" fmla="*/ 10111664 w 10248824"/>
              <a:gd name="connsiteY24" fmla="*/ 5971032 h 6630312"/>
              <a:gd name="connsiteX25" fmla="*/ 10129952 w 10248824"/>
              <a:gd name="connsiteY25" fmla="*/ 5897880 h 6630312"/>
              <a:gd name="connsiteX26" fmla="*/ 10148240 w 10248824"/>
              <a:gd name="connsiteY26" fmla="*/ 5815584 h 6630312"/>
              <a:gd name="connsiteX27" fmla="*/ 10166528 w 10248824"/>
              <a:gd name="connsiteY27" fmla="*/ 5596128 h 6630312"/>
              <a:gd name="connsiteX28" fmla="*/ 10175672 w 10248824"/>
              <a:gd name="connsiteY28" fmla="*/ 5550408 h 6630312"/>
              <a:gd name="connsiteX29" fmla="*/ 10184816 w 10248824"/>
              <a:gd name="connsiteY29" fmla="*/ 5440680 h 6630312"/>
              <a:gd name="connsiteX30" fmla="*/ 10212248 w 10248824"/>
              <a:gd name="connsiteY30" fmla="*/ 5065776 h 6630312"/>
              <a:gd name="connsiteX31" fmla="*/ 10221392 w 10248824"/>
              <a:gd name="connsiteY31" fmla="*/ 4645152 h 6630312"/>
              <a:gd name="connsiteX32" fmla="*/ 10248824 w 10248824"/>
              <a:gd name="connsiteY32" fmla="*/ 4389120 h 6630312"/>
              <a:gd name="connsiteX33" fmla="*/ 10239680 w 10248824"/>
              <a:gd name="connsiteY33" fmla="*/ 3008376 h 6630312"/>
              <a:gd name="connsiteX34" fmla="*/ 10230536 w 10248824"/>
              <a:gd name="connsiteY34" fmla="*/ 2852928 h 6630312"/>
              <a:gd name="connsiteX35" fmla="*/ 10221392 w 10248824"/>
              <a:gd name="connsiteY35" fmla="*/ 256032 h 6630312"/>
              <a:gd name="connsiteX36" fmla="*/ 10193960 w 10248824"/>
              <a:gd name="connsiteY36" fmla="*/ 128016 h 6630312"/>
              <a:gd name="connsiteX37" fmla="*/ 10175672 w 10248824"/>
              <a:gd name="connsiteY37" fmla="*/ 27432 h 6630312"/>
              <a:gd name="connsiteX38" fmla="*/ 10157384 w 10248824"/>
              <a:gd name="connsiteY38" fmla="*/ 0 h 6630312"/>
              <a:gd name="connsiteX39" fmla="*/ 10029368 w 10248824"/>
              <a:gd name="connsiteY39" fmla="*/ 18288 h 6630312"/>
              <a:gd name="connsiteX40" fmla="*/ 9663608 w 10248824"/>
              <a:gd name="connsiteY40" fmla="*/ 73152 h 6630312"/>
              <a:gd name="connsiteX41" fmla="*/ 9233840 w 10248824"/>
              <a:gd name="connsiteY41" fmla="*/ 118872 h 6630312"/>
              <a:gd name="connsiteX42" fmla="*/ 8657768 w 10248824"/>
              <a:gd name="connsiteY42" fmla="*/ 164592 h 6630312"/>
              <a:gd name="connsiteX43" fmla="*/ 7871384 w 10248824"/>
              <a:gd name="connsiteY43" fmla="*/ 173736 h 6630312"/>
              <a:gd name="connsiteX44" fmla="*/ 7688504 w 10248824"/>
              <a:gd name="connsiteY44" fmla="*/ 182880 h 6630312"/>
              <a:gd name="connsiteX45" fmla="*/ 7587920 w 10248824"/>
              <a:gd name="connsiteY45" fmla="*/ 192024 h 6630312"/>
              <a:gd name="connsiteX46" fmla="*/ 7505624 w 10248824"/>
              <a:gd name="connsiteY46" fmla="*/ 201168 h 6630312"/>
              <a:gd name="connsiteX47" fmla="*/ 7149008 w 10248824"/>
              <a:gd name="connsiteY47" fmla="*/ 210312 h 6630312"/>
              <a:gd name="connsiteX48" fmla="*/ 7039280 w 10248824"/>
              <a:gd name="connsiteY48" fmla="*/ 219456 h 6630312"/>
              <a:gd name="connsiteX49" fmla="*/ 6810680 w 10248824"/>
              <a:gd name="connsiteY49" fmla="*/ 265176 h 6630312"/>
              <a:gd name="connsiteX50" fmla="*/ 6371768 w 10248824"/>
              <a:gd name="connsiteY50" fmla="*/ 310896 h 6630312"/>
              <a:gd name="connsiteX51" fmla="*/ 6079160 w 10248824"/>
              <a:gd name="connsiteY51" fmla="*/ 338328 h 6630312"/>
              <a:gd name="connsiteX52" fmla="*/ 5567096 w 10248824"/>
              <a:gd name="connsiteY52" fmla="*/ 374904 h 6630312"/>
              <a:gd name="connsiteX53" fmla="*/ 4789856 w 10248824"/>
              <a:gd name="connsiteY53" fmla="*/ 384048 h 6630312"/>
              <a:gd name="connsiteX54" fmla="*/ 1113968 w 10248824"/>
              <a:gd name="connsiteY54" fmla="*/ 374904 h 6630312"/>
              <a:gd name="connsiteX55" fmla="*/ 1031672 w 10248824"/>
              <a:gd name="connsiteY55" fmla="*/ 365760 h 6630312"/>
              <a:gd name="connsiteX56" fmla="*/ 803072 w 10248824"/>
              <a:gd name="connsiteY56" fmla="*/ 356616 h 6630312"/>
              <a:gd name="connsiteX57" fmla="*/ 565328 w 10248824"/>
              <a:gd name="connsiteY57" fmla="*/ 329184 h 6630312"/>
              <a:gd name="connsiteX58" fmla="*/ 510464 w 10248824"/>
              <a:gd name="connsiteY58" fmla="*/ 320040 h 6630312"/>
              <a:gd name="connsiteX59" fmla="*/ 272720 w 10248824"/>
              <a:gd name="connsiteY59" fmla="*/ 347472 h 6630312"/>
              <a:gd name="connsiteX0" fmla="*/ 510464 w 10248824"/>
              <a:gd name="connsiteY0" fmla="*/ 320040 h 6630312"/>
              <a:gd name="connsiteX1" fmla="*/ 254432 w 10248824"/>
              <a:gd name="connsiteY1" fmla="*/ 393192 h 6630312"/>
              <a:gd name="connsiteX2" fmla="*/ 236144 w 10248824"/>
              <a:gd name="connsiteY2" fmla="*/ 475488 h 6630312"/>
              <a:gd name="connsiteX3" fmla="*/ 162992 w 10248824"/>
              <a:gd name="connsiteY3" fmla="*/ 1225296 h 6630312"/>
              <a:gd name="connsiteX4" fmla="*/ 135560 w 10248824"/>
              <a:gd name="connsiteY4" fmla="*/ 1563624 h 6630312"/>
              <a:gd name="connsiteX5" fmla="*/ 126416 w 10248824"/>
              <a:gd name="connsiteY5" fmla="*/ 1892808 h 6630312"/>
              <a:gd name="connsiteX6" fmla="*/ 108128 w 10248824"/>
              <a:gd name="connsiteY6" fmla="*/ 2148840 h 6630312"/>
              <a:gd name="connsiteX7" fmla="*/ 98984 w 10248824"/>
              <a:gd name="connsiteY7" fmla="*/ 2962656 h 6630312"/>
              <a:gd name="connsiteX8" fmla="*/ 80696 w 10248824"/>
              <a:gd name="connsiteY8" fmla="*/ 3538728 h 6630312"/>
              <a:gd name="connsiteX9" fmla="*/ 71552 w 10248824"/>
              <a:gd name="connsiteY9" fmla="*/ 4297680 h 6630312"/>
              <a:gd name="connsiteX10" fmla="*/ 53264 w 10248824"/>
              <a:gd name="connsiteY10" fmla="*/ 5157216 h 6630312"/>
              <a:gd name="connsiteX11" fmla="*/ 62408 w 10248824"/>
              <a:gd name="connsiteY11" fmla="*/ 5815584 h 6630312"/>
              <a:gd name="connsiteX12" fmla="*/ 236144 w 10248824"/>
              <a:gd name="connsiteY12" fmla="*/ 6190488 h 6630312"/>
              <a:gd name="connsiteX13" fmla="*/ 2595296 w 10248824"/>
              <a:gd name="connsiteY13" fmla="*/ 6601968 h 6630312"/>
              <a:gd name="connsiteX14" fmla="*/ 4415004 w 10248824"/>
              <a:gd name="connsiteY14" fmla="*/ 6600882 h 6630312"/>
              <a:gd name="connsiteX15" fmla="*/ 7478192 w 10248824"/>
              <a:gd name="connsiteY15" fmla="*/ 6318504 h 6630312"/>
              <a:gd name="connsiteX16" fmla="*/ 9654464 w 10248824"/>
              <a:gd name="connsiteY16" fmla="*/ 6309360 h 6630312"/>
              <a:gd name="connsiteX17" fmla="*/ 9681896 w 10248824"/>
              <a:gd name="connsiteY17" fmla="*/ 6300216 h 6630312"/>
              <a:gd name="connsiteX18" fmla="*/ 9773336 w 10248824"/>
              <a:gd name="connsiteY18" fmla="*/ 6281928 h 6630312"/>
              <a:gd name="connsiteX19" fmla="*/ 9828200 w 10248824"/>
              <a:gd name="connsiteY19" fmla="*/ 6263640 h 6630312"/>
              <a:gd name="connsiteX20" fmla="*/ 9892208 w 10248824"/>
              <a:gd name="connsiteY20" fmla="*/ 6236208 h 6630312"/>
              <a:gd name="connsiteX21" fmla="*/ 10020224 w 10248824"/>
              <a:gd name="connsiteY21" fmla="*/ 6117336 h 6630312"/>
              <a:gd name="connsiteX22" fmla="*/ 10056800 w 10248824"/>
              <a:gd name="connsiteY22" fmla="*/ 6080760 h 6630312"/>
              <a:gd name="connsiteX23" fmla="*/ 10102520 w 10248824"/>
              <a:gd name="connsiteY23" fmla="*/ 5998464 h 6630312"/>
              <a:gd name="connsiteX24" fmla="*/ 10111664 w 10248824"/>
              <a:gd name="connsiteY24" fmla="*/ 5971032 h 6630312"/>
              <a:gd name="connsiteX25" fmla="*/ 10129952 w 10248824"/>
              <a:gd name="connsiteY25" fmla="*/ 5897880 h 6630312"/>
              <a:gd name="connsiteX26" fmla="*/ 10148240 w 10248824"/>
              <a:gd name="connsiteY26" fmla="*/ 5815584 h 6630312"/>
              <a:gd name="connsiteX27" fmla="*/ 10166528 w 10248824"/>
              <a:gd name="connsiteY27" fmla="*/ 5596128 h 6630312"/>
              <a:gd name="connsiteX28" fmla="*/ 10175672 w 10248824"/>
              <a:gd name="connsiteY28" fmla="*/ 5550408 h 6630312"/>
              <a:gd name="connsiteX29" fmla="*/ 10184816 w 10248824"/>
              <a:gd name="connsiteY29" fmla="*/ 5440680 h 6630312"/>
              <a:gd name="connsiteX30" fmla="*/ 10212248 w 10248824"/>
              <a:gd name="connsiteY30" fmla="*/ 5065776 h 6630312"/>
              <a:gd name="connsiteX31" fmla="*/ 10221392 w 10248824"/>
              <a:gd name="connsiteY31" fmla="*/ 4645152 h 6630312"/>
              <a:gd name="connsiteX32" fmla="*/ 10248824 w 10248824"/>
              <a:gd name="connsiteY32" fmla="*/ 4389120 h 6630312"/>
              <a:gd name="connsiteX33" fmla="*/ 10239680 w 10248824"/>
              <a:gd name="connsiteY33" fmla="*/ 3008376 h 6630312"/>
              <a:gd name="connsiteX34" fmla="*/ 10230536 w 10248824"/>
              <a:gd name="connsiteY34" fmla="*/ 2852928 h 6630312"/>
              <a:gd name="connsiteX35" fmla="*/ 10221392 w 10248824"/>
              <a:gd name="connsiteY35" fmla="*/ 256032 h 6630312"/>
              <a:gd name="connsiteX36" fmla="*/ 10193960 w 10248824"/>
              <a:gd name="connsiteY36" fmla="*/ 128016 h 6630312"/>
              <a:gd name="connsiteX37" fmla="*/ 10175672 w 10248824"/>
              <a:gd name="connsiteY37" fmla="*/ 27432 h 6630312"/>
              <a:gd name="connsiteX38" fmla="*/ 10157384 w 10248824"/>
              <a:gd name="connsiteY38" fmla="*/ 0 h 6630312"/>
              <a:gd name="connsiteX39" fmla="*/ 10029368 w 10248824"/>
              <a:gd name="connsiteY39" fmla="*/ 18288 h 6630312"/>
              <a:gd name="connsiteX40" fmla="*/ 9663608 w 10248824"/>
              <a:gd name="connsiteY40" fmla="*/ 73152 h 6630312"/>
              <a:gd name="connsiteX41" fmla="*/ 9233840 w 10248824"/>
              <a:gd name="connsiteY41" fmla="*/ 118872 h 6630312"/>
              <a:gd name="connsiteX42" fmla="*/ 8657768 w 10248824"/>
              <a:gd name="connsiteY42" fmla="*/ 164592 h 6630312"/>
              <a:gd name="connsiteX43" fmla="*/ 7871384 w 10248824"/>
              <a:gd name="connsiteY43" fmla="*/ 173736 h 6630312"/>
              <a:gd name="connsiteX44" fmla="*/ 7688504 w 10248824"/>
              <a:gd name="connsiteY44" fmla="*/ 182880 h 6630312"/>
              <a:gd name="connsiteX45" fmla="*/ 7587920 w 10248824"/>
              <a:gd name="connsiteY45" fmla="*/ 192024 h 6630312"/>
              <a:gd name="connsiteX46" fmla="*/ 7505624 w 10248824"/>
              <a:gd name="connsiteY46" fmla="*/ 201168 h 6630312"/>
              <a:gd name="connsiteX47" fmla="*/ 7149008 w 10248824"/>
              <a:gd name="connsiteY47" fmla="*/ 210312 h 6630312"/>
              <a:gd name="connsiteX48" fmla="*/ 7039280 w 10248824"/>
              <a:gd name="connsiteY48" fmla="*/ 219456 h 6630312"/>
              <a:gd name="connsiteX49" fmla="*/ 6810680 w 10248824"/>
              <a:gd name="connsiteY49" fmla="*/ 265176 h 6630312"/>
              <a:gd name="connsiteX50" fmla="*/ 6371768 w 10248824"/>
              <a:gd name="connsiteY50" fmla="*/ 310896 h 6630312"/>
              <a:gd name="connsiteX51" fmla="*/ 6079160 w 10248824"/>
              <a:gd name="connsiteY51" fmla="*/ 338328 h 6630312"/>
              <a:gd name="connsiteX52" fmla="*/ 5567096 w 10248824"/>
              <a:gd name="connsiteY52" fmla="*/ 374904 h 6630312"/>
              <a:gd name="connsiteX53" fmla="*/ 4789856 w 10248824"/>
              <a:gd name="connsiteY53" fmla="*/ 384048 h 6630312"/>
              <a:gd name="connsiteX54" fmla="*/ 1113968 w 10248824"/>
              <a:gd name="connsiteY54" fmla="*/ 374904 h 6630312"/>
              <a:gd name="connsiteX55" fmla="*/ 1031672 w 10248824"/>
              <a:gd name="connsiteY55" fmla="*/ 365760 h 6630312"/>
              <a:gd name="connsiteX56" fmla="*/ 803072 w 10248824"/>
              <a:gd name="connsiteY56" fmla="*/ 356616 h 6630312"/>
              <a:gd name="connsiteX57" fmla="*/ 565328 w 10248824"/>
              <a:gd name="connsiteY57" fmla="*/ 329184 h 6630312"/>
              <a:gd name="connsiteX58" fmla="*/ 510464 w 10248824"/>
              <a:gd name="connsiteY58"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1031672 w 10248824"/>
              <a:gd name="connsiteY54" fmla="*/ 365760 h 6630312"/>
              <a:gd name="connsiteX55" fmla="*/ 803072 w 10248824"/>
              <a:gd name="connsiteY55" fmla="*/ 356616 h 6630312"/>
              <a:gd name="connsiteX56" fmla="*/ 565328 w 10248824"/>
              <a:gd name="connsiteY56" fmla="*/ 329184 h 6630312"/>
              <a:gd name="connsiteX57" fmla="*/ 510464 w 10248824"/>
              <a:gd name="connsiteY57"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1031672 w 10248824"/>
              <a:gd name="connsiteY54" fmla="*/ 365760 h 6630312"/>
              <a:gd name="connsiteX55" fmla="*/ 565328 w 10248824"/>
              <a:gd name="connsiteY55" fmla="*/ 329184 h 6630312"/>
              <a:gd name="connsiteX56" fmla="*/ 510464 w 10248824"/>
              <a:gd name="connsiteY56"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1113968 w 10248824"/>
              <a:gd name="connsiteY53" fmla="*/ 374904 h 6630312"/>
              <a:gd name="connsiteX54" fmla="*/ 565328 w 10248824"/>
              <a:gd name="connsiteY54" fmla="*/ 329184 h 6630312"/>
              <a:gd name="connsiteX55" fmla="*/ 510464 w 10248824"/>
              <a:gd name="connsiteY55"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510464 w 10248824"/>
              <a:gd name="connsiteY54" fmla="*/ 320040 h 6630312"/>
              <a:gd name="connsiteX0" fmla="*/ 510464 w 10248824"/>
              <a:gd name="connsiteY0" fmla="*/ 320040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510464 w 10248824"/>
              <a:gd name="connsiteY54" fmla="*/ 320040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505624 w 10248824"/>
              <a:gd name="connsiteY45" fmla="*/ 201168 h 6630312"/>
              <a:gd name="connsiteX46" fmla="*/ 7149008 w 10248824"/>
              <a:gd name="connsiteY46" fmla="*/ 210312 h 6630312"/>
              <a:gd name="connsiteX47" fmla="*/ 7039280 w 10248824"/>
              <a:gd name="connsiteY47" fmla="*/ 219456 h 6630312"/>
              <a:gd name="connsiteX48" fmla="*/ 6810680 w 10248824"/>
              <a:gd name="connsiteY48" fmla="*/ 265176 h 6630312"/>
              <a:gd name="connsiteX49" fmla="*/ 6371768 w 10248824"/>
              <a:gd name="connsiteY49" fmla="*/ 310896 h 6630312"/>
              <a:gd name="connsiteX50" fmla="*/ 6079160 w 10248824"/>
              <a:gd name="connsiteY50" fmla="*/ 338328 h 6630312"/>
              <a:gd name="connsiteX51" fmla="*/ 5567096 w 10248824"/>
              <a:gd name="connsiteY51" fmla="*/ 374904 h 6630312"/>
              <a:gd name="connsiteX52" fmla="*/ 4789856 w 10248824"/>
              <a:gd name="connsiteY52" fmla="*/ 384048 h 6630312"/>
              <a:gd name="connsiteX53" fmla="*/ 565328 w 10248824"/>
              <a:gd name="connsiteY53" fmla="*/ 329184 h 6630312"/>
              <a:gd name="connsiteX54" fmla="*/ 971323 w 10248824"/>
              <a:gd name="connsiteY54"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149008 w 10248824"/>
              <a:gd name="connsiteY45" fmla="*/ 210312 h 6630312"/>
              <a:gd name="connsiteX46" fmla="*/ 7039280 w 10248824"/>
              <a:gd name="connsiteY46" fmla="*/ 219456 h 6630312"/>
              <a:gd name="connsiteX47" fmla="*/ 6810680 w 10248824"/>
              <a:gd name="connsiteY47" fmla="*/ 265176 h 6630312"/>
              <a:gd name="connsiteX48" fmla="*/ 6371768 w 10248824"/>
              <a:gd name="connsiteY48" fmla="*/ 310896 h 6630312"/>
              <a:gd name="connsiteX49" fmla="*/ 6079160 w 10248824"/>
              <a:gd name="connsiteY49" fmla="*/ 338328 h 6630312"/>
              <a:gd name="connsiteX50" fmla="*/ 5567096 w 10248824"/>
              <a:gd name="connsiteY50" fmla="*/ 374904 h 6630312"/>
              <a:gd name="connsiteX51" fmla="*/ 4789856 w 10248824"/>
              <a:gd name="connsiteY51" fmla="*/ 384048 h 6630312"/>
              <a:gd name="connsiteX52" fmla="*/ 565328 w 10248824"/>
              <a:gd name="connsiteY52" fmla="*/ 329184 h 6630312"/>
              <a:gd name="connsiteX53" fmla="*/ 971323 w 10248824"/>
              <a:gd name="connsiteY53"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7149008 w 10248824"/>
              <a:gd name="connsiteY45" fmla="*/ 210312 h 6630312"/>
              <a:gd name="connsiteX46" fmla="*/ 6810680 w 10248824"/>
              <a:gd name="connsiteY46" fmla="*/ 265176 h 6630312"/>
              <a:gd name="connsiteX47" fmla="*/ 6371768 w 10248824"/>
              <a:gd name="connsiteY47" fmla="*/ 310896 h 6630312"/>
              <a:gd name="connsiteX48" fmla="*/ 6079160 w 10248824"/>
              <a:gd name="connsiteY48" fmla="*/ 338328 h 6630312"/>
              <a:gd name="connsiteX49" fmla="*/ 5567096 w 10248824"/>
              <a:gd name="connsiteY49" fmla="*/ 374904 h 6630312"/>
              <a:gd name="connsiteX50" fmla="*/ 4789856 w 10248824"/>
              <a:gd name="connsiteY50" fmla="*/ 384048 h 6630312"/>
              <a:gd name="connsiteX51" fmla="*/ 565328 w 10248824"/>
              <a:gd name="connsiteY51" fmla="*/ 329184 h 6630312"/>
              <a:gd name="connsiteX52" fmla="*/ 971323 w 10248824"/>
              <a:gd name="connsiteY52"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7587920 w 10248824"/>
              <a:gd name="connsiteY44" fmla="*/ 192024 h 6630312"/>
              <a:gd name="connsiteX45" fmla="*/ 6810680 w 10248824"/>
              <a:gd name="connsiteY45" fmla="*/ 265176 h 6630312"/>
              <a:gd name="connsiteX46" fmla="*/ 6371768 w 10248824"/>
              <a:gd name="connsiteY46" fmla="*/ 310896 h 6630312"/>
              <a:gd name="connsiteX47" fmla="*/ 6079160 w 10248824"/>
              <a:gd name="connsiteY47" fmla="*/ 338328 h 6630312"/>
              <a:gd name="connsiteX48" fmla="*/ 5567096 w 10248824"/>
              <a:gd name="connsiteY48" fmla="*/ 374904 h 6630312"/>
              <a:gd name="connsiteX49" fmla="*/ 4789856 w 10248824"/>
              <a:gd name="connsiteY49" fmla="*/ 384048 h 6630312"/>
              <a:gd name="connsiteX50" fmla="*/ 565328 w 10248824"/>
              <a:gd name="connsiteY50" fmla="*/ 329184 h 6630312"/>
              <a:gd name="connsiteX51" fmla="*/ 971323 w 10248824"/>
              <a:gd name="connsiteY51"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871384 w 10248824"/>
              <a:gd name="connsiteY42" fmla="*/ 173736 h 6630312"/>
              <a:gd name="connsiteX43" fmla="*/ 7688504 w 10248824"/>
              <a:gd name="connsiteY43" fmla="*/ 182880 h 6630312"/>
              <a:gd name="connsiteX44" fmla="*/ 6810680 w 10248824"/>
              <a:gd name="connsiteY44" fmla="*/ 265176 h 6630312"/>
              <a:gd name="connsiteX45" fmla="*/ 6371768 w 10248824"/>
              <a:gd name="connsiteY45" fmla="*/ 310896 h 6630312"/>
              <a:gd name="connsiteX46" fmla="*/ 6079160 w 10248824"/>
              <a:gd name="connsiteY46" fmla="*/ 338328 h 6630312"/>
              <a:gd name="connsiteX47" fmla="*/ 5567096 w 10248824"/>
              <a:gd name="connsiteY47" fmla="*/ 374904 h 6630312"/>
              <a:gd name="connsiteX48" fmla="*/ 4789856 w 10248824"/>
              <a:gd name="connsiteY48" fmla="*/ 384048 h 6630312"/>
              <a:gd name="connsiteX49" fmla="*/ 565328 w 10248824"/>
              <a:gd name="connsiteY49" fmla="*/ 329184 h 6630312"/>
              <a:gd name="connsiteX50" fmla="*/ 971323 w 10248824"/>
              <a:gd name="connsiteY50" fmla="*/ 332495 h 6630312"/>
              <a:gd name="connsiteX0" fmla="*/ 971323 w 10248824"/>
              <a:gd name="connsiteY0" fmla="*/ 332495 h 6630312"/>
              <a:gd name="connsiteX1" fmla="*/ 254432 w 10248824"/>
              <a:gd name="connsiteY1" fmla="*/ 393192 h 6630312"/>
              <a:gd name="connsiteX2" fmla="*/ 162992 w 10248824"/>
              <a:gd name="connsiteY2" fmla="*/ 1225296 h 6630312"/>
              <a:gd name="connsiteX3" fmla="*/ 135560 w 10248824"/>
              <a:gd name="connsiteY3" fmla="*/ 1563624 h 6630312"/>
              <a:gd name="connsiteX4" fmla="*/ 126416 w 10248824"/>
              <a:gd name="connsiteY4" fmla="*/ 1892808 h 6630312"/>
              <a:gd name="connsiteX5" fmla="*/ 108128 w 10248824"/>
              <a:gd name="connsiteY5" fmla="*/ 2148840 h 6630312"/>
              <a:gd name="connsiteX6" fmla="*/ 98984 w 10248824"/>
              <a:gd name="connsiteY6" fmla="*/ 2962656 h 6630312"/>
              <a:gd name="connsiteX7" fmla="*/ 80696 w 10248824"/>
              <a:gd name="connsiteY7" fmla="*/ 3538728 h 6630312"/>
              <a:gd name="connsiteX8" fmla="*/ 71552 w 10248824"/>
              <a:gd name="connsiteY8" fmla="*/ 4297680 h 6630312"/>
              <a:gd name="connsiteX9" fmla="*/ 53264 w 10248824"/>
              <a:gd name="connsiteY9" fmla="*/ 5157216 h 6630312"/>
              <a:gd name="connsiteX10" fmla="*/ 62408 w 10248824"/>
              <a:gd name="connsiteY10" fmla="*/ 5815584 h 6630312"/>
              <a:gd name="connsiteX11" fmla="*/ 236144 w 10248824"/>
              <a:gd name="connsiteY11" fmla="*/ 6190488 h 6630312"/>
              <a:gd name="connsiteX12" fmla="*/ 2595296 w 10248824"/>
              <a:gd name="connsiteY12" fmla="*/ 6601968 h 6630312"/>
              <a:gd name="connsiteX13" fmla="*/ 4415004 w 10248824"/>
              <a:gd name="connsiteY13" fmla="*/ 6600882 h 6630312"/>
              <a:gd name="connsiteX14" fmla="*/ 7478192 w 10248824"/>
              <a:gd name="connsiteY14" fmla="*/ 6318504 h 6630312"/>
              <a:gd name="connsiteX15" fmla="*/ 9654464 w 10248824"/>
              <a:gd name="connsiteY15" fmla="*/ 6309360 h 6630312"/>
              <a:gd name="connsiteX16" fmla="*/ 9681896 w 10248824"/>
              <a:gd name="connsiteY16" fmla="*/ 6300216 h 6630312"/>
              <a:gd name="connsiteX17" fmla="*/ 9773336 w 10248824"/>
              <a:gd name="connsiteY17" fmla="*/ 6281928 h 6630312"/>
              <a:gd name="connsiteX18" fmla="*/ 9828200 w 10248824"/>
              <a:gd name="connsiteY18" fmla="*/ 6263640 h 6630312"/>
              <a:gd name="connsiteX19" fmla="*/ 9892208 w 10248824"/>
              <a:gd name="connsiteY19" fmla="*/ 6236208 h 6630312"/>
              <a:gd name="connsiteX20" fmla="*/ 10020224 w 10248824"/>
              <a:gd name="connsiteY20" fmla="*/ 6117336 h 6630312"/>
              <a:gd name="connsiteX21" fmla="*/ 10056800 w 10248824"/>
              <a:gd name="connsiteY21" fmla="*/ 6080760 h 6630312"/>
              <a:gd name="connsiteX22" fmla="*/ 10102520 w 10248824"/>
              <a:gd name="connsiteY22" fmla="*/ 5998464 h 6630312"/>
              <a:gd name="connsiteX23" fmla="*/ 10111664 w 10248824"/>
              <a:gd name="connsiteY23" fmla="*/ 5971032 h 6630312"/>
              <a:gd name="connsiteX24" fmla="*/ 10129952 w 10248824"/>
              <a:gd name="connsiteY24" fmla="*/ 5897880 h 6630312"/>
              <a:gd name="connsiteX25" fmla="*/ 10148240 w 10248824"/>
              <a:gd name="connsiteY25" fmla="*/ 5815584 h 6630312"/>
              <a:gd name="connsiteX26" fmla="*/ 10166528 w 10248824"/>
              <a:gd name="connsiteY26" fmla="*/ 5596128 h 6630312"/>
              <a:gd name="connsiteX27" fmla="*/ 10175672 w 10248824"/>
              <a:gd name="connsiteY27" fmla="*/ 5550408 h 6630312"/>
              <a:gd name="connsiteX28" fmla="*/ 10184816 w 10248824"/>
              <a:gd name="connsiteY28" fmla="*/ 5440680 h 6630312"/>
              <a:gd name="connsiteX29" fmla="*/ 10212248 w 10248824"/>
              <a:gd name="connsiteY29" fmla="*/ 5065776 h 6630312"/>
              <a:gd name="connsiteX30" fmla="*/ 10221392 w 10248824"/>
              <a:gd name="connsiteY30" fmla="*/ 4645152 h 6630312"/>
              <a:gd name="connsiteX31" fmla="*/ 10248824 w 10248824"/>
              <a:gd name="connsiteY31" fmla="*/ 4389120 h 6630312"/>
              <a:gd name="connsiteX32" fmla="*/ 10239680 w 10248824"/>
              <a:gd name="connsiteY32" fmla="*/ 3008376 h 6630312"/>
              <a:gd name="connsiteX33" fmla="*/ 10230536 w 10248824"/>
              <a:gd name="connsiteY33" fmla="*/ 2852928 h 6630312"/>
              <a:gd name="connsiteX34" fmla="*/ 10221392 w 10248824"/>
              <a:gd name="connsiteY34" fmla="*/ 256032 h 6630312"/>
              <a:gd name="connsiteX35" fmla="*/ 10193960 w 10248824"/>
              <a:gd name="connsiteY35" fmla="*/ 128016 h 6630312"/>
              <a:gd name="connsiteX36" fmla="*/ 10175672 w 10248824"/>
              <a:gd name="connsiteY36" fmla="*/ 27432 h 6630312"/>
              <a:gd name="connsiteX37" fmla="*/ 10157384 w 10248824"/>
              <a:gd name="connsiteY37" fmla="*/ 0 h 6630312"/>
              <a:gd name="connsiteX38" fmla="*/ 10029368 w 10248824"/>
              <a:gd name="connsiteY38" fmla="*/ 18288 h 6630312"/>
              <a:gd name="connsiteX39" fmla="*/ 9663608 w 10248824"/>
              <a:gd name="connsiteY39" fmla="*/ 73152 h 6630312"/>
              <a:gd name="connsiteX40" fmla="*/ 9233840 w 10248824"/>
              <a:gd name="connsiteY40" fmla="*/ 118872 h 6630312"/>
              <a:gd name="connsiteX41" fmla="*/ 8657768 w 10248824"/>
              <a:gd name="connsiteY41" fmla="*/ 164592 h 6630312"/>
              <a:gd name="connsiteX42" fmla="*/ 7688504 w 10248824"/>
              <a:gd name="connsiteY42" fmla="*/ 182880 h 6630312"/>
              <a:gd name="connsiteX43" fmla="*/ 6810680 w 10248824"/>
              <a:gd name="connsiteY43" fmla="*/ 265176 h 6630312"/>
              <a:gd name="connsiteX44" fmla="*/ 6371768 w 10248824"/>
              <a:gd name="connsiteY44" fmla="*/ 310896 h 6630312"/>
              <a:gd name="connsiteX45" fmla="*/ 6079160 w 10248824"/>
              <a:gd name="connsiteY45" fmla="*/ 338328 h 6630312"/>
              <a:gd name="connsiteX46" fmla="*/ 5567096 w 10248824"/>
              <a:gd name="connsiteY46" fmla="*/ 374904 h 6630312"/>
              <a:gd name="connsiteX47" fmla="*/ 4789856 w 10248824"/>
              <a:gd name="connsiteY47" fmla="*/ 384048 h 6630312"/>
              <a:gd name="connsiteX48" fmla="*/ 565328 w 10248824"/>
              <a:gd name="connsiteY48" fmla="*/ 329184 h 6630312"/>
              <a:gd name="connsiteX49" fmla="*/ 971323 w 10248824"/>
              <a:gd name="connsiteY49" fmla="*/ 332495 h 6630312"/>
              <a:gd name="connsiteX0" fmla="*/ 971323 w 10248824"/>
              <a:gd name="connsiteY0" fmla="*/ 437124 h 6734941"/>
              <a:gd name="connsiteX1" fmla="*/ 254432 w 10248824"/>
              <a:gd name="connsiteY1" fmla="*/ 497821 h 6734941"/>
              <a:gd name="connsiteX2" fmla="*/ 162992 w 10248824"/>
              <a:gd name="connsiteY2" fmla="*/ 1329925 h 6734941"/>
              <a:gd name="connsiteX3" fmla="*/ 135560 w 10248824"/>
              <a:gd name="connsiteY3" fmla="*/ 1668253 h 6734941"/>
              <a:gd name="connsiteX4" fmla="*/ 126416 w 10248824"/>
              <a:gd name="connsiteY4" fmla="*/ 1997437 h 6734941"/>
              <a:gd name="connsiteX5" fmla="*/ 108128 w 10248824"/>
              <a:gd name="connsiteY5" fmla="*/ 2253469 h 6734941"/>
              <a:gd name="connsiteX6" fmla="*/ 98984 w 10248824"/>
              <a:gd name="connsiteY6" fmla="*/ 3067285 h 6734941"/>
              <a:gd name="connsiteX7" fmla="*/ 80696 w 10248824"/>
              <a:gd name="connsiteY7" fmla="*/ 3643357 h 6734941"/>
              <a:gd name="connsiteX8" fmla="*/ 71552 w 10248824"/>
              <a:gd name="connsiteY8" fmla="*/ 4402309 h 6734941"/>
              <a:gd name="connsiteX9" fmla="*/ 53264 w 10248824"/>
              <a:gd name="connsiteY9" fmla="*/ 5261845 h 6734941"/>
              <a:gd name="connsiteX10" fmla="*/ 62408 w 10248824"/>
              <a:gd name="connsiteY10" fmla="*/ 5920213 h 6734941"/>
              <a:gd name="connsiteX11" fmla="*/ 236144 w 10248824"/>
              <a:gd name="connsiteY11" fmla="*/ 6295117 h 6734941"/>
              <a:gd name="connsiteX12" fmla="*/ 2595296 w 10248824"/>
              <a:gd name="connsiteY12" fmla="*/ 6706597 h 6734941"/>
              <a:gd name="connsiteX13" fmla="*/ 4415004 w 10248824"/>
              <a:gd name="connsiteY13" fmla="*/ 6705511 h 6734941"/>
              <a:gd name="connsiteX14" fmla="*/ 7478192 w 10248824"/>
              <a:gd name="connsiteY14" fmla="*/ 6423133 h 6734941"/>
              <a:gd name="connsiteX15" fmla="*/ 9654464 w 10248824"/>
              <a:gd name="connsiteY15" fmla="*/ 6413989 h 6734941"/>
              <a:gd name="connsiteX16" fmla="*/ 9681896 w 10248824"/>
              <a:gd name="connsiteY16" fmla="*/ 6404845 h 6734941"/>
              <a:gd name="connsiteX17" fmla="*/ 9773336 w 10248824"/>
              <a:gd name="connsiteY17" fmla="*/ 6386557 h 6734941"/>
              <a:gd name="connsiteX18" fmla="*/ 9828200 w 10248824"/>
              <a:gd name="connsiteY18" fmla="*/ 6368269 h 6734941"/>
              <a:gd name="connsiteX19" fmla="*/ 9892208 w 10248824"/>
              <a:gd name="connsiteY19" fmla="*/ 6340837 h 6734941"/>
              <a:gd name="connsiteX20" fmla="*/ 10020224 w 10248824"/>
              <a:gd name="connsiteY20" fmla="*/ 6221965 h 6734941"/>
              <a:gd name="connsiteX21" fmla="*/ 10056800 w 10248824"/>
              <a:gd name="connsiteY21" fmla="*/ 6185389 h 6734941"/>
              <a:gd name="connsiteX22" fmla="*/ 10102520 w 10248824"/>
              <a:gd name="connsiteY22" fmla="*/ 6103093 h 6734941"/>
              <a:gd name="connsiteX23" fmla="*/ 10111664 w 10248824"/>
              <a:gd name="connsiteY23" fmla="*/ 6075661 h 6734941"/>
              <a:gd name="connsiteX24" fmla="*/ 10129952 w 10248824"/>
              <a:gd name="connsiteY24" fmla="*/ 6002509 h 6734941"/>
              <a:gd name="connsiteX25" fmla="*/ 10148240 w 10248824"/>
              <a:gd name="connsiteY25" fmla="*/ 5920213 h 6734941"/>
              <a:gd name="connsiteX26" fmla="*/ 10166528 w 10248824"/>
              <a:gd name="connsiteY26" fmla="*/ 5700757 h 6734941"/>
              <a:gd name="connsiteX27" fmla="*/ 10175672 w 10248824"/>
              <a:gd name="connsiteY27" fmla="*/ 5655037 h 6734941"/>
              <a:gd name="connsiteX28" fmla="*/ 10184816 w 10248824"/>
              <a:gd name="connsiteY28" fmla="*/ 5545309 h 6734941"/>
              <a:gd name="connsiteX29" fmla="*/ 10212248 w 10248824"/>
              <a:gd name="connsiteY29" fmla="*/ 5170405 h 6734941"/>
              <a:gd name="connsiteX30" fmla="*/ 10221392 w 10248824"/>
              <a:gd name="connsiteY30" fmla="*/ 4749781 h 6734941"/>
              <a:gd name="connsiteX31" fmla="*/ 10248824 w 10248824"/>
              <a:gd name="connsiteY31" fmla="*/ 4493749 h 6734941"/>
              <a:gd name="connsiteX32" fmla="*/ 10239680 w 10248824"/>
              <a:gd name="connsiteY32" fmla="*/ 3113005 h 6734941"/>
              <a:gd name="connsiteX33" fmla="*/ 10230536 w 10248824"/>
              <a:gd name="connsiteY33" fmla="*/ 2957557 h 6734941"/>
              <a:gd name="connsiteX34" fmla="*/ 10193960 w 10248824"/>
              <a:gd name="connsiteY34" fmla="*/ 232645 h 6734941"/>
              <a:gd name="connsiteX35" fmla="*/ 10175672 w 10248824"/>
              <a:gd name="connsiteY35" fmla="*/ 132061 h 6734941"/>
              <a:gd name="connsiteX36" fmla="*/ 10157384 w 10248824"/>
              <a:gd name="connsiteY36" fmla="*/ 104629 h 6734941"/>
              <a:gd name="connsiteX37" fmla="*/ 10029368 w 10248824"/>
              <a:gd name="connsiteY37" fmla="*/ 122917 h 6734941"/>
              <a:gd name="connsiteX38" fmla="*/ 9663608 w 10248824"/>
              <a:gd name="connsiteY38" fmla="*/ 177781 h 6734941"/>
              <a:gd name="connsiteX39" fmla="*/ 9233840 w 10248824"/>
              <a:gd name="connsiteY39" fmla="*/ 223501 h 6734941"/>
              <a:gd name="connsiteX40" fmla="*/ 8657768 w 10248824"/>
              <a:gd name="connsiteY40" fmla="*/ 269221 h 6734941"/>
              <a:gd name="connsiteX41" fmla="*/ 7688504 w 10248824"/>
              <a:gd name="connsiteY41" fmla="*/ 287509 h 6734941"/>
              <a:gd name="connsiteX42" fmla="*/ 6810680 w 10248824"/>
              <a:gd name="connsiteY42" fmla="*/ 369805 h 6734941"/>
              <a:gd name="connsiteX43" fmla="*/ 6371768 w 10248824"/>
              <a:gd name="connsiteY43" fmla="*/ 415525 h 6734941"/>
              <a:gd name="connsiteX44" fmla="*/ 6079160 w 10248824"/>
              <a:gd name="connsiteY44" fmla="*/ 442957 h 6734941"/>
              <a:gd name="connsiteX45" fmla="*/ 5567096 w 10248824"/>
              <a:gd name="connsiteY45" fmla="*/ 479533 h 6734941"/>
              <a:gd name="connsiteX46" fmla="*/ 4789856 w 10248824"/>
              <a:gd name="connsiteY46" fmla="*/ 488677 h 6734941"/>
              <a:gd name="connsiteX47" fmla="*/ 565328 w 10248824"/>
              <a:gd name="connsiteY47" fmla="*/ 433813 h 6734941"/>
              <a:gd name="connsiteX48" fmla="*/ 971323 w 10248824"/>
              <a:gd name="connsiteY48" fmla="*/ 437124 h 6734941"/>
              <a:gd name="connsiteX0" fmla="*/ 971323 w 10248824"/>
              <a:gd name="connsiteY0" fmla="*/ 521606 h 6819423"/>
              <a:gd name="connsiteX1" fmla="*/ 254432 w 10248824"/>
              <a:gd name="connsiteY1" fmla="*/ 582303 h 6819423"/>
              <a:gd name="connsiteX2" fmla="*/ 162992 w 10248824"/>
              <a:gd name="connsiteY2" fmla="*/ 1414407 h 6819423"/>
              <a:gd name="connsiteX3" fmla="*/ 135560 w 10248824"/>
              <a:gd name="connsiteY3" fmla="*/ 1752735 h 6819423"/>
              <a:gd name="connsiteX4" fmla="*/ 126416 w 10248824"/>
              <a:gd name="connsiteY4" fmla="*/ 2081919 h 6819423"/>
              <a:gd name="connsiteX5" fmla="*/ 108128 w 10248824"/>
              <a:gd name="connsiteY5" fmla="*/ 2337951 h 6819423"/>
              <a:gd name="connsiteX6" fmla="*/ 98984 w 10248824"/>
              <a:gd name="connsiteY6" fmla="*/ 3151767 h 6819423"/>
              <a:gd name="connsiteX7" fmla="*/ 80696 w 10248824"/>
              <a:gd name="connsiteY7" fmla="*/ 3727839 h 6819423"/>
              <a:gd name="connsiteX8" fmla="*/ 71552 w 10248824"/>
              <a:gd name="connsiteY8" fmla="*/ 4486791 h 6819423"/>
              <a:gd name="connsiteX9" fmla="*/ 53264 w 10248824"/>
              <a:gd name="connsiteY9" fmla="*/ 5346327 h 6819423"/>
              <a:gd name="connsiteX10" fmla="*/ 62408 w 10248824"/>
              <a:gd name="connsiteY10" fmla="*/ 6004695 h 6819423"/>
              <a:gd name="connsiteX11" fmla="*/ 236144 w 10248824"/>
              <a:gd name="connsiteY11" fmla="*/ 6379599 h 6819423"/>
              <a:gd name="connsiteX12" fmla="*/ 2595296 w 10248824"/>
              <a:gd name="connsiteY12" fmla="*/ 6791079 h 6819423"/>
              <a:gd name="connsiteX13" fmla="*/ 4415004 w 10248824"/>
              <a:gd name="connsiteY13" fmla="*/ 6789993 h 6819423"/>
              <a:gd name="connsiteX14" fmla="*/ 7478192 w 10248824"/>
              <a:gd name="connsiteY14" fmla="*/ 6507615 h 6819423"/>
              <a:gd name="connsiteX15" fmla="*/ 9654464 w 10248824"/>
              <a:gd name="connsiteY15" fmla="*/ 6498471 h 6819423"/>
              <a:gd name="connsiteX16" fmla="*/ 9681896 w 10248824"/>
              <a:gd name="connsiteY16" fmla="*/ 6489327 h 6819423"/>
              <a:gd name="connsiteX17" fmla="*/ 9773336 w 10248824"/>
              <a:gd name="connsiteY17" fmla="*/ 6471039 h 6819423"/>
              <a:gd name="connsiteX18" fmla="*/ 9828200 w 10248824"/>
              <a:gd name="connsiteY18" fmla="*/ 6452751 h 6819423"/>
              <a:gd name="connsiteX19" fmla="*/ 9892208 w 10248824"/>
              <a:gd name="connsiteY19" fmla="*/ 6425319 h 6819423"/>
              <a:gd name="connsiteX20" fmla="*/ 10020224 w 10248824"/>
              <a:gd name="connsiteY20" fmla="*/ 6306447 h 6819423"/>
              <a:gd name="connsiteX21" fmla="*/ 10056800 w 10248824"/>
              <a:gd name="connsiteY21" fmla="*/ 6269871 h 6819423"/>
              <a:gd name="connsiteX22" fmla="*/ 10102520 w 10248824"/>
              <a:gd name="connsiteY22" fmla="*/ 6187575 h 6819423"/>
              <a:gd name="connsiteX23" fmla="*/ 10111664 w 10248824"/>
              <a:gd name="connsiteY23" fmla="*/ 6160143 h 6819423"/>
              <a:gd name="connsiteX24" fmla="*/ 10129952 w 10248824"/>
              <a:gd name="connsiteY24" fmla="*/ 6086991 h 6819423"/>
              <a:gd name="connsiteX25" fmla="*/ 10148240 w 10248824"/>
              <a:gd name="connsiteY25" fmla="*/ 6004695 h 6819423"/>
              <a:gd name="connsiteX26" fmla="*/ 10166528 w 10248824"/>
              <a:gd name="connsiteY26" fmla="*/ 5785239 h 6819423"/>
              <a:gd name="connsiteX27" fmla="*/ 10175672 w 10248824"/>
              <a:gd name="connsiteY27" fmla="*/ 5739519 h 6819423"/>
              <a:gd name="connsiteX28" fmla="*/ 10184816 w 10248824"/>
              <a:gd name="connsiteY28" fmla="*/ 5629791 h 6819423"/>
              <a:gd name="connsiteX29" fmla="*/ 10212248 w 10248824"/>
              <a:gd name="connsiteY29" fmla="*/ 5254887 h 6819423"/>
              <a:gd name="connsiteX30" fmla="*/ 10221392 w 10248824"/>
              <a:gd name="connsiteY30" fmla="*/ 4834263 h 6819423"/>
              <a:gd name="connsiteX31" fmla="*/ 10248824 w 10248824"/>
              <a:gd name="connsiteY31" fmla="*/ 4578231 h 6819423"/>
              <a:gd name="connsiteX32" fmla="*/ 10239680 w 10248824"/>
              <a:gd name="connsiteY32" fmla="*/ 3197487 h 6819423"/>
              <a:gd name="connsiteX33" fmla="*/ 10230536 w 10248824"/>
              <a:gd name="connsiteY33" fmla="*/ 3042039 h 6819423"/>
              <a:gd name="connsiteX34" fmla="*/ 10175672 w 10248824"/>
              <a:gd name="connsiteY34" fmla="*/ 216543 h 6819423"/>
              <a:gd name="connsiteX35" fmla="*/ 10157384 w 10248824"/>
              <a:gd name="connsiteY35" fmla="*/ 189111 h 6819423"/>
              <a:gd name="connsiteX36" fmla="*/ 10029368 w 10248824"/>
              <a:gd name="connsiteY36" fmla="*/ 207399 h 6819423"/>
              <a:gd name="connsiteX37" fmla="*/ 9663608 w 10248824"/>
              <a:gd name="connsiteY37" fmla="*/ 262263 h 6819423"/>
              <a:gd name="connsiteX38" fmla="*/ 9233840 w 10248824"/>
              <a:gd name="connsiteY38" fmla="*/ 307983 h 6819423"/>
              <a:gd name="connsiteX39" fmla="*/ 8657768 w 10248824"/>
              <a:gd name="connsiteY39" fmla="*/ 353703 h 6819423"/>
              <a:gd name="connsiteX40" fmla="*/ 7688504 w 10248824"/>
              <a:gd name="connsiteY40" fmla="*/ 371991 h 6819423"/>
              <a:gd name="connsiteX41" fmla="*/ 6810680 w 10248824"/>
              <a:gd name="connsiteY41" fmla="*/ 454287 h 6819423"/>
              <a:gd name="connsiteX42" fmla="*/ 6371768 w 10248824"/>
              <a:gd name="connsiteY42" fmla="*/ 500007 h 6819423"/>
              <a:gd name="connsiteX43" fmla="*/ 6079160 w 10248824"/>
              <a:gd name="connsiteY43" fmla="*/ 527439 h 6819423"/>
              <a:gd name="connsiteX44" fmla="*/ 5567096 w 10248824"/>
              <a:gd name="connsiteY44" fmla="*/ 564015 h 6819423"/>
              <a:gd name="connsiteX45" fmla="*/ 4789856 w 10248824"/>
              <a:gd name="connsiteY45" fmla="*/ 573159 h 6819423"/>
              <a:gd name="connsiteX46" fmla="*/ 565328 w 10248824"/>
              <a:gd name="connsiteY46" fmla="*/ 518295 h 6819423"/>
              <a:gd name="connsiteX47" fmla="*/ 971323 w 10248824"/>
              <a:gd name="connsiteY47" fmla="*/ 521606 h 6819423"/>
              <a:gd name="connsiteX0" fmla="*/ 971323 w 10381731"/>
              <a:gd name="connsiteY0" fmla="*/ 414369 h 6712186"/>
              <a:gd name="connsiteX1" fmla="*/ 254432 w 10381731"/>
              <a:gd name="connsiteY1" fmla="*/ 475066 h 6712186"/>
              <a:gd name="connsiteX2" fmla="*/ 162992 w 10381731"/>
              <a:gd name="connsiteY2" fmla="*/ 1307170 h 6712186"/>
              <a:gd name="connsiteX3" fmla="*/ 135560 w 10381731"/>
              <a:gd name="connsiteY3" fmla="*/ 1645498 h 6712186"/>
              <a:gd name="connsiteX4" fmla="*/ 126416 w 10381731"/>
              <a:gd name="connsiteY4" fmla="*/ 1974682 h 6712186"/>
              <a:gd name="connsiteX5" fmla="*/ 108128 w 10381731"/>
              <a:gd name="connsiteY5" fmla="*/ 2230714 h 6712186"/>
              <a:gd name="connsiteX6" fmla="*/ 98984 w 10381731"/>
              <a:gd name="connsiteY6" fmla="*/ 3044530 h 6712186"/>
              <a:gd name="connsiteX7" fmla="*/ 80696 w 10381731"/>
              <a:gd name="connsiteY7" fmla="*/ 3620602 h 6712186"/>
              <a:gd name="connsiteX8" fmla="*/ 71552 w 10381731"/>
              <a:gd name="connsiteY8" fmla="*/ 4379554 h 6712186"/>
              <a:gd name="connsiteX9" fmla="*/ 53264 w 10381731"/>
              <a:gd name="connsiteY9" fmla="*/ 5239090 h 6712186"/>
              <a:gd name="connsiteX10" fmla="*/ 62408 w 10381731"/>
              <a:gd name="connsiteY10" fmla="*/ 5897458 h 6712186"/>
              <a:gd name="connsiteX11" fmla="*/ 236144 w 10381731"/>
              <a:gd name="connsiteY11" fmla="*/ 6272362 h 6712186"/>
              <a:gd name="connsiteX12" fmla="*/ 2595296 w 10381731"/>
              <a:gd name="connsiteY12" fmla="*/ 6683842 h 6712186"/>
              <a:gd name="connsiteX13" fmla="*/ 4415004 w 10381731"/>
              <a:gd name="connsiteY13" fmla="*/ 6682756 h 6712186"/>
              <a:gd name="connsiteX14" fmla="*/ 7478192 w 10381731"/>
              <a:gd name="connsiteY14" fmla="*/ 6400378 h 6712186"/>
              <a:gd name="connsiteX15" fmla="*/ 9654464 w 10381731"/>
              <a:gd name="connsiteY15" fmla="*/ 6391234 h 6712186"/>
              <a:gd name="connsiteX16" fmla="*/ 9681896 w 10381731"/>
              <a:gd name="connsiteY16" fmla="*/ 6382090 h 6712186"/>
              <a:gd name="connsiteX17" fmla="*/ 9773336 w 10381731"/>
              <a:gd name="connsiteY17" fmla="*/ 6363802 h 6712186"/>
              <a:gd name="connsiteX18" fmla="*/ 9828200 w 10381731"/>
              <a:gd name="connsiteY18" fmla="*/ 6345514 h 6712186"/>
              <a:gd name="connsiteX19" fmla="*/ 9892208 w 10381731"/>
              <a:gd name="connsiteY19" fmla="*/ 6318082 h 6712186"/>
              <a:gd name="connsiteX20" fmla="*/ 10020224 w 10381731"/>
              <a:gd name="connsiteY20" fmla="*/ 6199210 h 6712186"/>
              <a:gd name="connsiteX21" fmla="*/ 10056800 w 10381731"/>
              <a:gd name="connsiteY21" fmla="*/ 6162634 h 6712186"/>
              <a:gd name="connsiteX22" fmla="*/ 10102520 w 10381731"/>
              <a:gd name="connsiteY22" fmla="*/ 6080338 h 6712186"/>
              <a:gd name="connsiteX23" fmla="*/ 10111664 w 10381731"/>
              <a:gd name="connsiteY23" fmla="*/ 6052906 h 6712186"/>
              <a:gd name="connsiteX24" fmla="*/ 10129952 w 10381731"/>
              <a:gd name="connsiteY24" fmla="*/ 5979754 h 6712186"/>
              <a:gd name="connsiteX25" fmla="*/ 10148240 w 10381731"/>
              <a:gd name="connsiteY25" fmla="*/ 5897458 h 6712186"/>
              <a:gd name="connsiteX26" fmla="*/ 10166528 w 10381731"/>
              <a:gd name="connsiteY26" fmla="*/ 5678002 h 6712186"/>
              <a:gd name="connsiteX27" fmla="*/ 10175672 w 10381731"/>
              <a:gd name="connsiteY27" fmla="*/ 5632282 h 6712186"/>
              <a:gd name="connsiteX28" fmla="*/ 10184816 w 10381731"/>
              <a:gd name="connsiteY28" fmla="*/ 5522554 h 6712186"/>
              <a:gd name="connsiteX29" fmla="*/ 10212248 w 10381731"/>
              <a:gd name="connsiteY29" fmla="*/ 5147650 h 6712186"/>
              <a:gd name="connsiteX30" fmla="*/ 10221392 w 10381731"/>
              <a:gd name="connsiteY30" fmla="*/ 4727026 h 6712186"/>
              <a:gd name="connsiteX31" fmla="*/ 10248824 w 10381731"/>
              <a:gd name="connsiteY31" fmla="*/ 4470994 h 6712186"/>
              <a:gd name="connsiteX32" fmla="*/ 10239680 w 10381731"/>
              <a:gd name="connsiteY32" fmla="*/ 3090250 h 6712186"/>
              <a:gd name="connsiteX33" fmla="*/ 10230536 w 10381731"/>
              <a:gd name="connsiteY33" fmla="*/ 2934802 h 6712186"/>
              <a:gd name="connsiteX34" fmla="*/ 10175672 w 10381731"/>
              <a:gd name="connsiteY34" fmla="*/ 109306 h 6712186"/>
              <a:gd name="connsiteX35" fmla="*/ 10381586 w 10381731"/>
              <a:gd name="connsiteY35" fmla="*/ 530278 h 6712186"/>
              <a:gd name="connsiteX36" fmla="*/ 10029368 w 10381731"/>
              <a:gd name="connsiteY36" fmla="*/ 100162 h 6712186"/>
              <a:gd name="connsiteX37" fmla="*/ 9663608 w 10381731"/>
              <a:gd name="connsiteY37" fmla="*/ 155026 h 6712186"/>
              <a:gd name="connsiteX38" fmla="*/ 9233840 w 10381731"/>
              <a:gd name="connsiteY38" fmla="*/ 200746 h 6712186"/>
              <a:gd name="connsiteX39" fmla="*/ 8657768 w 10381731"/>
              <a:gd name="connsiteY39" fmla="*/ 246466 h 6712186"/>
              <a:gd name="connsiteX40" fmla="*/ 7688504 w 10381731"/>
              <a:gd name="connsiteY40" fmla="*/ 264754 h 6712186"/>
              <a:gd name="connsiteX41" fmla="*/ 6810680 w 10381731"/>
              <a:gd name="connsiteY41" fmla="*/ 347050 h 6712186"/>
              <a:gd name="connsiteX42" fmla="*/ 6371768 w 10381731"/>
              <a:gd name="connsiteY42" fmla="*/ 392770 h 6712186"/>
              <a:gd name="connsiteX43" fmla="*/ 6079160 w 10381731"/>
              <a:gd name="connsiteY43" fmla="*/ 420202 h 6712186"/>
              <a:gd name="connsiteX44" fmla="*/ 5567096 w 10381731"/>
              <a:gd name="connsiteY44" fmla="*/ 456778 h 6712186"/>
              <a:gd name="connsiteX45" fmla="*/ 4789856 w 10381731"/>
              <a:gd name="connsiteY45" fmla="*/ 465922 h 6712186"/>
              <a:gd name="connsiteX46" fmla="*/ 565328 w 10381731"/>
              <a:gd name="connsiteY46" fmla="*/ 411058 h 6712186"/>
              <a:gd name="connsiteX47" fmla="*/ 971323 w 10381731"/>
              <a:gd name="connsiteY47" fmla="*/ 414369 h 6712186"/>
              <a:gd name="connsiteX0" fmla="*/ 971323 w 10248824"/>
              <a:gd name="connsiteY0" fmla="*/ 758463 h 7056280"/>
              <a:gd name="connsiteX1" fmla="*/ 254432 w 10248824"/>
              <a:gd name="connsiteY1" fmla="*/ 819160 h 7056280"/>
              <a:gd name="connsiteX2" fmla="*/ 162992 w 10248824"/>
              <a:gd name="connsiteY2" fmla="*/ 1651264 h 7056280"/>
              <a:gd name="connsiteX3" fmla="*/ 135560 w 10248824"/>
              <a:gd name="connsiteY3" fmla="*/ 1989592 h 7056280"/>
              <a:gd name="connsiteX4" fmla="*/ 126416 w 10248824"/>
              <a:gd name="connsiteY4" fmla="*/ 2318776 h 7056280"/>
              <a:gd name="connsiteX5" fmla="*/ 108128 w 10248824"/>
              <a:gd name="connsiteY5" fmla="*/ 2574808 h 7056280"/>
              <a:gd name="connsiteX6" fmla="*/ 98984 w 10248824"/>
              <a:gd name="connsiteY6" fmla="*/ 3388624 h 7056280"/>
              <a:gd name="connsiteX7" fmla="*/ 80696 w 10248824"/>
              <a:gd name="connsiteY7" fmla="*/ 3964696 h 7056280"/>
              <a:gd name="connsiteX8" fmla="*/ 71552 w 10248824"/>
              <a:gd name="connsiteY8" fmla="*/ 4723648 h 7056280"/>
              <a:gd name="connsiteX9" fmla="*/ 53264 w 10248824"/>
              <a:gd name="connsiteY9" fmla="*/ 5583184 h 7056280"/>
              <a:gd name="connsiteX10" fmla="*/ 62408 w 10248824"/>
              <a:gd name="connsiteY10" fmla="*/ 6241552 h 7056280"/>
              <a:gd name="connsiteX11" fmla="*/ 236144 w 10248824"/>
              <a:gd name="connsiteY11" fmla="*/ 6616456 h 7056280"/>
              <a:gd name="connsiteX12" fmla="*/ 2595296 w 10248824"/>
              <a:gd name="connsiteY12" fmla="*/ 7027936 h 7056280"/>
              <a:gd name="connsiteX13" fmla="*/ 4415004 w 10248824"/>
              <a:gd name="connsiteY13" fmla="*/ 7026850 h 7056280"/>
              <a:gd name="connsiteX14" fmla="*/ 7478192 w 10248824"/>
              <a:gd name="connsiteY14" fmla="*/ 6744472 h 7056280"/>
              <a:gd name="connsiteX15" fmla="*/ 9654464 w 10248824"/>
              <a:gd name="connsiteY15" fmla="*/ 6735328 h 7056280"/>
              <a:gd name="connsiteX16" fmla="*/ 9681896 w 10248824"/>
              <a:gd name="connsiteY16" fmla="*/ 6726184 h 7056280"/>
              <a:gd name="connsiteX17" fmla="*/ 9773336 w 10248824"/>
              <a:gd name="connsiteY17" fmla="*/ 6707896 h 7056280"/>
              <a:gd name="connsiteX18" fmla="*/ 9828200 w 10248824"/>
              <a:gd name="connsiteY18" fmla="*/ 6689608 h 7056280"/>
              <a:gd name="connsiteX19" fmla="*/ 9892208 w 10248824"/>
              <a:gd name="connsiteY19" fmla="*/ 6662176 h 7056280"/>
              <a:gd name="connsiteX20" fmla="*/ 10020224 w 10248824"/>
              <a:gd name="connsiteY20" fmla="*/ 6543304 h 7056280"/>
              <a:gd name="connsiteX21" fmla="*/ 10056800 w 10248824"/>
              <a:gd name="connsiteY21" fmla="*/ 6506728 h 7056280"/>
              <a:gd name="connsiteX22" fmla="*/ 10102520 w 10248824"/>
              <a:gd name="connsiteY22" fmla="*/ 6424432 h 7056280"/>
              <a:gd name="connsiteX23" fmla="*/ 10111664 w 10248824"/>
              <a:gd name="connsiteY23" fmla="*/ 6397000 h 7056280"/>
              <a:gd name="connsiteX24" fmla="*/ 10129952 w 10248824"/>
              <a:gd name="connsiteY24" fmla="*/ 6323848 h 7056280"/>
              <a:gd name="connsiteX25" fmla="*/ 10148240 w 10248824"/>
              <a:gd name="connsiteY25" fmla="*/ 6241552 h 7056280"/>
              <a:gd name="connsiteX26" fmla="*/ 10166528 w 10248824"/>
              <a:gd name="connsiteY26" fmla="*/ 6022096 h 7056280"/>
              <a:gd name="connsiteX27" fmla="*/ 10175672 w 10248824"/>
              <a:gd name="connsiteY27" fmla="*/ 5976376 h 7056280"/>
              <a:gd name="connsiteX28" fmla="*/ 10184816 w 10248824"/>
              <a:gd name="connsiteY28" fmla="*/ 5866648 h 7056280"/>
              <a:gd name="connsiteX29" fmla="*/ 10212248 w 10248824"/>
              <a:gd name="connsiteY29" fmla="*/ 5491744 h 7056280"/>
              <a:gd name="connsiteX30" fmla="*/ 10221392 w 10248824"/>
              <a:gd name="connsiteY30" fmla="*/ 5071120 h 7056280"/>
              <a:gd name="connsiteX31" fmla="*/ 10248824 w 10248824"/>
              <a:gd name="connsiteY31" fmla="*/ 4815088 h 7056280"/>
              <a:gd name="connsiteX32" fmla="*/ 10239680 w 10248824"/>
              <a:gd name="connsiteY32" fmla="*/ 3434344 h 7056280"/>
              <a:gd name="connsiteX33" fmla="*/ 10230536 w 10248824"/>
              <a:gd name="connsiteY33" fmla="*/ 3278896 h 7056280"/>
              <a:gd name="connsiteX34" fmla="*/ 10175672 w 10248824"/>
              <a:gd name="connsiteY34" fmla="*/ 453400 h 7056280"/>
              <a:gd name="connsiteX35" fmla="*/ 10132473 w 10248824"/>
              <a:gd name="connsiteY35" fmla="*/ 2476 h 7056280"/>
              <a:gd name="connsiteX36" fmla="*/ 10029368 w 10248824"/>
              <a:gd name="connsiteY36" fmla="*/ 444256 h 7056280"/>
              <a:gd name="connsiteX37" fmla="*/ 9663608 w 10248824"/>
              <a:gd name="connsiteY37" fmla="*/ 499120 h 7056280"/>
              <a:gd name="connsiteX38" fmla="*/ 9233840 w 10248824"/>
              <a:gd name="connsiteY38" fmla="*/ 544840 h 7056280"/>
              <a:gd name="connsiteX39" fmla="*/ 8657768 w 10248824"/>
              <a:gd name="connsiteY39" fmla="*/ 590560 h 7056280"/>
              <a:gd name="connsiteX40" fmla="*/ 7688504 w 10248824"/>
              <a:gd name="connsiteY40" fmla="*/ 608848 h 7056280"/>
              <a:gd name="connsiteX41" fmla="*/ 6810680 w 10248824"/>
              <a:gd name="connsiteY41" fmla="*/ 691144 h 7056280"/>
              <a:gd name="connsiteX42" fmla="*/ 6371768 w 10248824"/>
              <a:gd name="connsiteY42" fmla="*/ 736864 h 7056280"/>
              <a:gd name="connsiteX43" fmla="*/ 6079160 w 10248824"/>
              <a:gd name="connsiteY43" fmla="*/ 764296 h 7056280"/>
              <a:gd name="connsiteX44" fmla="*/ 5567096 w 10248824"/>
              <a:gd name="connsiteY44" fmla="*/ 800872 h 7056280"/>
              <a:gd name="connsiteX45" fmla="*/ 4789856 w 10248824"/>
              <a:gd name="connsiteY45" fmla="*/ 810016 h 7056280"/>
              <a:gd name="connsiteX46" fmla="*/ 565328 w 10248824"/>
              <a:gd name="connsiteY46" fmla="*/ 755152 h 7056280"/>
              <a:gd name="connsiteX47" fmla="*/ 971323 w 10248824"/>
              <a:gd name="connsiteY47" fmla="*/ 758463 h 7056280"/>
              <a:gd name="connsiteX0" fmla="*/ 971323 w 10248824"/>
              <a:gd name="connsiteY0" fmla="*/ 755987 h 7053804"/>
              <a:gd name="connsiteX1" fmla="*/ 254432 w 10248824"/>
              <a:gd name="connsiteY1" fmla="*/ 816684 h 7053804"/>
              <a:gd name="connsiteX2" fmla="*/ 162992 w 10248824"/>
              <a:gd name="connsiteY2" fmla="*/ 1648788 h 7053804"/>
              <a:gd name="connsiteX3" fmla="*/ 135560 w 10248824"/>
              <a:gd name="connsiteY3" fmla="*/ 1987116 h 7053804"/>
              <a:gd name="connsiteX4" fmla="*/ 126416 w 10248824"/>
              <a:gd name="connsiteY4" fmla="*/ 2316300 h 7053804"/>
              <a:gd name="connsiteX5" fmla="*/ 108128 w 10248824"/>
              <a:gd name="connsiteY5" fmla="*/ 2572332 h 7053804"/>
              <a:gd name="connsiteX6" fmla="*/ 98984 w 10248824"/>
              <a:gd name="connsiteY6" fmla="*/ 3386148 h 7053804"/>
              <a:gd name="connsiteX7" fmla="*/ 80696 w 10248824"/>
              <a:gd name="connsiteY7" fmla="*/ 3962220 h 7053804"/>
              <a:gd name="connsiteX8" fmla="*/ 71552 w 10248824"/>
              <a:gd name="connsiteY8" fmla="*/ 4721172 h 7053804"/>
              <a:gd name="connsiteX9" fmla="*/ 53264 w 10248824"/>
              <a:gd name="connsiteY9" fmla="*/ 5580708 h 7053804"/>
              <a:gd name="connsiteX10" fmla="*/ 62408 w 10248824"/>
              <a:gd name="connsiteY10" fmla="*/ 6239076 h 7053804"/>
              <a:gd name="connsiteX11" fmla="*/ 236144 w 10248824"/>
              <a:gd name="connsiteY11" fmla="*/ 6613980 h 7053804"/>
              <a:gd name="connsiteX12" fmla="*/ 2595296 w 10248824"/>
              <a:gd name="connsiteY12" fmla="*/ 7025460 h 7053804"/>
              <a:gd name="connsiteX13" fmla="*/ 4415004 w 10248824"/>
              <a:gd name="connsiteY13" fmla="*/ 7024374 h 7053804"/>
              <a:gd name="connsiteX14" fmla="*/ 7478192 w 10248824"/>
              <a:gd name="connsiteY14" fmla="*/ 6741996 h 7053804"/>
              <a:gd name="connsiteX15" fmla="*/ 9654464 w 10248824"/>
              <a:gd name="connsiteY15" fmla="*/ 6732852 h 7053804"/>
              <a:gd name="connsiteX16" fmla="*/ 9681896 w 10248824"/>
              <a:gd name="connsiteY16" fmla="*/ 6723708 h 7053804"/>
              <a:gd name="connsiteX17" fmla="*/ 9773336 w 10248824"/>
              <a:gd name="connsiteY17" fmla="*/ 6705420 h 7053804"/>
              <a:gd name="connsiteX18" fmla="*/ 9828200 w 10248824"/>
              <a:gd name="connsiteY18" fmla="*/ 6687132 h 7053804"/>
              <a:gd name="connsiteX19" fmla="*/ 9892208 w 10248824"/>
              <a:gd name="connsiteY19" fmla="*/ 6659700 h 7053804"/>
              <a:gd name="connsiteX20" fmla="*/ 10020224 w 10248824"/>
              <a:gd name="connsiteY20" fmla="*/ 6540828 h 7053804"/>
              <a:gd name="connsiteX21" fmla="*/ 10056800 w 10248824"/>
              <a:gd name="connsiteY21" fmla="*/ 6504252 h 7053804"/>
              <a:gd name="connsiteX22" fmla="*/ 10102520 w 10248824"/>
              <a:gd name="connsiteY22" fmla="*/ 6421956 h 7053804"/>
              <a:gd name="connsiteX23" fmla="*/ 10111664 w 10248824"/>
              <a:gd name="connsiteY23" fmla="*/ 6394524 h 7053804"/>
              <a:gd name="connsiteX24" fmla="*/ 10129952 w 10248824"/>
              <a:gd name="connsiteY24" fmla="*/ 6321372 h 7053804"/>
              <a:gd name="connsiteX25" fmla="*/ 10148240 w 10248824"/>
              <a:gd name="connsiteY25" fmla="*/ 6239076 h 7053804"/>
              <a:gd name="connsiteX26" fmla="*/ 10166528 w 10248824"/>
              <a:gd name="connsiteY26" fmla="*/ 6019620 h 7053804"/>
              <a:gd name="connsiteX27" fmla="*/ 10175672 w 10248824"/>
              <a:gd name="connsiteY27" fmla="*/ 5973900 h 7053804"/>
              <a:gd name="connsiteX28" fmla="*/ 10184816 w 10248824"/>
              <a:gd name="connsiteY28" fmla="*/ 5864172 h 7053804"/>
              <a:gd name="connsiteX29" fmla="*/ 10212248 w 10248824"/>
              <a:gd name="connsiteY29" fmla="*/ 5489268 h 7053804"/>
              <a:gd name="connsiteX30" fmla="*/ 10221392 w 10248824"/>
              <a:gd name="connsiteY30" fmla="*/ 5068644 h 7053804"/>
              <a:gd name="connsiteX31" fmla="*/ 10248824 w 10248824"/>
              <a:gd name="connsiteY31" fmla="*/ 4812612 h 7053804"/>
              <a:gd name="connsiteX32" fmla="*/ 10239680 w 10248824"/>
              <a:gd name="connsiteY32" fmla="*/ 3431868 h 7053804"/>
              <a:gd name="connsiteX33" fmla="*/ 10230536 w 10248824"/>
              <a:gd name="connsiteY33" fmla="*/ 3276420 h 7053804"/>
              <a:gd name="connsiteX34" fmla="*/ 10132473 w 10248824"/>
              <a:gd name="connsiteY34" fmla="*/ 0 h 7053804"/>
              <a:gd name="connsiteX35" fmla="*/ 10029368 w 10248824"/>
              <a:gd name="connsiteY35" fmla="*/ 441780 h 7053804"/>
              <a:gd name="connsiteX36" fmla="*/ 9663608 w 10248824"/>
              <a:gd name="connsiteY36" fmla="*/ 496644 h 7053804"/>
              <a:gd name="connsiteX37" fmla="*/ 9233840 w 10248824"/>
              <a:gd name="connsiteY37" fmla="*/ 542364 h 7053804"/>
              <a:gd name="connsiteX38" fmla="*/ 8657768 w 10248824"/>
              <a:gd name="connsiteY38" fmla="*/ 588084 h 7053804"/>
              <a:gd name="connsiteX39" fmla="*/ 7688504 w 10248824"/>
              <a:gd name="connsiteY39" fmla="*/ 606372 h 7053804"/>
              <a:gd name="connsiteX40" fmla="*/ 6810680 w 10248824"/>
              <a:gd name="connsiteY40" fmla="*/ 688668 h 7053804"/>
              <a:gd name="connsiteX41" fmla="*/ 6371768 w 10248824"/>
              <a:gd name="connsiteY41" fmla="*/ 734388 h 7053804"/>
              <a:gd name="connsiteX42" fmla="*/ 6079160 w 10248824"/>
              <a:gd name="connsiteY42" fmla="*/ 761820 h 7053804"/>
              <a:gd name="connsiteX43" fmla="*/ 5567096 w 10248824"/>
              <a:gd name="connsiteY43" fmla="*/ 798396 h 7053804"/>
              <a:gd name="connsiteX44" fmla="*/ 4789856 w 10248824"/>
              <a:gd name="connsiteY44" fmla="*/ 807540 h 7053804"/>
              <a:gd name="connsiteX45" fmla="*/ 565328 w 10248824"/>
              <a:gd name="connsiteY45" fmla="*/ 752676 h 7053804"/>
              <a:gd name="connsiteX46" fmla="*/ 971323 w 10248824"/>
              <a:gd name="connsiteY46" fmla="*/ 755987 h 7053804"/>
              <a:gd name="connsiteX0" fmla="*/ 971323 w 10248824"/>
              <a:gd name="connsiteY0" fmla="*/ 314206 h 6612023"/>
              <a:gd name="connsiteX1" fmla="*/ 254432 w 10248824"/>
              <a:gd name="connsiteY1" fmla="*/ 374903 h 6612023"/>
              <a:gd name="connsiteX2" fmla="*/ 162992 w 10248824"/>
              <a:gd name="connsiteY2" fmla="*/ 1207007 h 6612023"/>
              <a:gd name="connsiteX3" fmla="*/ 135560 w 10248824"/>
              <a:gd name="connsiteY3" fmla="*/ 1545335 h 6612023"/>
              <a:gd name="connsiteX4" fmla="*/ 126416 w 10248824"/>
              <a:gd name="connsiteY4" fmla="*/ 1874519 h 6612023"/>
              <a:gd name="connsiteX5" fmla="*/ 108128 w 10248824"/>
              <a:gd name="connsiteY5" fmla="*/ 2130551 h 6612023"/>
              <a:gd name="connsiteX6" fmla="*/ 98984 w 10248824"/>
              <a:gd name="connsiteY6" fmla="*/ 2944367 h 6612023"/>
              <a:gd name="connsiteX7" fmla="*/ 80696 w 10248824"/>
              <a:gd name="connsiteY7" fmla="*/ 3520439 h 6612023"/>
              <a:gd name="connsiteX8" fmla="*/ 71552 w 10248824"/>
              <a:gd name="connsiteY8" fmla="*/ 4279391 h 6612023"/>
              <a:gd name="connsiteX9" fmla="*/ 53264 w 10248824"/>
              <a:gd name="connsiteY9" fmla="*/ 5138927 h 6612023"/>
              <a:gd name="connsiteX10" fmla="*/ 62408 w 10248824"/>
              <a:gd name="connsiteY10" fmla="*/ 5797295 h 6612023"/>
              <a:gd name="connsiteX11" fmla="*/ 236144 w 10248824"/>
              <a:gd name="connsiteY11" fmla="*/ 6172199 h 6612023"/>
              <a:gd name="connsiteX12" fmla="*/ 2595296 w 10248824"/>
              <a:gd name="connsiteY12" fmla="*/ 6583679 h 6612023"/>
              <a:gd name="connsiteX13" fmla="*/ 4415004 w 10248824"/>
              <a:gd name="connsiteY13" fmla="*/ 6582593 h 6612023"/>
              <a:gd name="connsiteX14" fmla="*/ 7478192 w 10248824"/>
              <a:gd name="connsiteY14" fmla="*/ 6300215 h 6612023"/>
              <a:gd name="connsiteX15" fmla="*/ 9654464 w 10248824"/>
              <a:gd name="connsiteY15" fmla="*/ 6291071 h 6612023"/>
              <a:gd name="connsiteX16" fmla="*/ 9681896 w 10248824"/>
              <a:gd name="connsiteY16" fmla="*/ 6281927 h 6612023"/>
              <a:gd name="connsiteX17" fmla="*/ 9773336 w 10248824"/>
              <a:gd name="connsiteY17" fmla="*/ 6263639 h 6612023"/>
              <a:gd name="connsiteX18" fmla="*/ 9828200 w 10248824"/>
              <a:gd name="connsiteY18" fmla="*/ 6245351 h 6612023"/>
              <a:gd name="connsiteX19" fmla="*/ 9892208 w 10248824"/>
              <a:gd name="connsiteY19" fmla="*/ 6217919 h 6612023"/>
              <a:gd name="connsiteX20" fmla="*/ 10020224 w 10248824"/>
              <a:gd name="connsiteY20" fmla="*/ 6099047 h 6612023"/>
              <a:gd name="connsiteX21" fmla="*/ 10056800 w 10248824"/>
              <a:gd name="connsiteY21" fmla="*/ 6062471 h 6612023"/>
              <a:gd name="connsiteX22" fmla="*/ 10102520 w 10248824"/>
              <a:gd name="connsiteY22" fmla="*/ 5980175 h 6612023"/>
              <a:gd name="connsiteX23" fmla="*/ 10111664 w 10248824"/>
              <a:gd name="connsiteY23" fmla="*/ 5952743 h 6612023"/>
              <a:gd name="connsiteX24" fmla="*/ 10129952 w 10248824"/>
              <a:gd name="connsiteY24" fmla="*/ 5879591 h 6612023"/>
              <a:gd name="connsiteX25" fmla="*/ 10148240 w 10248824"/>
              <a:gd name="connsiteY25" fmla="*/ 5797295 h 6612023"/>
              <a:gd name="connsiteX26" fmla="*/ 10166528 w 10248824"/>
              <a:gd name="connsiteY26" fmla="*/ 5577839 h 6612023"/>
              <a:gd name="connsiteX27" fmla="*/ 10175672 w 10248824"/>
              <a:gd name="connsiteY27" fmla="*/ 5532119 h 6612023"/>
              <a:gd name="connsiteX28" fmla="*/ 10184816 w 10248824"/>
              <a:gd name="connsiteY28" fmla="*/ 5422391 h 6612023"/>
              <a:gd name="connsiteX29" fmla="*/ 10212248 w 10248824"/>
              <a:gd name="connsiteY29" fmla="*/ 5047487 h 6612023"/>
              <a:gd name="connsiteX30" fmla="*/ 10221392 w 10248824"/>
              <a:gd name="connsiteY30" fmla="*/ 4626863 h 6612023"/>
              <a:gd name="connsiteX31" fmla="*/ 10248824 w 10248824"/>
              <a:gd name="connsiteY31" fmla="*/ 4370831 h 6612023"/>
              <a:gd name="connsiteX32" fmla="*/ 10239680 w 10248824"/>
              <a:gd name="connsiteY32" fmla="*/ 2990087 h 6612023"/>
              <a:gd name="connsiteX33" fmla="*/ 10230536 w 10248824"/>
              <a:gd name="connsiteY33" fmla="*/ 2834639 h 6612023"/>
              <a:gd name="connsiteX34" fmla="*/ 10029368 w 10248824"/>
              <a:gd name="connsiteY34" fmla="*/ -1 h 6612023"/>
              <a:gd name="connsiteX35" fmla="*/ 9663608 w 10248824"/>
              <a:gd name="connsiteY35" fmla="*/ 54863 h 6612023"/>
              <a:gd name="connsiteX36" fmla="*/ 9233840 w 10248824"/>
              <a:gd name="connsiteY36" fmla="*/ 100583 h 6612023"/>
              <a:gd name="connsiteX37" fmla="*/ 8657768 w 10248824"/>
              <a:gd name="connsiteY37" fmla="*/ 146303 h 6612023"/>
              <a:gd name="connsiteX38" fmla="*/ 7688504 w 10248824"/>
              <a:gd name="connsiteY38" fmla="*/ 164591 h 6612023"/>
              <a:gd name="connsiteX39" fmla="*/ 6810680 w 10248824"/>
              <a:gd name="connsiteY39" fmla="*/ 246887 h 6612023"/>
              <a:gd name="connsiteX40" fmla="*/ 6371768 w 10248824"/>
              <a:gd name="connsiteY40" fmla="*/ 292607 h 6612023"/>
              <a:gd name="connsiteX41" fmla="*/ 6079160 w 10248824"/>
              <a:gd name="connsiteY41" fmla="*/ 320039 h 6612023"/>
              <a:gd name="connsiteX42" fmla="*/ 5567096 w 10248824"/>
              <a:gd name="connsiteY42" fmla="*/ 356615 h 6612023"/>
              <a:gd name="connsiteX43" fmla="*/ 4789856 w 10248824"/>
              <a:gd name="connsiteY43" fmla="*/ 365759 h 6612023"/>
              <a:gd name="connsiteX44" fmla="*/ 565328 w 10248824"/>
              <a:gd name="connsiteY44" fmla="*/ 310895 h 6612023"/>
              <a:gd name="connsiteX45" fmla="*/ 971323 w 10248824"/>
              <a:gd name="connsiteY45" fmla="*/ 314206 h 6612023"/>
              <a:gd name="connsiteX0" fmla="*/ 971323 w 10248824"/>
              <a:gd name="connsiteY0" fmla="*/ 314310 h 6612127"/>
              <a:gd name="connsiteX1" fmla="*/ 254432 w 10248824"/>
              <a:gd name="connsiteY1" fmla="*/ 375007 h 6612127"/>
              <a:gd name="connsiteX2" fmla="*/ 162992 w 10248824"/>
              <a:gd name="connsiteY2" fmla="*/ 1207111 h 6612127"/>
              <a:gd name="connsiteX3" fmla="*/ 135560 w 10248824"/>
              <a:gd name="connsiteY3" fmla="*/ 1545439 h 6612127"/>
              <a:gd name="connsiteX4" fmla="*/ 126416 w 10248824"/>
              <a:gd name="connsiteY4" fmla="*/ 1874623 h 6612127"/>
              <a:gd name="connsiteX5" fmla="*/ 108128 w 10248824"/>
              <a:gd name="connsiteY5" fmla="*/ 2130655 h 6612127"/>
              <a:gd name="connsiteX6" fmla="*/ 98984 w 10248824"/>
              <a:gd name="connsiteY6" fmla="*/ 2944471 h 6612127"/>
              <a:gd name="connsiteX7" fmla="*/ 80696 w 10248824"/>
              <a:gd name="connsiteY7" fmla="*/ 3520543 h 6612127"/>
              <a:gd name="connsiteX8" fmla="*/ 71552 w 10248824"/>
              <a:gd name="connsiteY8" fmla="*/ 4279495 h 6612127"/>
              <a:gd name="connsiteX9" fmla="*/ 53264 w 10248824"/>
              <a:gd name="connsiteY9" fmla="*/ 5139031 h 6612127"/>
              <a:gd name="connsiteX10" fmla="*/ 62408 w 10248824"/>
              <a:gd name="connsiteY10" fmla="*/ 5797399 h 6612127"/>
              <a:gd name="connsiteX11" fmla="*/ 236144 w 10248824"/>
              <a:gd name="connsiteY11" fmla="*/ 6172303 h 6612127"/>
              <a:gd name="connsiteX12" fmla="*/ 2595296 w 10248824"/>
              <a:gd name="connsiteY12" fmla="*/ 6583783 h 6612127"/>
              <a:gd name="connsiteX13" fmla="*/ 4415004 w 10248824"/>
              <a:gd name="connsiteY13" fmla="*/ 6582697 h 6612127"/>
              <a:gd name="connsiteX14" fmla="*/ 7478192 w 10248824"/>
              <a:gd name="connsiteY14" fmla="*/ 6300319 h 6612127"/>
              <a:gd name="connsiteX15" fmla="*/ 9654464 w 10248824"/>
              <a:gd name="connsiteY15" fmla="*/ 6291175 h 6612127"/>
              <a:gd name="connsiteX16" fmla="*/ 9681896 w 10248824"/>
              <a:gd name="connsiteY16" fmla="*/ 6282031 h 6612127"/>
              <a:gd name="connsiteX17" fmla="*/ 9773336 w 10248824"/>
              <a:gd name="connsiteY17" fmla="*/ 6263743 h 6612127"/>
              <a:gd name="connsiteX18" fmla="*/ 9828200 w 10248824"/>
              <a:gd name="connsiteY18" fmla="*/ 6245455 h 6612127"/>
              <a:gd name="connsiteX19" fmla="*/ 9892208 w 10248824"/>
              <a:gd name="connsiteY19" fmla="*/ 6218023 h 6612127"/>
              <a:gd name="connsiteX20" fmla="*/ 10020224 w 10248824"/>
              <a:gd name="connsiteY20" fmla="*/ 6099151 h 6612127"/>
              <a:gd name="connsiteX21" fmla="*/ 10056800 w 10248824"/>
              <a:gd name="connsiteY21" fmla="*/ 6062575 h 6612127"/>
              <a:gd name="connsiteX22" fmla="*/ 10102520 w 10248824"/>
              <a:gd name="connsiteY22" fmla="*/ 5980279 h 6612127"/>
              <a:gd name="connsiteX23" fmla="*/ 10111664 w 10248824"/>
              <a:gd name="connsiteY23" fmla="*/ 5952847 h 6612127"/>
              <a:gd name="connsiteX24" fmla="*/ 10129952 w 10248824"/>
              <a:gd name="connsiteY24" fmla="*/ 5879695 h 6612127"/>
              <a:gd name="connsiteX25" fmla="*/ 10148240 w 10248824"/>
              <a:gd name="connsiteY25" fmla="*/ 5797399 h 6612127"/>
              <a:gd name="connsiteX26" fmla="*/ 10166528 w 10248824"/>
              <a:gd name="connsiteY26" fmla="*/ 5577943 h 6612127"/>
              <a:gd name="connsiteX27" fmla="*/ 10175672 w 10248824"/>
              <a:gd name="connsiteY27" fmla="*/ 5532223 h 6612127"/>
              <a:gd name="connsiteX28" fmla="*/ 10184816 w 10248824"/>
              <a:gd name="connsiteY28" fmla="*/ 5422495 h 6612127"/>
              <a:gd name="connsiteX29" fmla="*/ 10212248 w 10248824"/>
              <a:gd name="connsiteY29" fmla="*/ 5047591 h 6612127"/>
              <a:gd name="connsiteX30" fmla="*/ 10221392 w 10248824"/>
              <a:gd name="connsiteY30" fmla="*/ 4626967 h 6612127"/>
              <a:gd name="connsiteX31" fmla="*/ 10248824 w 10248824"/>
              <a:gd name="connsiteY31" fmla="*/ 4370935 h 6612127"/>
              <a:gd name="connsiteX32" fmla="*/ 10239680 w 10248824"/>
              <a:gd name="connsiteY32" fmla="*/ 2990191 h 6612127"/>
              <a:gd name="connsiteX33" fmla="*/ 10230536 w 10248824"/>
              <a:gd name="connsiteY33" fmla="*/ 2834743 h 6612127"/>
              <a:gd name="connsiteX34" fmla="*/ 10029368 w 10248824"/>
              <a:gd name="connsiteY34" fmla="*/ 103 h 6612127"/>
              <a:gd name="connsiteX35" fmla="*/ 9663608 w 10248824"/>
              <a:gd name="connsiteY35" fmla="*/ 54967 h 6612127"/>
              <a:gd name="connsiteX36" fmla="*/ 9233840 w 10248824"/>
              <a:gd name="connsiteY36" fmla="*/ 100687 h 6612127"/>
              <a:gd name="connsiteX37" fmla="*/ 8657768 w 10248824"/>
              <a:gd name="connsiteY37" fmla="*/ 146407 h 6612127"/>
              <a:gd name="connsiteX38" fmla="*/ 7688504 w 10248824"/>
              <a:gd name="connsiteY38" fmla="*/ 164695 h 6612127"/>
              <a:gd name="connsiteX39" fmla="*/ 6810680 w 10248824"/>
              <a:gd name="connsiteY39" fmla="*/ 246991 h 6612127"/>
              <a:gd name="connsiteX40" fmla="*/ 6371768 w 10248824"/>
              <a:gd name="connsiteY40" fmla="*/ 292711 h 6612127"/>
              <a:gd name="connsiteX41" fmla="*/ 6079160 w 10248824"/>
              <a:gd name="connsiteY41" fmla="*/ 320143 h 6612127"/>
              <a:gd name="connsiteX42" fmla="*/ 5567096 w 10248824"/>
              <a:gd name="connsiteY42" fmla="*/ 356719 h 6612127"/>
              <a:gd name="connsiteX43" fmla="*/ 4789856 w 10248824"/>
              <a:gd name="connsiteY43" fmla="*/ 365863 h 6612127"/>
              <a:gd name="connsiteX44" fmla="*/ 565328 w 10248824"/>
              <a:gd name="connsiteY44" fmla="*/ 310999 h 6612127"/>
              <a:gd name="connsiteX45" fmla="*/ 971323 w 10248824"/>
              <a:gd name="connsiteY45" fmla="*/ 314310 h 6612127"/>
              <a:gd name="connsiteX0" fmla="*/ 971323 w 10331751"/>
              <a:gd name="connsiteY0" fmla="*/ 450960 h 6748777"/>
              <a:gd name="connsiteX1" fmla="*/ 254432 w 10331751"/>
              <a:gd name="connsiteY1" fmla="*/ 511657 h 6748777"/>
              <a:gd name="connsiteX2" fmla="*/ 162992 w 10331751"/>
              <a:gd name="connsiteY2" fmla="*/ 1343761 h 6748777"/>
              <a:gd name="connsiteX3" fmla="*/ 135560 w 10331751"/>
              <a:gd name="connsiteY3" fmla="*/ 1682089 h 6748777"/>
              <a:gd name="connsiteX4" fmla="*/ 126416 w 10331751"/>
              <a:gd name="connsiteY4" fmla="*/ 2011273 h 6748777"/>
              <a:gd name="connsiteX5" fmla="*/ 108128 w 10331751"/>
              <a:gd name="connsiteY5" fmla="*/ 2267305 h 6748777"/>
              <a:gd name="connsiteX6" fmla="*/ 98984 w 10331751"/>
              <a:gd name="connsiteY6" fmla="*/ 3081121 h 6748777"/>
              <a:gd name="connsiteX7" fmla="*/ 80696 w 10331751"/>
              <a:gd name="connsiteY7" fmla="*/ 3657193 h 6748777"/>
              <a:gd name="connsiteX8" fmla="*/ 71552 w 10331751"/>
              <a:gd name="connsiteY8" fmla="*/ 4416145 h 6748777"/>
              <a:gd name="connsiteX9" fmla="*/ 53264 w 10331751"/>
              <a:gd name="connsiteY9" fmla="*/ 5275681 h 6748777"/>
              <a:gd name="connsiteX10" fmla="*/ 62408 w 10331751"/>
              <a:gd name="connsiteY10" fmla="*/ 5934049 h 6748777"/>
              <a:gd name="connsiteX11" fmla="*/ 236144 w 10331751"/>
              <a:gd name="connsiteY11" fmla="*/ 6308953 h 6748777"/>
              <a:gd name="connsiteX12" fmla="*/ 2595296 w 10331751"/>
              <a:gd name="connsiteY12" fmla="*/ 6720433 h 6748777"/>
              <a:gd name="connsiteX13" fmla="*/ 4415004 w 10331751"/>
              <a:gd name="connsiteY13" fmla="*/ 6719347 h 6748777"/>
              <a:gd name="connsiteX14" fmla="*/ 7478192 w 10331751"/>
              <a:gd name="connsiteY14" fmla="*/ 6436969 h 6748777"/>
              <a:gd name="connsiteX15" fmla="*/ 9654464 w 10331751"/>
              <a:gd name="connsiteY15" fmla="*/ 6427825 h 6748777"/>
              <a:gd name="connsiteX16" fmla="*/ 9681896 w 10331751"/>
              <a:gd name="connsiteY16" fmla="*/ 6418681 h 6748777"/>
              <a:gd name="connsiteX17" fmla="*/ 9773336 w 10331751"/>
              <a:gd name="connsiteY17" fmla="*/ 6400393 h 6748777"/>
              <a:gd name="connsiteX18" fmla="*/ 9828200 w 10331751"/>
              <a:gd name="connsiteY18" fmla="*/ 6382105 h 6748777"/>
              <a:gd name="connsiteX19" fmla="*/ 9892208 w 10331751"/>
              <a:gd name="connsiteY19" fmla="*/ 6354673 h 6748777"/>
              <a:gd name="connsiteX20" fmla="*/ 10020224 w 10331751"/>
              <a:gd name="connsiteY20" fmla="*/ 6235801 h 6748777"/>
              <a:gd name="connsiteX21" fmla="*/ 10056800 w 10331751"/>
              <a:gd name="connsiteY21" fmla="*/ 6199225 h 6748777"/>
              <a:gd name="connsiteX22" fmla="*/ 10102520 w 10331751"/>
              <a:gd name="connsiteY22" fmla="*/ 6116929 h 6748777"/>
              <a:gd name="connsiteX23" fmla="*/ 10111664 w 10331751"/>
              <a:gd name="connsiteY23" fmla="*/ 6089497 h 6748777"/>
              <a:gd name="connsiteX24" fmla="*/ 10129952 w 10331751"/>
              <a:gd name="connsiteY24" fmla="*/ 6016345 h 6748777"/>
              <a:gd name="connsiteX25" fmla="*/ 10148240 w 10331751"/>
              <a:gd name="connsiteY25" fmla="*/ 5934049 h 6748777"/>
              <a:gd name="connsiteX26" fmla="*/ 10166528 w 10331751"/>
              <a:gd name="connsiteY26" fmla="*/ 5714593 h 6748777"/>
              <a:gd name="connsiteX27" fmla="*/ 10175672 w 10331751"/>
              <a:gd name="connsiteY27" fmla="*/ 5668873 h 6748777"/>
              <a:gd name="connsiteX28" fmla="*/ 10184816 w 10331751"/>
              <a:gd name="connsiteY28" fmla="*/ 5559145 h 6748777"/>
              <a:gd name="connsiteX29" fmla="*/ 10212248 w 10331751"/>
              <a:gd name="connsiteY29" fmla="*/ 5184241 h 6748777"/>
              <a:gd name="connsiteX30" fmla="*/ 10221392 w 10331751"/>
              <a:gd name="connsiteY30" fmla="*/ 4763617 h 6748777"/>
              <a:gd name="connsiteX31" fmla="*/ 10248824 w 10331751"/>
              <a:gd name="connsiteY31" fmla="*/ 4507585 h 6748777"/>
              <a:gd name="connsiteX32" fmla="*/ 10239680 w 10331751"/>
              <a:gd name="connsiteY32" fmla="*/ 3126841 h 6748777"/>
              <a:gd name="connsiteX33" fmla="*/ 10230536 w 10331751"/>
              <a:gd name="connsiteY33" fmla="*/ 2971393 h 6748777"/>
              <a:gd name="connsiteX34" fmla="*/ 10029368 w 10331751"/>
              <a:gd name="connsiteY34" fmla="*/ 136753 h 6748777"/>
              <a:gd name="connsiteX35" fmla="*/ 9663608 w 10331751"/>
              <a:gd name="connsiteY35" fmla="*/ 191617 h 6748777"/>
              <a:gd name="connsiteX36" fmla="*/ 9233840 w 10331751"/>
              <a:gd name="connsiteY36" fmla="*/ 237337 h 6748777"/>
              <a:gd name="connsiteX37" fmla="*/ 8657768 w 10331751"/>
              <a:gd name="connsiteY37" fmla="*/ 283057 h 6748777"/>
              <a:gd name="connsiteX38" fmla="*/ 7688504 w 10331751"/>
              <a:gd name="connsiteY38" fmla="*/ 301345 h 6748777"/>
              <a:gd name="connsiteX39" fmla="*/ 6810680 w 10331751"/>
              <a:gd name="connsiteY39" fmla="*/ 383641 h 6748777"/>
              <a:gd name="connsiteX40" fmla="*/ 6371768 w 10331751"/>
              <a:gd name="connsiteY40" fmla="*/ 429361 h 6748777"/>
              <a:gd name="connsiteX41" fmla="*/ 6079160 w 10331751"/>
              <a:gd name="connsiteY41" fmla="*/ 456793 h 6748777"/>
              <a:gd name="connsiteX42" fmla="*/ 5567096 w 10331751"/>
              <a:gd name="connsiteY42" fmla="*/ 493369 h 6748777"/>
              <a:gd name="connsiteX43" fmla="*/ 4789856 w 10331751"/>
              <a:gd name="connsiteY43" fmla="*/ 502513 h 6748777"/>
              <a:gd name="connsiteX44" fmla="*/ 565328 w 10331751"/>
              <a:gd name="connsiteY44" fmla="*/ 447649 h 6748777"/>
              <a:gd name="connsiteX45" fmla="*/ 971323 w 10331751"/>
              <a:gd name="connsiteY45" fmla="*/ 450960 h 6748777"/>
              <a:gd name="connsiteX0" fmla="*/ 971323 w 10607233"/>
              <a:gd name="connsiteY0" fmla="*/ 313760 h 6611577"/>
              <a:gd name="connsiteX1" fmla="*/ 254432 w 10607233"/>
              <a:gd name="connsiteY1" fmla="*/ 374457 h 6611577"/>
              <a:gd name="connsiteX2" fmla="*/ 162992 w 10607233"/>
              <a:gd name="connsiteY2" fmla="*/ 1206561 h 6611577"/>
              <a:gd name="connsiteX3" fmla="*/ 135560 w 10607233"/>
              <a:gd name="connsiteY3" fmla="*/ 1544889 h 6611577"/>
              <a:gd name="connsiteX4" fmla="*/ 126416 w 10607233"/>
              <a:gd name="connsiteY4" fmla="*/ 1874073 h 6611577"/>
              <a:gd name="connsiteX5" fmla="*/ 108128 w 10607233"/>
              <a:gd name="connsiteY5" fmla="*/ 2130105 h 6611577"/>
              <a:gd name="connsiteX6" fmla="*/ 98984 w 10607233"/>
              <a:gd name="connsiteY6" fmla="*/ 2943921 h 6611577"/>
              <a:gd name="connsiteX7" fmla="*/ 80696 w 10607233"/>
              <a:gd name="connsiteY7" fmla="*/ 3519993 h 6611577"/>
              <a:gd name="connsiteX8" fmla="*/ 71552 w 10607233"/>
              <a:gd name="connsiteY8" fmla="*/ 4278945 h 6611577"/>
              <a:gd name="connsiteX9" fmla="*/ 53264 w 10607233"/>
              <a:gd name="connsiteY9" fmla="*/ 5138481 h 6611577"/>
              <a:gd name="connsiteX10" fmla="*/ 62408 w 10607233"/>
              <a:gd name="connsiteY10" fmla="*/ 5796849 h 6611577"/>
              <a:gd name="connsiteX11" fmla="*/ 236144 w 10607233"/>
              <a:gd name="connsiteY11" fmla="*/ 6171753 h 6611577"/>
              <a:gd name="connsiteX12" fmla="*/ 2595296 w 10607233"/>
              <a:gd name="connsiteY12" fmla="*/ 6583233 h 6611577"/>
              <a:gd name="connsiteX13" fmla="*/ 4415004 w 10607233"/>
              <a:gd name="connsiteY13" fmla="*/ 6582147 h 6611577"/>
              <a:gd name="connsiteX14" fmla="*/ 7478192 w 10607233"/>
              <a:gd name="connsiteY14" fmla="*/ 6299769 h 6611577"/>
              <a:gd name="connsiteX15" fmla="*/ 9654464 w 10607233"/>
              <a:gd name="connsiteY15" fmla="*/ 6290625 h 6611577"/>
              <a:gd name="connsiteX16" fmla="*/ 9681896 w 10607233"/>
              <a:gd name="connsiteY16" fmla="*/ 6281481 h 6611577"/>
              <a:gd name="connsiteX17" fmla="*/ 9773336 w 10607233"/>
              <a:gd name="connsiteY17" fmla="*/ 6263193 h 6611577"/>
              <a:gd name="connsiteX18" fmla="*/ 9828200 w 10607233"/>
              <a:gd name="connsiteY18" fmla="*/ 6244905 h 6611577"/>
              <a:gd name="connsiteX19" fmla="*/ 9892208 w 10607233"/>
              <a:gd name="connsiteY19" fmla="*/ 6217473 h 6611577"/>
              <a:gd name="connsiteX20" fmla="*/ 10020224 w 10607233"/>
              <a:gd name="connsiteY20" fmla="*/ 6098601 h 6611577"/>
              <a:gd name="connsiteX21" fmla="*/ 10056800 w 10607233"/>
              <a:gd name="connsiteY21" fmla="*/ 6062025 h 6611577"/>
              <a:gd name="connsiteX22" fmla="*/ 10102520 w 10607233"/>
              <a:gd name="connsiteY22" fmla="*/ 5979729 h 6611577"/>
              <a:gd name="connsiteX23" fmla="*/ 10111664 w 10607233"/>
              <a:gd name="connsiteY23" fmla="*/ 5952297 h 6611577"/>
              <a:gd name="connsiteX24" fmla="*/ 10129952 w 10607233"/>
              <a:gd name="connsiteY24" fmla="*/ 5879145 h 6611577"/>
              <a:gd name="connsiteX25" fmla="*/ 10148240 w 10607233"/>
              <a:gd name="connsiteY25" fmla="*/ 5796849 h 6611577"/>
              <a:gd name="connsiteX26" fmla="*/ 10166528 w 10607233"/>
              <a:gd name="connsiteY26" fmla="*/ 5577393 h 6611577"/>
              <a:gd name="connsiteX27" fmla="*/ 10175672 w 10607233"/>
              <a:gd name="connsiteY27" fmla="*/ 5531673 h 6611577"/>
              <a:gd name="connsiteX28" fmla="*/ 10184816 w 10607233"/>
              <a:gd name="connsiteY28" fmla="*/ 5421945 h 6611577"/>
              <a:gd name="connsiteX29" fmla="*/ 10212248 w 10607233"/>
              <a:gd name="connsiteY29" fmla="*/ 5047041 h 6611577"/>
              <a:gd name="connsiteX30" fmla="*/ 10221392 w 10607233"/>
              <a:gd name="connsiteY30" fmla="*/ 4626417 h 6611577"/>
              <a:gd name="connsiteX31" fmla="*/ 10248824 w 10607233"/>
              <a:gd name="connsiteY31" fmla="*/ 4370385 h 6611577"/>
              <a:gd name="connsiteX32" fmla="*/ 10239680 w 10607233"/>
              <a:gd name="connsiteY32" fmla="*/ 2989641 h 6611577"/>
              <a:gd name="connsiteX33" fmla="*/ 10230536 w 10607233"/>
              <a:gd name="connsiteY33" fmla="*/ 2834193 h 6611577"/>
              <a:gd name="connsiteX34" fmla="*/ 10390583 w 10607233"/>
              <a:gd name="connsiteY34" fmla="*/ 186388 h 6611577"/>
              <a:gd name="connsiteX35" fmla="*/ 9663608 w 10607233"/>
              <a:gd name="connsiteY35" fmla="*/ 54417 h 6611577"/>
              <a:gd name="connsiteX36" fmla="*/ 9233840 w 10607233"/>
              <a:gd name="connsiteY36" fmla="*/ 100137 h 6611577"/>
              <a:gd name="connsiteX37" fmla="*/ 8657768 w 10607233"/>
              <a:gd name="connsiteY37" fmla="*/ 145857 h 6611577"/>
              <a:gd name="connsiteX38" fmla="*/ 7688504 w 10607233"/>
              <a:gd name="connsiteY38" fmla="*/ 164145 h 6611577"/>
              <a:gd name="connsiteX39" fmla="*/ 6810680 w 10607233"/>
              <a:gd name="connsiteY39" fmla="*/ 246441 h 6611577"/>
              <a:gd name="connsiteX40" fmla="*/ 6371768 w 10607233"/>
              <a:gd name="connsiteY40" fmla="*/ 292161 h 6611577"/>
              <a:gd name="connsiteX41" fmla="*/ 6079160 w 10607233"/>
              <a:gd name="connsiteY41" fmla="*/ 319593 h 6611577"/>
              <a:gd name="connsiteX42" fmla="*/ 5567096 w 10607233"/>
              <a:gd name="connsiteY42" fmla="*/ 356169 h 6611577"/>
              <a:gd name="connsiteX43" fmla="*/ 4789856 w 10607233"/>
              <a:gd name="connsiteY43" fmla="*/ 365313 h 6611577"/>
              <a:gd name="connsiteX44" fmla="*/ 565328 w 10607233"/>
              <a:gd name="connsiteY44" fmla="*/ 310449 h 6611577"/>
              <a:gd name="connsiteX45" fmla="*/ 971323 w 10607233"/>
              <a:gd name="connsiteY45" fmla="*/ 313760 h 6611577"/>
              <a:gd name="connsiteX0" fmla="*/ 971323 w 10452626"/>
              <a:gd name="connsiteY0" fmla="*/ 293623 h 6591440"/>
              <a:gd name="connsiteX1" fmla="*/ 254432 w 10452626"/>
              <a:gd name="connsiteY1" fmla="*/ 354320 h 6591440"/>
              <a:gd name="connsiteX2" fmla="*/ 162992 w 10452626"/>
              <a:gd name="connsiteY2" fmla="*/ 1186424 h 6591440"/>
              <a:gd name="connsiteX3" fmla="*/ 135560 w 10452626"/>
              <a:gd name="connsiteY3" fmla="*/ 1524752 h 6591440"/>
              <a:gd name="connsiteX4" fmla="*/ 126416 w 10452626"/>
              <a:gd name="connsiteY4" fmla="*/ 1853936 h 6591440"/>
              <a:gd name="connsiteX5" fmla="*/ 108128 w 10452626"/>
              <a:gd name="connsiteY5" fmla="*/ 2109968 h 6591440"/>
              <a:gd name="connsiteX6" fmla="*/ 98984 w 10452626"/>
              <a:gd name="connsiteY6" fmla="*/ 2923784 h 6591440"/>
              <a:gd name="connsiteX7" fmla="*/ 80696 w 10452626"/>
              <a:gd name="connsiteY7" fmla="*/ 3499856 h 6591440"/>
              <a:gd name="connsiteX8" fmla="*/ 71552 w 10452626"/>
              <a:gd name="connsiteY8" fmla="*/ 4258808 h 6591440"/>
              <a:gd name="connsiteX9" fmla="*/ 53264 w 10452626"/>
              <a:gd name="connsiteY9" fmla="*/ 5118344 h 6591440"/>
              <a:gd name="connsiteX10" fmla="*/ 62408 w 10452626"/>
              <a:gd name="connsiteY10" fmla="*/ 5776712 h 6591440"/>
              <a:gd name="connsiteX11" fmla="*/ 236144 w 10452626"/>
              <a:gd name="connsiteY11" fmla="*/ 6151616 h 6591440"/>
              <a:gd name="connsiteX12" fmla="*/ 2595296 w 10452626"/>
              <a:gd name="connsiteY12" fmla="*/ 6563096 h 6591440"/>
              <a:gd name="connsiteX13" fmla="*/ 4415004 w 10452626"/>
              <a:gd name="connsiteY13" fmla="*/ 6562010 h 6591440"/>
              <a:gd name="connsiteX14" fmla="*/ 7478192 w 10452626"/>
              <a:gd name="connsiteY14" fmla="*/ 6279632 h 6591440"/>
              <a:gd name="connsiteX15" fmla="*/ 9654464 w 10452626"/>
              <a:gd name="connsiteY15" fmla="*/ 6270488 h 6591440"/>
              <a:gd name="connsiteX16" fmla="*/ 9681896 w 10452626"/>
              <a:gd name="connsiteY16" fmla="*/ 6261344 h 6591440"/>
              <a:gd name="connsiteX17" fmla="*/ 9773336 w 10452626"/>
              <a:gd name="connsiteY17" fmla="*/ 6243056 h 6591440"/>
              <a:gd name="connsiteX18" fmla="*/ 9828200 w 10452626"/>
              <a:gd name="connsiteY18" fmla="*/ 6224768 h 6591440"/>
              <a:gd name="connsiteX19" fmla="*/ 9892208 w 10452626"/>
              <a:gd name="connsiteY19" fmla="*/ 6197336 h 6591440"/>
              <a:gd name="connsiteX20" fmla="*/ 10020224 w 10452626"/>
              <a:gd name="connsiteY20" fmla="*/ 6078464 h 6591440"/>
              <a:gd name="connsiteX21" fmla="*/ 10056800 w 10452626"/>
              <a:gd name="connsiteY21" fmla="*/ 6041888 h 6591440"/>
              <a:gd name="connsiteX22" fmla="*/ 10102520 w 10452626"/>
              <a:gd name="connsiteY22" fmla="*/ 5959592 h 6591440"/>
              <a:gd name="connsiteX23" fmla="*/ 10111664 w 10452626"/>
              <a:gd name="connsiteY23" fmla="*/ 5932160 h 6591440"/>
              <a:gd name="connsiteX24" fmla="*/ 10129952 w 10452626"/>
              <a:gd name="connsiteY24" fmla="*/ 5859008 h 6591440"/>
              <a:gd name="connsiteX25" fmla="*/ 10148240 w 10452626"/>
              <a:gd name="connsiteY25" fmla="*/ 5776712 h 6591440"/>
              <a:gd name="connsiteX26" fmla="*/ 10166528 w 10452626"/>
              <a:gd name="connsiteY26" fmla="*/ 5557256 h 6591440"/>
              <a:gd name="connsiteX27" fmla="*/ 10175672 w 10452626"/>
              <a:gd name="connsiteY27" fmla="*/ 5511536 h 6591440"/>
              <a:gd name="connsiteX28" fmla="*/ 10184816 w 10452626"/>
              <a:gd name="connsiteY28" fmla="*/ 5401808 h 6591440"/>
              <a:gd name="connsiteX29" fmla="*/ 10212248 w 10452626"/>
              <a:gd name="connsiteY29" fmla="*/ 5026904 h 6591440"/>
              <a:gd name="connsiteX30" fmla="*/ 10221392 w 10452626"/>
              <a:gd name="connsiteY30" fmla="*/ 4606280 h 6591440"/>
              <a:gd name="connsiteX31" fmla="*/ 10248824 w 10452626"/>
              <a:gd name="connsiteY31" fmla="*/ 4350248 h 6591440"/>
              <a:gd name="connsiteX32" fmla="*/ 10239680 w 10452626"/>
              <a:gd name="connsiteY32" fmla="*/ 2969504 h 6591440"/>
              <a:gd name="connsiteX33" fmla="*/ 10230536 w 10452626"/>
              <a:gd name="connsiteY33" fmla="*/ 2814056 h 6591440"/>
              <a:gd name="connsiteX34" fmla="*/ 10390583 w 10452626"/>
              <a:gd name="connsiteY34" fmla="*/ 166251 h 6591440"/>
              <a:gd name="connsiteX35" fmla="*/ 9663608 w 10452626"/>
              <a:gd name="connsiteY35" fmla="*/ 34280 h 6591440"/>
              <a:gd name="connsiteX36" fmla="*/ 9233840 w 10452626"/>
              <a:gd name="connsiteY36" fmla="*/ 80000 h 6591440"/>
              <a:gd name="connsiteX37" fmla="*/ 8657768 w 10452626"/>
              <a:gd name="connsiteY37" fmla="*/ 125720 h 6591440"/>
              <a:gd name="connsiteX38" fmla="*/ 7688504 w 10452626"/>
              <a:gd name="connsiteY38" fmla="*/ 144008 h 6591440"/>
              <a:gd name="connsiteX39" fmla="*/ 6810680 w 10452626"/>
              <a:gd name="connsiteY39" fmla="*/ 226304 h 6591440"/>
              <a:gd name="connsiteX40" fmla="*/ 6371768 w 10452626"/>
              <a:gd name="connsiteY40" fmla="*/ 272024 h 6591440"/>
              <a:gd name="connsiteX41" fmla="*/ 6079160 w 10452626"/>
              <a:gd name="connsiteY41" fmla="*/ 299456 h 6591440"/>
              <a:gd name="connsiteX42" fmla="*/ 5567096 w 10452626"/>
              <a:gd name="connsiteY42" fmla="*/ 336032 h 6591440"/>
              <a:gd name="connsiteX43" fmla="*/ 4789856 w 10452626"/>
              <a:gd name="connsiteY43" fmla="*/ 345176 h 6591440"/>
              <a:gd name="connsiteX44" fmla="*/ 565328 w 10452626"/>
              <a:gd name="connsiteY44" fmla="*/ 290312 h 6591440"/>
              <a:gd name="connsiteX45" fmla="*/ 971323 w 10452626"/>
              <a:gd name="connsiteY45" fmla="*/ 293623 h 6591440"/>
              <a:gd name="connsiteX0" fmla="*/ 971323 w 10452626"/>
              <a:gd name="connsiteY0" fmla="*/ 296336 h 6594153"/>
              <a:gd name="connsiteX1" fmla="*/ 254432 w 10452626"/>
              <a:gd name="connsiteY1" fmla="*/ 357033 h 6594153"/>
              <a:gd name="connsiteX2" fmla="*/ 162992 w 10452626"/>
              <a:gd name="connsiteY2" fmla="*/ 1189137 h 6594153"/>
              <a:gd name="connsiteX3" fmla="*/ 135560 w 10452626"/>
              <a:gd name="connsiteY3" fmla="*/ 1527465 h 6594153"/>
              <a:gd name="connsiteX4" fmla="*/ 126416 w 10452626"/>
              <a:gd name="connsiteY4" fmla="*/ 1856649 h 6594153"/>
              <a:gd name="connsiteX5" fmla="*/ 108128 w 10452626"/>
              <a:gd name="connsiteY5" fmla="*/ 2112681 h 6594153"/>
              <a:gd name="connsiteX6" fmla="*/ 98984 w 10452626"/>
              <a:gd name="connsiteY6" fmla="*/ 2926497 h 6594153"/>
              <a:gd name="connsiteX7" fmla="*/ 80696 w 10452626"/>
              <a:gd name="connsiteY7" fmla="*/ 3502569 h 6594153"/>
              <a:gd name="connsiteX8" fmla="*/ 71552 w 10452626"/>
              <a:gd name="connsiteY8" fmla="*/ 4261521 h 6594153"/>
              <a:gd name="connsiteX9" fmla="*/ 53264 w 10452626"/>
              <a:gd name="connsiteY9" fmla="*/ 5121057 h 6594153"/>
              <a:gd name="connsiteX10" fmla="*/ 62408 w 10452626"/>
              <a:gd name="connsiteY10" fmla="*/ 5779425 h 6594153"/>
              <a:gd name="connsiteX11" fmla="*/ 236144 w 10452626"/>
              <a:gd name="connsiteY11" fmla="*/ 6154329 h 6594153"/>
              <a:gd name="connsiteX12" fmla="*/ 2595296 w 10452626"/>
              <a:gd name="connsiteY12" fmla="*/ 6565809 h 6594153"/>
              <a:gd name="connsiteX13" fmla="*/ 4415004 w 10452626"/>
              <a:gd name="connsiteY13" fmla="*/ 6564723 h 6594153"/>
              <a:gd name="connsiteX14" fmla="*/ 7478192 w 10452626"/>
              <a:gd name="connsiteY14" fmla="*/ 6282345 h 6594153"/>
              <a:gd name="connsiteX15" fmla="*/ 9654464 w 10452626"/>
              <a:gd name="connsiteY15" fmla="*/ 6273201 h 6594153"/>
              <a:gd name="connsiteX16" fmla="*/ 9681896 w 10452626"/>
              <a:gd name="connsiteY16" fmla="*/ 6264057 h 6594153"/>
              <a:gd name="connsiteX17" fmla="*/ 9773336 w 10452626"/>
              <a:gd name="connsiteY17" fmla="*/ 6245769 h 6594153"/>
              <a:gd name="connsiteX18" fmla="*/ 9828200 w 10452626"/>
              <a:gd name="connsiteY18" fmla="*/ 6227481 h 6594153"/>
              <a:gd name="connsiteX19" fmla="*/ 9892208 w 10452626"/>
              <a:gd name="connsiteY19" fmla="*/ 6200049 h 6594153"/>
              <a:gd name="connsiteX20" fmla="*/ 10020224 w 10452626"/>
              <a:gd name="connsiteY20" fmla="*/ 6081177 h 6594153"/>
              <a:gd name="connsiteX21" fmla="*/ 10056800 w 10452626"/>
              <a:gd name="connsiteY21" fmla="*/ 6044601 h 6594153"/>
              <a:gd name="connsiteX22" fmla="*/ 10102520 w 10452626"/>
              <a:gd name="connsiteY22" fmla="*/ 5962305 h 6594153"/>
              <a:gd name="connsiteX23" fmla="*/ 10111664 w 10452626"/>
              <a:gd name="connsiteY23" fmla="*/ 5934873 h 6594153"/>
              <a:gd name="connsiteX24" fmla="*/ 10129952 w 10452626"/>
              <a:gd name="connsiteY24" fmla="*/ 5861721 h 6594153"/>
              <a:gd name="connsiteX25" fmla="*/ 10148240 w 10452626"/>
              <a:gd name="connsiteY25" fmla="*/ 5779425 h 6594153"/>
              <a:gd name="connsiteX26" fmla="*/ 10166528 w 10452626"/>
              <a:gd name="connsiteY26" fmla="*/ 5559969 h 6594153"/>
              <a:gd name="connsiteX27" fmla="*/ 10175672 w 10452626"/>
              <a:gd name="connsiteY27" fmla="*/ 5514249 h 6594153"/>
              <a:gd name="connsiteX28" fmla="*/ 10184816 w 10452626"/>
              <a:gd name="connsiteY28" fmla="*/ 5404521 h 6594153"/>
              <a:gd name="connsiteX29" fmla="*/ 10212248 w 10452626"/>
              <a:gd name="connsiteY29" fmla="*/ 5029617 h 6594153"/>
              <a:gd name="connsiteX30" fmla="*/ 10221392 w 10452626"/>
              <a:gd name="connsiteY30" fmla="*/ 4608993 h 6594153"/>
              <a:gd name="connsiteX31" fmla="*/ 10248824 w 10452626"/>
              <a:gd name="connsiteY31" fmla="*/ 4352961 h 6594153"/>
              <a:gd name="connsiteX32" fmla="*/ 10239680 w 10452626"/>
              <a:gd name="connsiteY32" fmla="*/ 2972217 h 6594153"/>
              <a:gd name="connsiteX33" fmla="*/ 10230536 w 10452626"/>
              <a:gd name="connsiteY33" fmla="*/ 2816769 h 6594153"/>
              <a:gd name="connsiteX34" fmla="*/ 10390583 w 10452626"/>
              <a:gd name="connsiteY34" fmla="*/ 168964 h 6594153"/>
              <a:gd name="connsiteX35" fmla="*/ 9663608 w 10452626"/>
              <a:gd name="connsiteY35" fmla="*/ 36993 h 6594153"/>
              <a:gd name="connsiteX36" fmla="*/ 8657768 w 10452626"/>
              <a:gd name="connsiteY36" fmla="*/ 128433 h 6594153"/>
              <a:gd name="connsiteX37" fmla="*/ 7688504 w 10452626"/>
              <a:gd name="connsiteY37" fmla="*/ 146721 h 6594153"/>
              <a:gd name="connsiteX38" fmla="*/ 6810680 w 10452626"/>
              <a:gd name="connsiteY38" fmla="*/ 229017 h 6594153"/>
              <a:gd name="connsiteX39" fmla="*/ 6371768 w 10452626"/>
              <a:gd name="connsiteY39" fmla="*/ 274737 h 6594153"/>
              <a:gd name="connsiteX40" fmla="*/ 6079160 w 10452626"/>
              <a:gd name="connsiteY40" fmla="*/ 302169 h 6594153"/>
              <a:gd name="connsiteX41" fmla="*/ 5567096 w 10452626"/>
              <a:gd name="connsiteY41" fmla="*/ 338745 h 6594153"/>
              <a:gd name="connsiteX42" fmla="*/ 4789856 w 10452626"/>
              <a:gd name="connsiteY42" fmla="*/ 347889 h 6594153"/>
              <a:gd name="connsiteX43" fmla="*/ 565328 w 10452626"/>
              <a:gd name="connsiteY43" fmla="*/ 293025 h 6594153"/>
              <a:gd name="connsiteX44" fmla="*/ 971323 w 10452626"/>
              <a:gd name="connsiteY44" fmla="*/ 296336 h 6594153"/>
              <a:gd name="connsiteX0" fmla="*/ 971323 w 10479714"/>
              <a:gd name="connsiteY0" fmla="*/ 336687 h 6634504"/>
              <a:gd name="connsiteX1" fmla="*/ 254432 w 10479714"/>
              <a:gd name="connsiteY1" fmla="*/ 397384 h 6634504"/>
              <a:gd name="connsiteX2" fmla="*/ 162992 w 10479714"/>
              <a:gd name="connsiteY2" fmla="*/ 1229488 h 6634504"/>
              <a:gd name="connsiteX3" fmla="*/ 135560 w 10479714"/>
              <a:gd name="connsiteY3" fmla="*/ 1567816 h 6634504"/>
              <a:gd name="connsiteX4" fmla="*/ 126416 w 10479714"/>
              <a:gd name="connsiteY4" fmla="*/ 1897000 h 6634504"/>
              <a:gd name="connsiteX5" fmla="*/ 108128 w 10479714"/>
              <a:gd name="connsiteY5" fmla="*/ 2153032 h 6634504"/>
              <a:gd name="connsiteX6" fmla="*/ 98984 w 10479714"/>
              <a:gd name="connsiteY6" fmla="*/ 2966848 h 6634504"/>
              <a:gd name="connsiteX7" fmla="*/ 80696 w 10479714"/>
              <a:gd name="connsiteY7" fmla="*/ 3542920 h 6634504"/>
              <a:gd name="connsiteX8" fmla="*/ 71552 w 10479714"/>
              <a:gd name="connsiteY8" fmla="*/ 4301872 h 6634504"/>
              <a:gd name="connsiteX9" fmla="*/ 53264 w 10479714"/>
              <a:gd name="connsiteY9" fmla="*/ 5161408 h 6634504"/>
              <a:gd name="connsiteX10" fmla="*/ 62408 w 10479714"/>
              <a:gd name="connsiteY10" fmla="*/ 5819776 h 6634504"/>
              <a:gd name="connsiteX11" fmla="*/ 236144 w 10479714"/>
              <a:gd name="connsiteY11" fmla="*/ 6194680 h 6634504"/>
              <a:gd name="connsiteX12" fmla="*/ 2595296 w 10479714"/>
              <a:gd name="connsiteY12" fmla="*/ 6606160 h 6634504"/>
              <a:gd name="connsiteX13" fmla="*/ 4415004 w 10479714"/>
              <a:gd name="connsiteY13" fmla="*/ 6605074 h 6634504"/>
              <a:gd name="connsiteX14" fmla="*/ 7478192 w 10479714"/>
              <a:gd name="connsiteY14" fmla="*/ 6322696 h 6634504"/>
              <a:gd name="connsiteX15" fmla="*/ 9654464 w 10479714"/>
              <a:gd name="connsiteY15" fmla="*/ 6313552 h 6634504"/>
              <a:gd name="connsiteX16" fmla="*/ 9681896 w 10479714"/>
              <a:gd name="connsiteY16" fmla="*/ 6304408 h 6634504"/>
              <a:gd name="connsiteX17" fmla="*/ 9773336 w 10479714"/>
              <a:gd name="connsiteY17" fmla="*/ 6286120 h 6634504"/>
              <a:gd name="connsiteX18" fmla="*/ 9828200 w 10479714"/>
              <a:gd name="connsiteY18" fmla="*/ 6267832 h 6634504"/>
              <a:gd name="connsiteX19" fmla="*/ 9892208 w 10479714"/>
              <a:gd name="connsiteY19" fmla="*/ 6240400 h 6634504"/>
              <a:gd name="connsiteX20" fmla="*/ 10020224 w 10479714"/>
              <a:gd name="connsiteY20" fmla="*/ 6121528 h 6634504"/>
              <a:gd name="connsiteX21" fmla="*/ 10056800 w 10479714"/>
              <a:gd name="connsiteY21" fmla="*/ 6084952 h 6634504"/>
              <a:gd name="connsiteX22" fmla="*/ 10102520 w 10479714"/>
              <a:gd name="connsiteY22" fmla="*/ 6002656 h 6634504"/>
              <a:gd name="connsiteX23" fmla="*/ 10111664 w 10479714"/>
              <a:gd name="connsiteY23" fmla="*/ 5975224 h 6634504"/>
              <a:gd name="connsiteX24" fmla="*/ 10129952 w 10479714"/>
              <a:gd name="connsiteY24" fmla="*/ 5902072 h 6634504"/>
              <a:gd name="connsiteX25" fmla="*/ 10148240 w 10479714"/>
              <a:gd name="connsiteY25" fmla="*/ 5819776 h 6634504"/>
              <a:gd name="connsiteX26" fmla="*/ 10166528 w 10479714"/>
              <a:gd name="connsiteY26" fmla="*/ 5600320 h 6634504"/>
              <a:gd name="connsiteX27" fmla="*/ 10175672 w 10479714"/>
              <a:gd name="connsiteY27" fmla="*/ 5554600 h 6634504"/>
              <a:gd name="connsiteX28" fmla="*/ 10184816 w 10479714"/>
              <a:gd name="connsiteY28" fmla="*/ 5444872 h 6634504"/>
              <a:gd name="connsiteX29" fmla="*/ 10212248 w 10479714"/>
              <a:gd name="connsiteY29" fmla="*/ 5069968 h 6634504"/>
              <a:gd name="connsiteX30" fmla="*/ 10221392 w 10479714"/>
              <a:gd name="connsiteY30" fmla="*/ 4649344 h 6634504"/>
              <a:gd name="connsiteX31" fmla="*/ 10248824 w 10479714"/>
              <a:gd name="connsiteY31" fmla="*/ 4393312 h 6634504"/>
              <a:gd name="connsiteX32" fmla="*/ 10239680 w 10479714"/>
              <a:gd name="connsiteY32" fmla="*/ 3012568 h 6634504"/>
              <a:gd name="connsiteX33" fmla="*/ 10230536 w 10479714"/>
              <a:gd name="connsiteY33" fmla="*/ 2857120 h 6634504"/>
              <a:gd name="connsiteX34" fmla="*/ 10390583 w 10479714"/>
              <a:gd name="connsiteY34" fmla="*/ 209315 h 6634504"/>
              <a:gd name="connsiteX35" fmla="*/ 8657768 w 10479714"/>
              <a:gd name="connsiteY35" fmla="*/ 168784 h 6634504"/>
              <a:gd name="connsiteX36" fmla="*/ 7688504 w 10479714"/>
              <a:gd name="connsiteY36" fmla="*/ 187072 h 6634504"/>
              <a:gd name="connsiteX37" fmla="*/ 6810680 w 10479714"/>
              <a:gd name="connsiteY37" fmla="*/ 269368 h 6634504"/>
              <a:gd name="connsiteX38" fmla="*/ 6371768 w 10479714"/>
              <a:gd name="connsiteY38" fmla="*/ 315088 h 6634504"/>
              <a:gd name="connsiteX39" fmla="*/ 6079160 w 10479714"/>
              <a:gd name="connsiteY39" fmla="*/ 342520 h 6634504"/>
              <a:gd name="connsiteX40" fmla="*/ 5567096 w 10479714"/>
              <a:gd name="connsiteY40" fmla="*/ 379096 h 6634504"/>
              <a:gd name="connsiteX41" fmla="*/ 4789856 w 10479714"/>
              <a:gd name="connsiteY41" fmla="*/ 388240 h 6634504"/>
              <a:gd name="connsiteX42" fmla="*/ 565328 w 10479714"/>
              <a:gd name="connsiteY42" fmla="*/ 333376 h 6634504"/>
              <a:gd name="connsiteX43" fmla="*/ 971323 w 10479714"/>
              <a:gd name="connsiteY43" fmla="*/ 336687 h 6634504"/>
              <a:gd name="connsiteX0" fmla="*/ 971323 w 10481556"/>
              <a:gd name="connsiteY0" fmla="*/ 336687 h 6634504"/>
              <a:gd name="connsiteX1" fmla="*/ 254432 w 10481556"/>
              <a:gd name="connsiteY1" fmla="*/ 397384 h 6634504"/>
              <a:gd name="connsiteX2" fmla="*/ 162992 w 10481556"/>
              <a:gd name="connsiteY2" fmla="*/ 1229488 h 6634504"/>
              <a:gd name="connsiteX3" fmla="*/ 135560 w 10481556"/>
              <a:gd name="connsiteY3" fmla="*/ 1567816 h 6634504"/>
              <a:gd name="connsiteX4" fmla="*/ 126416 w 10481556"/>
              <a:gd name="connsiteY4" fmla="*/ 1897000 h 6634504"/>
              <a:gd name="connsiteX5" fmla="*/ 108128 w 10481556"/>
              <a:gd name="connsiteY5" fmla="*/ 2153032 h 6634504"/>
              <a:gd name="connsiteX6" fmla="*/ 98984 w 10481556"/>
              <a:gd name="connsiteY6" fmla="*/ 2966848 h 6634504"/>
              <a:gd name="connsiteX7" fmla="*/ 80696 w 10481556"/>
              <a:gd name="connsiteY7" fmla="*/ 3542920 h 6634504"/>
              <a:gd name="connsiteX8" fmla="*/ 71552 w 10481556"/>
              <a:gd name="connsiteY8" fmla="*/ 4301872 h 6634504"/>
              <a:gd name="connsiteX9" fmla="*/ 53264 w 10481556"/>
              <a:gd name="connsiteY9" fmla="*/ 5161408 h 6634504"/>
              <a:gd name="connsiteX10" fmla="*/ 62408 w 10481556"/>
              <a:gd name="connsiteY10" fmla="*/ 5819776 h 6634504"/>
              <a:gd name="connsiteX11" fmla="*/ 236144 w 10481556"/>
              <a:gd name="connsiteY11" fmla="*/ 6194680 h 6634504"/>
              <a:gd name="connsiteX12" fmla="*/ 2595296 w 10481556"/>
              <a:gd name="connsiteY12" fmla="*/ 6606160 h 6634504"/>
              <a:gd name="connsiteX13" fmla="*/ 4415004 w 10481556"/>
              <a:gd name="connsiteY13" fmla="*/ 6605074 h 6634504"/>
              <a:gd name="connsiteX14" fmla="*/ 7478192 w 10481556"/>
              <a:gd name="connsiteY14" fmla="*/ 6322696 h 6634504"/>
              <a:gd name="connsiteX15" fmla="*/ 9654464 w 10481556"/>
              <a:gd name="connsiteY15" fmla="*/ 6313552 h 6634504"/>
              <a:gd name="connsiteX16" fmla="*/ 9681896 w 10481556"/>
              <a:gd name="connsiteY16" fmla="*/ 6304408 h 6634504"/>
              <a:gd name="connsiteX17" fmla="*/ 9773336 w 10481556"/>
              <a:gd name="connsiteY17" fmla="*/ 6286120 h 6634504"/>
              <a:gd name="connsiteX18" fmla="*/ 9828200 w 10481556"/>
              <a:gd name="connsiteY18" fmla="*/ 6267832 h 6634504"/>
              <a:gd name="connsiteX19" fmla="*/ 9892208 w 10481556"/>
              <a:gd name="connsiteY19" fmla="*/ 6240400 h 6634504"/>
              <a:gd name="connsiteX20" fmla="*/ 10020224 w 10481556"/>
              <a:gd name="connsiteY20" fmla="*/ 6121528 h 6634504"/>
              <a:gd name="connsiteX21" fmla="*/ 10056800 w 10481556"/>
              <a:gd name="connsiteY21" fmla="*/ 6084952 h 6634504"/>
              <a:gd name="connsiteX22" fmla="*/ 10102520 w 10481556"/>
              <a:gd name="connsiteY22" fmla="*/ 6002656 h 6634504"/>
              <a:gd name="connsiteX23" fmla="*/ 10111664 w 10481556"/>
              <a:gd name="connsiteY23" fmla="*/ 5975224 h 6634504"/>
              <a:gd name="connsiteX24" fmla="*/ 10129952 w 10481556"/>
              <a:gd name="connsiteY24" fmla="*/ 5902072 h 6634504"/>
              <a:gd name="connsiteX25" fmla="*/ 10148240 w 10481556"/>
              <a:gd name="connsiteY25" fmla="*/ 5819776 h 6634504"/>
              <a:gd name="connsiteX26" fmla="*/ 10166528 w 10481556"/>
              <a:gd name="connsiteY26" fmla="*/ 5600320 h 6634504"/>
              <a:gd name="connsiteX27" fmla="*/ 10175672 w 10481556"/>
              <a:gd name="connsiteY27" fmla="*/ 5554600 h 6634504"/>
              <a:gd name="connsiteX28" fmla="*/ 10184816 w 10481556"/>
              <a:gd name="connsiteY28" fmla="*/ 5444872 h 6634504"/>
              <a:gd name="connsiteX29" fmla="*/ 10212248 w 10481556"/>
              <a:gd name="connsiteY29" fmla="*/ 5069968 h 6634504"/>
              <a:gd name="connsiteX30" fmla="*/ 10221392 w 10481556"/>
              <a:gd name="connsiteY30" fmla="*/ 4649344 h 6634504"/>
              <a:gd name="connsiteX31" fmla="*/ 10248824 w 10481556"/>
              <a:gd name="connsiteY31" fmla="*/ 4393312 h 6634504"/>
              <a:gd name="connsiteX32" fmla="*/ 10239680 w 10481556"/>
              <a:gd name="connsiteY32" fmla="*/ 3012568 h 6634504"/>
              <a:gd name="connsiteX33" fmla="*/ 10390583 w 10481556"/>
              <a:gd name="connsiteY33" fmla="*/ 209315 h 6634504"/>
              <a:gd name="connsiteX34" fmla="*/ 8657768 w 10481556"/>
              <a:gd name="connsiteY34" fmla="*/ 168784 h 6634504"/>
              <a:gd name="connsiteX35" fmla="*/ 7688504 w 10481556"/>
              <a:gd name="connsiteY35" fmla="*/ 187072 h 6634504"/>
              <a:gd name="connsiteX36" fmla="*/ 6810680 w 10481556"/>
              <a:gd name="connsiteY36" fmla="*/ 269368 h 6634504"/>
              <a:gd name="connsiteX37" fmla="*/ 6371768 w 10481556"/>
              <a:gd name="connsiteY37" fmla="*/ 315088 h 6634504"/>
              <a:gd name="connsiteX38" fmla="*/ 6079160 w 10481556"/>
              <a:gd name="connsiteY38" fmla="*/ 342520 h 6634504"/>
              <a:gd name="connsiteX39" fmla="*/ 5567096 w 10481556"/>
              <a:gd name="connsiteY39" fmla="*/ 379096 h 6634504"/>
              <a:gd name="connsiteX40" fmla="*/ 4789856 w 10481556"/>
              <a:gd name="connsiteY40" fmla="*/ 388240 h 6634504"/>
              <a:gd name="connsiteX41" fmla="*/ 565328 w 10481556"/>
              <a:gd name="connsiteY41" fmla="*/ 333376 h 6634504"/>
              <a:gd name="connsiteX42" fmla="*/ 971323 w 10481556"/>
              <a:gd name="connsiteY42"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056800 w 10481555"/>
              <a:gd name="connsiteY21" fmla="*/ 6084952 h 6634504"/>
              <a:gd name="connsiteX22" fmla="*/ 10102520 w 10481555"/>
              <a:gd name="connsiteY22" fmla="*/ 6002656 h 6634504"/>
              <a:gd name="connsiteX23" fmla="*/ 10111664 w 10481555"/>
              <a:gd name="connsiteY23" fmla="*/ 5975224 h 6634504"/>
              <a:gd name="connsiteX24" fmla="*/ 10148240 w 10481555"/>
              <a:gd name="connsiteY24" fmla="*/ 5819776 h 6634504"/>
              <a:gd name="connsiteX25" fmla="*/ 10166528 w 10481555"/>
              <a:gd name="connsiteY25" fmla="*/ 5600320 h 6634504"/>
              <a:gd name="connsiteX26" fmla="*/ 10175672 w 10481555"/>
              <a:gd name="connsiteY26" fmla="*/ 5554600 h 6634504"/>
              <a:gd name="connsiteX27" fmla="*/ 10184816 w 10481555"/>
              <a:gd name="connsiteY27" fmla="*/ 5444872 h 6634504"/>
              <a:gd name="connsiteX28" fmla="*/ 10212248 w 10481555"/>
              <a:gd name="connsiteY28" fmla="*/ 5069968 h 6634504"/>
              <a:gd name="connsiteX29" fmla="*/ 10221392 w 10481555"/>
              <a:gd name="connsiteY29" fmla="*/ 4649344 h 6634504"/>
              <a:gd name="connsiteX30" fmla="*/ 10248824 w 10481555"/>
              <a:gd name="connsiteY30" fmla="*/ 4393312 h 6634504"/>
              <a:gd name="connsiteX31" fmla="*/ 10239680 w 10481555"/>
              <a:gd name="connsiteY31" fmla="*/ 3012568 h 6634504"/>
              <a:gd name="connsiteX32" fmla="*/ 10390583 w 10481555"/>
              <a:gd name="connsiteY32" fmla="*/ 209315 h 6634504"/>
              <a:gd name="connsiteX33" fmla="*/ 8657768 w 10481555"/>
              <a:gd name="connsiteY33" fmla="*/ 168784 h 6634504"/>
              <a:gd name="connsiteX34" fmla="*/ 7688504 w 10481555"/>
              <a:gd name="connsiteY34" fmla="*/ 187072 h 6634504"/>
              <a:gd name="connsiteX35" fmla="*/ 6810680 w 10481555"/>
              <a:gd name="connsiteY35" fmla="*/ 269368 h 6634504"/>
              <a:gd name="connsiteX36" fmla="*/ 6371768 w 10481555"/>
              <a:gd name="connsiteY36" fmla="*/ 315088 h 6634504"/>
              <a:gd name="connsiteX37" fmla="*/ 6079160 w 10481555"/>
              <a:gd name="connsiteY37" fmla="*/ 342520 h 6634504"/>
              <a:gd name="connsiteX38" fmla="*/ 5567096 w 10481555"/>
              <a:gd name="connsiteY38" fmla="*/ 379096 h 6634504"/>
              <a:gd name="connsiteX39" fmla="*/ 4789856 w 10481555"/>
              <a:gd name="connsiteY39" fmla="*/ 388240 h 6634504"/>
              <a:gd name="connsiteX40" fmla="*/ 565328 w 10481555"/>
              <a:gd name="connsiteY40" fmla="*/ 333376 h 6634504"/>
              <a:gd name="connsiteX41" fmla="*/ 971323 w 10481555"/>
              <a:gd name="connsiteY41"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056800 w 10481555"/>
              <a:gd name="connsiteY21" fmla="*/ 6084952 h 6634504"/>
              <a:gd name="connsiteX22" fmla="*/ 10102520 w 10481555"/>
              <a:gd name="connsiteY22" fmla="*/ 6002656 h 6634504"/>
              <a:gd name="connsiteX23" fmla="*/ 10148240 w 10481555"/>
              <a:gd name="connsiteY23" fmla="*/ 5819776 h 6634504"/>
              <a:gd name="connsiteX24" fmla="*/ 10166528 w 10481555"/>
              <a:gd name="connsiteY24" fmla="*/ 5600320 h 6634504"/>
              <a:gd name="connsiteX25" fmla="*/ 10175672 w 10481555"/>
              <a:gd name="connsiteY25" fmla="*/ 5554600 h 6634504"/>
              <a:gd name="connsiteX26" fmla="*/ 10184816 w 10481555"/>
              <a:gd name="connsiteY26" fmla="*/ 5444872 h 6634504"/>
              <a:gd name="connsiteX27" fmla="*/ 10212248 w 10481555"/>
              <a:gd name="connsiteY27" fmla="*/ 5069968 h 6634504"/>
              <a:gd name="connsiteX28" fmla="*/ 10221392 w 10481555"/>
              <a:gd name="connsiteY28" fmla="*/ 4649344 h 6634504"/>
              <a:gd name="connsiteX29" fmla="*/ 10248824 w 10481555"/>
              <a:gd name="connsiteY29" fmla="*/ 4393312 h 6634504"/>
              <a:gd name="connsiteX30" fmla="*/ 10239680 w 10481555"/>
              <a:gd name="connsiteY30" fmla="*/ 3012568 h 6634504"/>
              <a:gd name="connsiteX31" fmla="*/ 10390583 w 10481555"/>
              <a:gd name="connsiteY31" fmla="*/ 209315 h 6634504"/>
              <a:gd name="connsiteX32" fmla="*/ 8657768 w 10481555"/>
              <a:gd name="connsiteY32" fmla="*/ 168784 h 6634504"/>
              <a:gd name="connsiteX33" fmla="*/ 7688504 w 10481555"/>
              <a:gd name="connsiteY33" fmla="*/ 187072 h 6634504"/>
              <a:gd name="connsiteX34" fmla="*/ 6810680 w 10481555"/>
              <a:gd name="connsiteY34" fmla="*/ 269368 h 6634504"/>
              <a:gd name="connsiteX35" fmla="*/ 6371768 w 10481555"/>
              <a:gd name="connsiteY35" fmla="*/ 315088 h 6634504"/>
              <a:gd name="connsiteX36" fmla="*/ 6079160 w 10481555"/>
              <a:gd name="connsiteY36" fmla="*/ 342520 h 6634504"/>
              <a:gd name="connsiteX37" fmla="*/ 5567096 w 10481555"/>
              <a:gd name="connsiteY37" fmla="*/ 379096 h 6634504"/>
              <a:gd name="connsiteX38" fmla="*/ 4789856 w 10481555"/>
              <a:gd name="connsiteY38" fmla="*/ 388240 h 6634504"/>
              <a:gd name="connsiteX39" fmla="*/ 565328 w 10481555"/>
              <a:gd name="connsiteY39" fmla="*/ 333376 h 6634504"/>
              <a:gd name="connsiteX40" fmla="*/ 971323 w 10481555"/>
              <a:gd name="connsiteY40"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020224 w 10481555"/>
              <a:gd name="connsiteY20" fmla="*/ 6121528 h 6634504"/>
              <a:gd name="connsiteX21" fmla="*/ 10102520 w 10481555"/>
              <a:gd name="connsiteY21" fmla="*/ 6002656 h 6634504"/>
              <a:gd name="connsiteX22" fmla="*/ 10148240 w 10481555"/>
              <a:gd name="connsiteY22" fmla="*/ 5819776 h 6634504"/>
              <a:gd name="connsiteX23" fmla="*/ 10166528 w 10481555"/>
              <a:gd name="connsiteY23" fmla="*/ 5600320 h 6634504"/>
              <a:gd name="connsiteX24" fmla="*/ 10175672 w 10481555"/>
              <a:gd name="connsiteY24" fmla="*/ 5554600 h 6634504"/>
              <a:gd name="connsiteX25" fmla="*/ 10184816 w 10481555"/>
              <a:gd name="connsiteY25" fmla="*/ 5444872 h 6634504"/>
              <a:gd name="connsiteX26" fmla="*/ 10212248 w 10481555"/>
              <a:gd name="connsiteY26" fmla="*/ 5069968 h 6634504"/>
              <a:gd name="connsiteX27" fmla="*/ 10221392 w 10481555"/>
              <a:gd name="connsiteY27" fmla="*/ 4649344 h 6634504"/>
              <a:gd name="connsiteX28" fmla="*/ 10248824 w 10481555"/>
              <a:gd name="connsiteY28" fmla="*/ 4393312 h 6634504"/>
              <a:gd name="connsiteX29" fmla="*/ 10239680 w 10481555"/>
              <a:gd name="connsiteY29" fmla="*/ 3012568 h 6634504"/>
              <a:gd name="connsiteX30" fmla="*/ 10390583 w 10481555"/>
              <a:gd name="connsiteY30" fmla="*/ 209315 h 6634504"/>
              <a:gd name="connsiteX31" fmla="*/ 8657768 w 10481555"/>
              <a:gd name="connsiteY31" fmla="*/ 168784 h 6634504"/>
              <a:gd name="connsiteX32" fmla="*/ 7688504 w 10481555"/>
              <a:gd name="connsiteY32" fmla="*/ 187072 h 6634504"/>
              <a:gd name="connsiteX33" fmla="*/ 6810680 w 10481555"/>
              <a:gd name="connsiteY33" fmla="*/ 269368 h 6634504"/>
              <a:gd name="connsiteX34" fmla="*/ 6371768 w 10481555"/>
              <a:gd name="connsiteY34" fmla="*/ 315088 h 6634504"/>
              <a:gd name="connsiteX35" fmla="*/ 6079160 w 10481555"/>
              <a:gd name="connsiteY35" fmla="*/ 342520 h 6634504"/>
              <a:gd name="connsiteX36" fmla="*/ 5567096 w 10481555"/>
              <a:gd name="connsiteY36" fmla="*/ 379096 h 6634504"/>
              <a:gd name="connsiteX37" fmla="*/ 4789856 w 10481555"/>
              <a:gd name="connsiteY37" fmla="*/ 388240 h 6634504"/>
              <a:gd name="connsiteX38" fmla="*/ 565328 w 10481555"/>
              <a:gd name="connsiteY38" fmla="*/ 333376 h 6634504"/>
              <a:gd name="connsiteX39" fmla="*/ 971323 w 10481555"/>
              <a:gd name="connsiteY39"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9892208 w 10481555"/>
              <a:gd name="connsiteY19" fmla="*/ 6240400 h 6634504"/>
              <a:gd name="connsiteX20" fmla="*/ 10102520 w 10481555"/>
              <a:gd name="connsiteY20" fmla="*/ 6002656 h 6634504"/>
              <a:gd name="connsiteX21" fmla="*/ 10148240 w 10481555"/>
              <a:gd name="connsiteY21" fmla="*/ 5819776 h 6634504"/>
              <a:gd name="connsiteX22" fmla="*/ 10166528 w 10481555"/>
              <a:gd name="connsiteY22" fmla="*/ 5600320 h 6634504"/>
              <a:gd name="connsiteX23" fmla="*/ 10175672 w 10481555"/>
              <a:gd name="connsiteY23" fmla="*/ 5554600 h 6634504"/>
              <a:gd name="connsiteX24" fmla="*/ 10184816 w 10481555"/>
              <a:gd name="connsiteY24" fmla="*/ 5444872 h 6634504"/>
              <a:gd name="connsiteX25" fmla="*/ 10212248 w 10481555"/>
              <a:gd name="connsiteY25" fmla="*/ 5069968 h 6634504"/>
              <a:gd name="connsiteX26" fmla="*/ 10221392 w 10481555"/>
              <a:gd name="connsiteY26" fmla="*/ 4649344 h 6634504"/>
              <a:gd name="connsiteX27" fmla="*/ 10248824 w 10481555"/>
              <a:gd name="connsiteY27" fmla="*/ 4393312 h 6634504"/>
              <a:gd name="connsiteX28" fmla="*/ 10239680 w 10481555"/>
              <a:gd name="connsiteY28" fmla="*/ 3012568 h 6634504"/>
              <a:gd name="connsiteX29" fmla="*/ 10390583 w 10481555"/>
              <a:gd name="connsiteY29" fmla="*/ 209315 h 6634504"/>
              <a:gd name="connsiteX30" fmla="*/ 8657768 w 10481555"/>
              <a:gd name="connsiteY30" fmla="*/ 168784 h 6634504"/>
              <a:gd name="connsiteX31" fmla="*/ 7688504 w 10481555"/>
              <a:gd name="connsiteY31" fmla="*/ 187072 h 6634504"/>
              <a:gd name="connsiteX32" fmla="*/ 6810680 w 10481555"/>
              <a:gd name="connsiteY32" fmla="*/ 269368 h 6634504"/>
              <a:gd name="connsiteX33" fmla="*/ 6371768 w 10481555"/>
              <a:gd name="connsiteY33" fmla="*/ 315088 h 6634504"/>
              <a:gd name="connsiteX34" fmla="*/ 6079160 w 10481555"/>
              <a:gd name="connsiteY34" fmla="*/ 342520 h 6634504"/>
              <a:gd name="connsiteX35" fmla="*/ 5567096 w 10481555"/>
              <a:gd name="connsiteY35" fmla="*/ 379096 h 6634504"/>
              <a:gd name="connsiteX36" fmla="*/ 4789856 w 10481555"/>
              <a:gd name="connsiteY36" fmla="*/ 388240 h 6634504"/>
              <a:gd name="connsiteX37" fmla="*/ 565328 w 10481555"/>
              <a:gd name="connsiteY37" fmla="*/ 333376 h 6634504"/>
              <a:gd name="connsiteX38" fmla="*/ 971323 w 10481555"/>
              <a:gd name="connsiteY3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9828200 w 10481555"/>
              <a:gd name="connsiteY18" fmla="*/ 6267832 h 6634504"/>
              <a:gd name="connsiteX19" fmla="*/ 10102520 w 10481555"/>
              <a:gd name="connsiteY19" fmla="*/ 6002656 h 6634504"/>
              <a:gd name="connsiteX20" fmla="*/ 10148240 w 10481555"/>
              <a:gd name="connsiteY20" fmla="*/ 5819776 h 6634504"/>
              <a:gd name="connsiteX21" fmla="*/ 10166528 w 10481555"/>
              <a:gd name="connsiteY21" fmla="*/ 5600320 h 6634504"/>
              <a:gd name="connsiteX22" fmla="*/ 10175672 w 10481555"/>
              <a:gd name="connsiteY22" fmla="*/ 5554600 h 6634504"/>
              <a:gd name="connsiteX23" fmla="*/ 10184816 w 10481555"/>
              <a:gd name="connsiteY23" fmla="*/ 5444872 h 6634504"/>
              <a:gd name="connsiteX24" fmla="*/ 10212248 w 10481555"/>
              <a:gd name="connsiteY24" fmla="*/ 5069968 h 6634504"/>
              <a:gd name="connsiteX25" fmla="*/ 10221392 w 10481555"/>
              <a:gd name="connsiteY25" fmla="*/ 4649344 h 6634504"/>
              <a:gd name="connsiteX26" fmla="*/ 10248824 w 10481555"/>
              <a:gd name="connsiteY26" fmla="*/ 4393312 h 6634504"/>
              <a:gd name="connsiteX27" fmla="*/ 10239680 w 10481555"/>
              <a:gd name="connsiteY27" fmla="*/ 3012568 h 6634504"/>
              <a:gd name="connsiteX28" fmla="*/ 10390583 w 10481555"/>
              <a:gd name="connsiteY28" fmla="*/ 209315 h 6634504"/>
              <a:gd name="connsiteX29" fmla="*/ 8657768 w 10481555"/>
              <a:gd name="connsiteY29" fmla="*/ 168784 h 6634504"/>
              <a:gd name="connsiteX30" fmla="*/ 7688504 w 10481555"/>
              <a:gd name="connsiteY30" fmla="*/ 187072 h 6634504"/>
              <a:gd name="connsiteX31" fmla="*/ 6810680 w 10481555"/>
              <a:gd name="connsiteY31" fmla="*/ 269368 h 6634504"/>
              <a:gd name="connsiteX32" fmla="*/ 6371768 w 10481555"/>
              <a:gd name="connsiteY32" fmla="*/ 315088 h 6634504"/>
              <a:gd name="connsiteX33" fmla="*/ 6079160 w 10481555"/>
              <a:gd name="connsiteY33" fmla="*/ 342520 h 6634504"/>
              <a:gd name="connsiteX34" fmla="*/ 5567096 w 10481555"/>
              <a:gd name="connsiteY34" fmla="*/ 379096 h 6634504"/>
              <a:gd name="connsiteX35" fmla="*/ 4789856 w 10481555"/>
              <a:gd name="connsiteY35" fmla="*/ 388240 h 6634504"/>
              <a:gd name="connsiteX36" fmla="*/ 565328 w 10481555"/>
              <a:gd name="connsiteY36" fmla="*/ 333376 h 6634504"/>
              <a:gd name="connsiteX37" fmla="*/ 971323 w 10481555"/>
              <a:gd name="connsiteY37"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9773336 w 10481555"/>
              <a:gd name="connsiteY17" fmla="*/ 6286120 h 6634504"/>
              <a:gd name="connsiteX18" fmla="*/ 10102520 w 10481555"/>
              <a:gd name="connsiteY18" fmla="*/ 6002656 h 6634504"/>
              <a:gd name="connsiteX19" fmla="*/ 10148240 w 10481555"/>
              <a:gd name="connsiteY19" fmla="*/ 5819776 h 6634504"/>
              <a:gd name="connsiteX20" fmla="*/ 10166528 w 10481555"/>
              <a:gd name="connsiteY20" fmla="*/ 5600320 h 6634504"/>
              <a:gd name="connsiteX21" fmla="*/ 10175672 w 10481555"/>
              <a:gd name="connsiteY21" fmla="*/ 5554600 h 6634504"/>
              <a:gd name="connsiteX22" fmla="*/ 10184816 w 10481555"/>
              <a:gd name="connsiteY22" fmla="*/ 5444872 h 6634504"/>
              <a:gd name="connsiteX23" fmla="*/ 10212248 w 10481555"/>
              <a:gd name="connsiteY23" fmla="*/ 5069968 h 6634504"/>
              <a:gd name="connsiteX24" fmla="*/ 10221392 w 10481555"/>
              <a:gd name="connsiteY24" fmla="*/ 4649344 h 6634504"/>
              <a:gd name="connsiteX25" fmla="*/ 10248824 w 10481555"/>
              <a:gd name="connsiteY25" fmla="*/ 4393312 h 6634504"/>
              <a:gd name="connsiteX26" fmla="*/ 10239680 w 10481555"/>
              <a:gd name="connsiteY26" fmla="*/ 3012568 h 6634504"/>
              <a:gd name="connsiteX27" fmla="*/ 10390583 w 10481555"/>
              <a:gd name="connsiteY27" fmla="*/ 209315 h 6634504"/>
              <a:gd name="connsiteX28" fmla="*/ 8657768 w 10481555"/>
              <a:gd name="connsiteY28" fmla="*/ 168784 h 6634504"/>
              <a:gd name="connsiteX29" fmla="*/ 7688504 w 10481555"/>
              <a:gd name="connsiteY29" fmla="*/ 187072 h 6634504"/>
              <a:gd name="connsiteX30" fmla="*/ 6810680 w 10481555"/>
              <a:gd name="connsiteY30" fmla="*/ 269368 h 6634504"/>
              <a:gd name="connsiteX31" fmla="*/ 6371768 w 10481555"/>
              <a:gd name="connsiteY31" fmla="*/ 315088 h 6634504"/>
              <a:gd name="connsiteX32" fmla="*/ 6079160 w 10481555"/>
              <a:gd name="connsiteY32" fmla="*/ 342520 h 6634504"/>
              <a:gd name="connsiteX33" fmla="*/ 5567096 w 10481555"/>
              <a:gd name="connsiteY33" fmla="*/ 379096 h 6634504"/>
              <a:gd name="connsiteX34" fmla="*/ 4789856 w 10481555"/>
              <a:gd name="connsiteY34" fmla="*/ 388240 h 6634504"/>
              <a:gd name="connsiteX35" fmla="*/ 565328 w 10481555"/>
              <a:gd name="connsiteY35" fmla="*/ 333376 h 6634504"/>
              <a:gd name="connsiteX36" fmla="*/ 971323 w 10481555"/>
              <a:gd name="connsiteY36"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9681896 w 10481555"/>
              <a:gd name="connsiteY16" fmla="*/ 6304408 h 6634504"/>
              <a:gd name="connsiteX17" fmla="*/ 10102520 w 10481555"/>
              <a:gd name="connsiteY17" fmla="*/ 6002656 h 6634504"/>
              <a:gd name="connsiteX18" fmla="*/ 10148240 w 10481555"/>
              <a:gd name="connsiteY18" fmla="*/ 5819776 h 6634504"/>
              <a:gd name="connsiteX19" fmla="*/ 10166528 w 10481555"/>
              <a:gd name="connsiteY19" fmla="*/ 5600320 h 6634504"/>
              <a:gd name="connsiteX20" fmla="*/ 10175672 w 10481555"/>
              <a:gd name="connsiteY20" fmla="*/ 5554600 h 6634504"/>
              <a:gd name="connsiteX21" fmla="*/ 10184816 w 10481555"/>
              <a:gd name="connsiteY21" fmla="*/ 5444872 h 6634504"/>
              <a:gd name="connsiteX22" fmla="*/ 10212248 w 10481555"/>
              <a:gd name="connsiteY22" fmla="*/ 5069968 h 6634504"/>
              <a:gd name="connsiteX23" fmla="*/ 10221392 w 10481555"/>
              <a:gd name="connsiteY23" fmla="*/ 4649344 h 6634504"/>
              <a:gd name="connsiteX24" fmla="*/ 10248824 w 10481555"/>
              <a:gd name="connsiteY24" fmla="*/ 4393312 h 6634504"/>
              <a:gd name="connsiteX25" fmla="*/ 10239680 w 10481555"/>
              <a:gd name="connsiteY25" fmla="*/ 3012568 h 6634504"/>
              <a:gd name="connsiteX26" fmla="*/ 10390583 w 10481555"/>
              <a:gd name="connsiteY26" fmla="*/ 209315 h 6634504"/>
              <a:gd name="connsiteX27" fmla="*/ 8657768 w 10481555"/>
              <a:gd name="connsiteY27" fmla="*/ 168784 h 6634504"/>
              <a:gd name="connsiteX28" fmla="*/ 7688504 w 10481555"/>
              <a:gd name="connsiteY28" fmla="*/ 187072 h 6634504"/>
              <a:gd name="connsiteX29" fmla="*/ 6810680 w 10481555"/>
              <a:gd name="connsiteY29" fmla="*/ 269368 h 6634504"/>
              <a:gd name="connsiteX30" fmla="*/ 6371768 w 10481555"/>
              <a:gd name="connsiteY30" fmla="*/ 315088 h 6634504"/>
              <a:gd name="connsiteX31" fmla="*/ 6079160 w 10481555"/>
              <a:gd name="connsiteY31" fmla="*/ 342520 h 6634504"/>
              <a:gd name="connsiteX32" fmla="*/ 5567096 w 10481555"/>
              <a:gd name="connsiteY32" fmla="*/ 379096 h 6634504"/>
              <a:gd name="connsiteX33" fmla="*/ 4789856 w 10481555"/>
              <a:gd name="connsiteY33" fmla="*/ 388240 h 6634504"/>
              <a:gd name="connsiteX34" fmla="*/ 565328 w 10481555"/>
              <a:gd name="connsiteY34" fmla="*/ 333376 h 6634504"/>
              <a:gd name="connsiteX35" fmla="*/ 971323 w 10481555"/>
              <a:gd name="connsiteY35"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175672 w 10481555"/>
              <a:gd name="connsiteY19" fmla="*/ 5554600 h 6634504"/>
              <a:gd name="connsiteX20" fmla="*/ 10184816 w 10481555"/>
              <a:gd name="connsiteY20" fmla="*/ 5444872 h 6634504"/>
              <a:gd name="connsiteX21" fmla="*/ 10212248 w 10481555"/>
              <a:gd name="connsiteY21" fmla="*/ 5069968 h 6634504"/>
              <a:gd name="connsiteX22" fmla="*/ 10221392 w 10481555"/>
              <a:gd name="connsiteY22" fmla="*/ 4649344 h 6634504"/>
              <a:gd name="connsiteX23" fmla="*/ 10248824 w 10481555"/>
              <a:gd name="connsiteY23" fmla="*/ 4393312 h 6634504"/>
              <a:gd name="connsiteX24" fmla="*/ 10239680 w 10481555"/>
              <a:gd name="connsiteY24" fmla="*/ 3012568 h 6634504"/>
              <a:gd name="connsiteX25" fmla="*/ 10390583 w 10481555"/>
              <a:gd name="connsiteY25" fmla="*/ 209315 h 6634504"/>
              <a:gd name="connsiteX26" fmla="*/ 8657768 w 10481555"/>
              <a:gd name="connsiteY26" fmla="*/ 168784 h 6634504"/>
              <a:gd name="connsiteX27" fmla="*/ 7688504 w 10481555"/>
              <a:gd name="connsiteY27" fmla="*/ 187072 h 6634504"/>
              <a:gd name="connsiteX28" fmla="*/ 6810680 w 10481555"/>
              <a:gd name="connsiteY28" fmla="*/ 269368 h 6634504"/>
              <a:gd name="connsiteX29" fmla="*/ 6371768 w 10481555"/>
              <a:gd name="connsiteY29" fmla="*/ 315088 h 6634504"/>
              <a:gd name="connsiteX30" fmla="*/ 6079160 w 10481555"/>
              <a:gd name="connsiteY30" fmla="*/ 342520 h 6634504"/>
              <a:gd name="connsiteX31" fmla="*/ 5567096 w 10481555"/>
              <a:gd name="connsiteY31" fmla="*/ 379096 h 6634504"/>
              <a:gd name="connsiteX32" fmla="*/ 4789856 w 10481555"/>
              <a:gd name="connsiteY32" fmla="*/ 388240 h 6634504"/>
              <a:gd name="connsiteX33" fmla="*/ 565328 w 10481555"/>
              <a:gd name="connsiteY33" fmla="*/ 333376 h 6634504"/>
              <a:gd name="connsiteX34" fmla="*/ 971323 w 10481555"/>
              <a:gd name="connsiteY34"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184816 w 10481555"/>
              <a:gd name="connsiteY19" fmla="*/ 5444872 h 6634504"/>
              <a:gd name="connsiteX20" fmla="*/ 10212248 w 10481555"/>
              <a:gd name="connsiteY20" fmla="*/ 5069968 h 6634504"/>
              <a:gd name="connsiteX21" fmla="*/ 10221392 w 10481555"/>
              <a:gd name="connsiteY21" fmla="*/ 4649344 h 6634504"/>
              <a:gd name="connsiteX22" fmla="*/ 10248824 w 10481555"/>
              <a:gd name="connsiteY22" fmla="*/ 4393312 h 6634504"/>
              <a:gd name="connsiteX23" fmla="*/ 10239680 w 10481555"/>
              <a:gd name="connsiteY23" fmla="*/ 3012568 h 6634504"/>
              <a:gd name="connsiteX24" fmla="*/ 10390583 w 10481555"/>
              <a:gd name="connsiteY24" fmla="*/ 209315 h 6634504"/>
              <a:gd name="connsiteX25" fmla="*/ 8657768 w 10481555"/>
              <a:gd name="connsiteY25" fmla="*/ 168784 h 6634504"/>
              <a:gd name="connsiteX26" fmla="*/ 7688504 w 10481555"/>
              <a:gd name="connsiteY26" fmla="*/ 187072 h 6634504"/>
              <a:gd name="connsiteX27" fmla="*/ 6810680 w 10481555"/>
              <a:gd name="connsiteY27" fmla="*/ 269368 h 6634504"/>
              <a:gd name="connsiteX28" fmla="*/ 6371768 w 10481555"/>
              <a:gd name="connsiteY28" fmla="*/ 315088 h 6634504"/>
              <a:gd name="connsiteX29" fmla="*/ 6079160 w 10481555"/>
              <a:gd name="connsiteY29" fmla="*/ 342520 h 6634504"/>
              <a:gd name="connsiteX30" fmla="*/ 5567096 w 10481555"/>
              <a:gd name="connsiteY30" fmla="*/ 379096 h 6634504"/>
              <a:gd name="connsiteX31" fmla="*/ 4789856 w 10481555"/>
              <a:gd name="connsiteY31" fmla="*/ 388240 h 6634504"/>
              <a:gd name="connsiteX32" fmla="*/ 565328 w 10481555"/>
              <a:gd name="connsiteY32" fmla="*/ 333376 h 6634504"/>
              <a:gd name="connsiteX33" fmla="*/ 971323 w 10481555"/>
              <a:gd name="connsiteY33"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12248 w 10481555"/>
              <a:gd name="connsiteY19" fmla="*/ 5069968 h 6634504"/>
              <a:gd name="connsiteX20" fmla="*/ 10221392 w 10481555"/>
              <a:gd name="connsiteY20" fmla="*/ 4649344 h 6634504"/>
              <a:gd name="connsiteX21" fmla="*/ 10248824 w 10481555"/>
              <a:gd name="connsiteY21" fmla="*/ 4393312 h 6634504"/>
              <a:gd name="connsiteX22" fmla="*/ 10239680 w 10481555"/>
              <a:gd name="connsiteY22" fmla="*/ 3012568 h 6634504"/>
              <a:gd name="connsiteX23" fmla="*/ 10390583 w 10481555"/>
              <a:gd name="connsiteY23" fmla="*/ 209315 h 6634504"/>
              <a:gd name="connsiteX24" fmla="*/ 8657768 w 10481555"/>
              <a:gd name="connsiteY24" fmla="*/ 168784 h 6634504"/>
              <a:gd name="connsiteX25" fmla="*/ 7688504 w 10481555"/>
              <a:gd name="connsiteY25" fmla="*/ 187072 h 6634504"/>
              <a:gd name="connsiteX26" fmla="*/ 6810680 w 10481555"/>
              <a:gd name="connsiteY26" fmla="*/ 269368 h 6634504"/>
              <a:gd name="connsiteX27" fmla="*/ 6371768 w 10481555"/>
              <a:gd name="connsiteY27" fmla="*/ 315088 h 6634504"/>
              <a:gd name="connsiteX28" fmla="*/ 6079160 w 10481555"/>
              <a:gd name="connsiteY28" fmla="*/ 342520 h 6634504"/>
              <a:gd name="connsiteX29" fmla="*/ 5567096 w 10481555"/>
              <a:gd name="connsiteY29" fmla="*/ 379096 h 6634504"/>
              <a:gd name="connsiteX30" fmla="*/ 4789856 w 10481555"/>
              <a:gd name="connsiteY30" fmla="*/ 388240 h 6634504"/>
              <a:gd name="connsiteX31" fmla="*/ 565328 w 10481555"/>
              <a:gd name="connsiteY31" fmla="*/ 333376 h 6634504"/>
              <a:gd name="connsiteX32" fmla="*/ 971323 w 10481555"/>
              <a:gd name="connsiteY32"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21392 w 10481555"/>
              <a:gd name="connsiteY19" fmla="*/ 4649344 h 6634504"/>
              <a:gd name="connsiteX20" fmla="*/ 10248824 w 10481555"/>
              <a:gd name="connsiteY20" fmla="*/ 4393312 h 6634504"/>
              <a:gd name="connsiteX21" fmla="*/ 10239680 w 10481555"/>
              <a:gd name="connsiteY21" fmla="*/ 3012568 h 6634504"/>
              <a:gd name="connsiteX22" fmla="*/ 10390583 w 10481555"/>
              <a:gd name="connsiteY22" fmla="*/ 209315 h 6634504"/>
              <a:gd name="connsiteX23" fmla="*/ 8657768 w 10481555"/>
              <a:gd name="connsiteY23" fmla="*/ 168784 h 6634504"/>
              <a:gd name="connsiteX24" fmla="*/ 7688504 w 10481555"/>
              <a:gd name="connsiteY24" fmla="*/ 187072 h 6634504"/>
              <a:gd name="connsiteX25" fmla="*/ 6810680 w 10481555"/>
              <a:gd name="connsiteY25" fmla="*/ 269368 h 6634504"/>
              <a:gd name="connsiteX26" fmla="*/ 6371768 w 10481555"/>
              <a:gd name="connsiteY26" fmla="*/ 315088 h 6634504"/>
              <a:gd name="connsiteX27" fmla="*/ 6079160 w 10481555"/>
              <a:gd name="connsiteY27" fmla="*/ 342520 h 6634504"/>
              <a:gd name="connsiteX28" fmla="*/ 5567096 w 10481555"/>
              <a:gd name="connsiteY28" fmla="*/ 379096 h 6634504"/>
              <a:gd name="connsiteX29" fmla="*/ 4789856 w 10481555"/>
              <a:gd name="connsiteY29" fmla="*/ 388240 h 6634504"/>
              <a:gd name="connsiteX30" fmla="*/ 565328 w 10481555"/>
              <a:gd name="connsiteY30" fmla="*/ 333376 h 6634504"/>
              <a:gd name="connsiteX31" fmla="*/ 971323 w 10481555"/>
              <a:gd name="connsiteY31"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166528 w 10481555"/>
              <a:gd name="connsiteY18" fmla="*/ 5600320 h 6634504"/>
              <a:gd name="connsiteX19" fmla="*/ 10248824 w 10481555"/>
              <a:gd name="connsiteY19" fmla="*/ 4393312 h 6634504"/>
              <a:gd name="connsiteX20" fmla="*/ 10239680 w 10481555"/>
              <a:gd name="connsiteY20" fmla="*/ 3012568 h 6634504"/>
              <a:gd name="connsiteX21" fmla="*/ 10390583 w 10481555"/>
              <a:gd name="connsiteY21" fmla="*/ 209315 h 6634504"/>
              <a:gd name="connsiteX22" fmla="*/ 8657768 w 10481555"/>
              <a:gd name="connsiteY22" fmla="*/ 168784 h 6634504"/>
              <a:gd name="connsiteX23" fmla="*/ 7688504 w 10481555"/>
              <a:gd name="connsiteY23" fmla="*/ 187072 h 6634504"/>
              <a:gd name="connsiteX24" fmla="*/ 6810680 w 10481555"/>
              <a:gd name="connsiteY24" fmla="*/ 269368 h 6634504"/>
              <a:gd name="connsiteX25" fmla="*/ 6371768 w 10481555"/>
              <a:gd name="connsiteY25" fmla="*/ 315088 h 6634504"/>
              <a:gd name="connsiteX26" fmla="*/ 6079160 w 10481555"/>
              <a:gd name="connsiteY26" fmla="*/ 342520 h 6634504"/>
              <a:gd name="connsiteX27" fmla="*/ 5567096 w 10481555"/>
              <a:gd name="connsiteY27" fmla="*/ 379096 h 6634504"/>
              <a:gd name="connsiteX28" fmla="*/ 4789856 w 10481555"/>
              <a:gd name="connsiteY28" fmla="*/ 388240 h 6634504"/>
              <a:gd name="connsiteX29" fmla="*/ 565328 w 10481555"/>
              <a:gd name="connsiteY29" fmla="*/ 333376 h 6634504"/>
              <a:gd name="connsiteX30" fmla="*/ 971323 w 10481555"/>
              <a:gd name="connsiteY30"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148240 w 10481555"/>
              <a:gd name="connsiteY17" fmla="*/ 5819776 h 6634504"/>
              <a:gd name="connsiteX18" fmla="*/ 10248824 w 10481555"/>
              <a:gd name="connsiteY18" fmla="*/ 4393312 h 6634504"/>
              <a:gd name="connsiteX19" fmla="*/ 10239680 w 10481555"/>
              <a:gd name="connsiteY19" fmla="*/ 3012568 h 6634504"/>
              <a:gd name="connsiteX20" fmla="*/ 10390583 w 10481555"/>
              <a:gd name="connsiteY20" fmla="*/ 209315 h 6634504"/>
              <a:gd name="connsiteX21" fmla="*/ 8657768 w 10481555"/>
              <a:gd name="connsiteY21" fmla="*/ 168784 h 6634504"/>
              <a:gd name="connsiteX22" fmla="*/ 7688504 w 10481555"/>
              <a:gd name="connsiteY22" fmla="*/ 187072 h 6634504"/>
              <a:gd name="connsiteX23" fmla="*/ 6810680 w 10481555"/>
              <a:gd name="connsiteY23" fmla="*/ 269368 h 6634504"/>
              <a:gd name="connsiteX24" fmla="*/ 6371768 w 10481555"/>
              <a:gd name="connsiteY24" fmla="*/ 315088 h 6634504"/>
              <a:gd name="connsiteX25" fmla="*/ 6079160 w 10481555"/>
              <a:gd name="connsiteY25" fmla="*/ 342520 h 6634504"/>
              <a:gd name="connsiteX26" fmla="*/ 5567096 w 10481555"/>
              <a:gd name="connsiteY26" fmla="*/ 379096 h 6634504"/>
              <a:gd name="connsiteX27" fmla="*/ 4789856 w 10481555"/>
              <a:gd name="connsiteY27" fmla="*/ 388240 h 6634504"/>
              <a:gd name="connsiteX28" fmla="*/ 565328 w 10481555"/>
              <a:gd name="connsiteY28" fmla="*/ 333376 h 6634504"/>
              <a:gd name="connsiteX29" fmla="*/ 971323 w 10481555"/>
              <a:gd name="connsiteY29"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102520 w 10481555"/>
              <a:gd name="connsiteY16" fmla="*/ 6002656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248824 w 10481555"/>
              <a:gd name="connsiteY17" fmla="*/ 4393312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 name="connsiteX0" fmla="*/ 971323 w 10481555"/>
              <a:gd name="connsiteY0" fmla="*/ 336687 h 6634504"/>
              <a:gd name="connsiteX1" fmla="*/ 254432 w 10481555"/>
              <a:gd name="connsiteY1" fmla="*/ 397384 h 6634504"/>
              <a:gd name="connsiteX2" fmla="*/ 162992 w 10481555"/>
              <a:gd name="connsiteY2" fmla="*/ 1229488 h 6634504"/>
              <a:gd name="connsiteX3" fmla="*/ 135560 w 10481555"/>
              <a:gd name="connsiteY3" fmla="*/ 1567816 h 6634504"/>
              <a:gd name="connsiteX4" fmla="*/ 126416 w 10481555"/>
              <a:gd name="connsiteY4" fmla="*/ 1897000 h 6634504"/>
              <a:gd name="connsiteX5" fmla="*/ 108128 w 10481555"/>
              <a:gd name="connsiteY5" fmla="*/ 2153032 h 6634504"/>
              <a:gd name="connsiteX6" fmla="*/ 98984 w 10481555"/>
              <a:gd name="connsiteY6" fmla="*/ 2966848 h 6634504"/>
              <a:gd name="connsiteX7" fmla="*/ 80696 w 10481555"/>
              <a:gd name="connsiteY7" fmla="*/ 3542920 h 6634504"/>
              <a:gd name="connsiteX8" fmla="*/ 71552 w 10481555"/>
              <a:gd name="connsiteY8" fmla="*/ 4301872 h 6634504"/>
              <a:gd name="connsiteX9" fmla="*/ 53264 w 10481555"/>
              <a:gd name="connsiteY9" fmla="*/ 5161408 h 6634504"/>
              <a:gd name="connsiteX10" fmla="*/ 62408 w 10481555"/>
              <a:gd name="connsiteY10" fmla="*/ 5819776 h 6634504"/>
              <a:gd name="connsiteX11" fmla="*/ 236144 w 10481555"/>
              <a:gd name="connsiteY11" fmla="*/ 6194680 h 6634504"/>
              <a:gd name="connsiteX12" fmla="*/ 2595296 w 10481555"/>
              <a:gd name="connsiteY12" fmla="*/ 6606160 h 6634504"/>
              <a:gd name="connsiteX13" fmla="*/ 4415004 w 10481555"/>
              <a:gd name="connsiteY13" fmla="*/ 6605074 h 6634504"/>
              <a:gd name="connsiteX14" fmla="*/ 7478192 w 10481555"/>
              <a:gd name="connsiteY14" fmla="*/ 6322696 h 6634504"/>
              <a:gd name="connsiteX15" fmla="*/ 9654464 w 10481555"/>
              <a:gd name="connsiteY15" fmla="*/ 6313552 h 6634504"/>
              <a:gd name="connsiteX16" fmla="*/ 10276899 w 10481555"/>
              <a:gd name="connsiteY16" fmla="*/ 5977745 h 6634504"/>
              <a:gd name="connsiteX17" fmla="*/ 10410748 w 10481555"/>
              <a:gd name="connsiteY17" fmla="*/ 4380856 h 6634504"/>
              <a:gd name="connsiteX18" fmla="*/ 10239680 w 10481555"/>
              <a:gd name="connsiteY18" fmla="*/ 3012568 h 6634504"/>
              <a:gd name="connsiteX19" fmla="*/ 10390583 w 10481555"/>
              <a:gd name="connsiteY19" fmla="*/ 209315 h 6634504"/>
              <a:gd name="connsiteX20" fmla="*/ 8657768 w 10481555"/>
              <a:gd name="connsiteY20" fmla="*/ 168784 h 6634504"/>
              <a:gd name="connsiteX21" fmla="*/ 7688504 w 10481555"/>
              <a:gd name="connsiteY21" fmla="*/ 187072 h 6634504"/>
              <a:gd name="connsiteX22" fmla="*/ 6810680 w 10481555"/>
              <a:gd name="connsiteY22" fmla="*/ 269368 h 6634504"/>
              <a:gd name="connsiteX23" fmla="*/ 6371768 w 10481555"/>
              <a:gd name="connsiteY23" fmla="*/ 315088 h 6634504"/>
              <a:gd name="connsiteX24" fmla="*/ 6079160 w 10481555"/>
              <a:gd name="connsiteY24" fmla="*/ 342520 h 6634504"/>
              <a:gd name="connsiteX25" fmla="*/ 5567096 w 10481555"/>
              <a:gd name="connsiteY25" fmla="*/ 379096 h 6634504"/>
              <a:gd name="connsiteX26" fmla="*/ 4789856 w 10481555"/>
              <a:gd name="connsiteY26" fmla="*/ 388240 h 6634504"/>
              <a:gd name="connsiteX27" fmla="*/ 565328 w 10481555"/>
              <a:gd name="connsiteY27" fmla="*/ 333376 h 6634504"/>
              <a:gd name="connsiteX28" fmla="*/ 971323 w 10481555"/>
              <a:gd name="connsiteY28" fmla="*/ 336687 h 663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81555" h="6634504">
                <a:moveTo>
                  <a:pt x="971323" y="336687"/>
                </a:moveTo>
                <a:cubicBezTo>
                  <a:pt x="919507" y="347355"/>
                  <a:pt x="389154" y="248584"/>
                  <a:pt x="254432" y="397384"/>
                </a:cubicBezTo>
                <a:cubicBezTo>
                  <a:pt x="119710" y="546184"/>
                  <a:pt x="182804" y="1034416"/>
                  <a:pt x="162992" y="1229488"/>
                </a:cubicBezTo>
                <a:cubicBezTo>
                  <a:pt x="143180" y="1424560"/>
                  <a:pt x="135560" y="1567816"/>
                  <a:pt x="135560" y="1567816"/>
                </a:cubicBezTo>
                <a:cubicBezTo>
                  <a:pt x="132512" y="1677544"/>
                  <a:pt x="131556" y="1787350"/>
                  <a:pt x="126416" y="1897000"/>
                </a:cubicBezTo>
                <a:cubicBezTo>
                  <a:pt x="122410" y="1982468"/>
                  <a:pt x="110321" y="2067499"/>
                  <a:pt x="108128" y="2153032"/>
                </a:cubicBezTo>
                <a:cubicBezTo>
                  <a:pt x="101174" y="2424232"/>
                  <a:pt x="104337" y="2695612"/>
                  <a:pt x="98984" y="2966848"/>
                </a:cubicBezTo>
                <a:cubicBezTo>
                  <a:pt x="95193" y="3158931"/>
                  <a:pt x="80696" y="3542920"/>
                  <a:pt x="80696" y="3542920"/>
                </a:cubicBezTo>
                <a:cubicBezTo>
                  <a:pt x="77648" y="3795904"/>
                  <a:pt x="75840" y="4048906"/>
                  <a:pt x="71552" y="4301872"/>
                </a:cubicBezTo>
                <a:cubicBezTo>
                  <a:pt x="66695" y="4588408"/>
                  <a:pt x="54990" y="4874836"/>
                  <a:pt x="53264" y="5161408"/>
                </a:cubicBezTo>
                <a:cubicBezTo>
                  <a:pt x="51942" y="5380881"/>
                  <a:pt x="56557" y="5600377"/>
                  <a:pt x="62408" y="5819776"/>
                </a:cubicBezTo>
                <a:cubicBezTo>
                  <a:pt x="92888" y="5991988"/>
                  <a:pt x="-186004" y="6063616"/>
                  <a:pt x="236144" y="6194680"/>
                </a:cubicBezTo>
                <a:cubicBezTo>
                  <a:pt x="658292" y="6325744"/>
                  <a:pt x="2186864" y="6540628"/>
                  <a:pt x="2595296" y="6606160"/>
                </a:cubicBezTo>
                <a:cubicBezTo>
                  <a:pt x="3171368" y="6635116"/>
                  <a:pt x="3601188" y="6652318"/>
                  <a:pt x="4415004" y="6605074"/>
                </a:cubicBezTo>
                <a:cubicBezTo>
                  <a:pt x="5228820" y="6557830"/>
                  <a:pt x="6604949" y="6371283"/>
                  <a:pt x="7478192" y="6322696"/>
                </a:cubicBezTo>
                <a:lnTo>
                  <a:pt x="9654464" y="6313552"/>
                </a:lnTo>
                <a:cubicBezTo>
                  <a:pt x="10091852" y="6260212"/>
                  <a:pt x="10150852" y="6299861"/>
                  <a:pt x="10276899" y="5977745"/>
                </a:cubicBezTo>
                <a:cubicBezTo>
                  <a:pt x="10402946" y="5655629"/>
                  <a:pt x="10387888" y="4879204"/>
                  <a:pt x="10410748" y="4380856"/>
                </a:cubicBezTo>
                <a:cubicBezTo>
                  <a:pt x="10407700" y="3920608"/>
                  <a:pt x="10245159" y="3472793"/>
                  <a:pt x="10239680" y="3012568"/>
                </a:cubicBezTo>
                <a:cubicBezTo>
                  <a:pt x="10263306" y="2315235"/>
                  <a:pt x="10654235" y="683279"/>
                  <a:pt x="10390583" y="209315"/>
                </a:cubicBezTo>
                <a:cubicBezTo>
                  <a:pt x="10128455" y="-238741"/>
                  <a:pt x="9108114" y="172491"/>
                  <a:pt x="8657768" y="168784"/>
                </a:cubicBezTo>
                <a:lnTo>
                  <a:pt x="7688504" y="187072"/>
                </a:lnTo>
                <a:lnTo>
                  <a:pt x="6810680" y="269368"/>
                </a:lnTo>
                <a:cubicBezTo>
                  <a:pt x="6591224" y="290704"/>
                  <a:pt x="6616176" y="299813"/>
                  <a:pt x="6371768" y="315088"/>
                </a:cubicBezTo>
                <a:cubicBezTo>
                  <a:pt x="6113345" y="352006"/>
                  <a:pt x="6383685" y="317143"/>
                  <a:pt x="6079160" y="342520"/>
                </a:cubicBezTo>
                <a:cubicBezTo>
                  <a:pt x="5759209" y="369183"/>
                  <a:pt x="6053915" y="367222"/>
                  <a:pt x="5567096" y="379096"/>
                </a:cubicBezTo>
                <a:cubicBezTo>
                  <a:pt x="5308075" y="385414"/>
                  <a:pt x="5048936" y="385192"/>
                  <a:pt x="4789856" y="388240"/>
                </a:cubicBezTo>
                <a:lnTo>
                  <a:pt x="565328" y="333376"/>
                </a:lnTo>
                <a:lnTo>
                  <a:pt x="971323" y="336687"/>
                </a:lnTo>
                <a:close/>
              </a:path>
            </a:pathLst>
          </a:custGeom>
          <a:solidFill>
            <a:schemeClr val="accent1">
              <a:lumMod val="20000"/>
              <a:lumOff val="80000"/>
              <a:alpha val="42000"/>
            </a:schemeClr>
          </a:solidFill>
          <a:ln w="57150">
            <a:solidFill>
              <a:srgbClr val="1F60B1"/>
            </a:solidFill>
          </a:ln>
          <a:effectLst>
            <a:outerShdw blurRad="457200" sx="108000" sy="108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a:extLst>
              <a:ext uri="{FF2B5EF4-FFF2-40B4-BE49-F238E27FC236}">
                <a16:creationId xmlns:a16="http://schemas.microsoft.com/office/drawing/2014/main" id="{43CD650E-A8DB-47CF-AA67-39F6DD0506D6}"/>
              </a:ext>
            </a:extLst>
          </p:cNvPr>
          <p:cNvPicPr>
            <a:picLocks noChangeAspect="1"/>
          </p:cNvPicPr>
          <p:nvPr/>
        </p:nvPicPr>
        <p:blipFill rotWithShape="1">
          <a:blip r:embed="rId6">
            <a:extLst>
              <a:ext uri="{28A0092B-C50C-407E-A947-70E740481C1C}">
                <a14:useLocalDpi xmlns:a14="http://schemas.microsoft.com/office/drawing/2010/main" val="0"/>
              </a:ext>
            </a:extLst>
          </a:blip>
          <a:srcRect l="23940" r="28083"/>
          <a:stretch/>
        </p:blipFill>
        <p:spPr>
          <a:xfrm>
            <a:off x="7846673" y="446157"/>
            <a:ext cx="4019372" cy="5965683"/>
          </a:xfrm>
          <a:prstGeom prst="rect">
            <a:avLst/>
          </a:prstGeom>
        </p:spPr>
      </p:pic>
      <p:sp>
        <p:nvSpPr>
          <p:cNvPr id="7" name="Rectangle 6">
            <a:extLst>
              <a:ext uri="{FF2B5EF4-FFF2-40B4-BE49-F238E27FC236}">
                <a16:creationId xmlns:a16="http://schemas.microsoft.com/office/drawing/2014/main" id="{25FD49E0-8448-874E-93F6-93940642CD6B}"/>
              </a:ext>
            </a:extLst>
          </p:cNvPr>
          <p:cNvSpPr/>
          <p:nvPr/>
        </p:nvSpPr>
        <p:spPr>
          <a:xfrm>
            <a:off x="1481283" y="634601"/>
            <a:ext cx="5238493" cy="646331"/>
          </a:xfrm>
          <a:prstGeom prst="rect">
            <a:avLst/>
          </a:prstGeom>
        </p:spPr>
        <p:txBody>
          <a:bodyPr wrap="square">
            <a:spAutoFit/>
          </a:bodyPr>
          <a:lstStyle/>
          <a:p>
            <a:r>
              <a:rPr lang="vi-VN" sz="3600" b="1" dirty="0">
                <a:solidFill>
                  <a:srgbClr val="FA08FB"/>
                </a:solidFill>
                <a:latin typeface="Tahoma" panose="020B0604030504040204" pitchFamily="34" charset="0"/>
                <a:ea typeface="Tahoma" panose="020B0604030504040204" pitchFamily="34" charset="0"/>
                <a:cs typeface="Tahoma" panose="020B0604030504040204" pitchFamily="34" charset="0"/>
              </a:rPr>
              <a:t>Thư gửi các học sinh</a:t>
            </a:r>
            <a:endParaRPr lang="x-none"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3208BA95-4350-424E-91CD-BF6CD44B649C}"/>
              </a:ext>
            </a:extLst>
          </p:cNvPr>
          <p:cNvSpPr/>
          <p:nvPr/>
        </p:nvSpPr>
        <p:spPr>
          <a:xfrm>
            <a:off x="1407881" y="2143861"/>
            <a:ext cx="6096000" cy="3108543"/>
          </a:xfrm>
          <a:prstGeom prst="rect">
            <a:avLst/>
          </a:prstGeom>
        </p:spPr>
        <p:txBody>
          <a:bodyPr>
            <a:spAutoFit/>
          </a:bodyPr>
          <a:lstStyle/>
          <a:p>
            <a:pPr algn="just"/>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8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452900DA-DF2D-1246-85F4-478377094660}"/>
              </a:ext>
            </a:extLst>
          </p:cNvPr>
          <p:cNvSpPr/>
          <p:nvPr/>
        </p:nvSpPr>
        <p:spPr>
          <a:xfrm>
            <a:off x="1135624" y="2359303"/>
            <a:ext cx="6366357" cy="2677656"/>
          </a:xfrm>
          <a:prstGeom prst="rect">
            <a:avLst/>
          </a:prstGeom>
        </p:spPr>
        <p:txBody>
          <a:bodyPr wrap="square">
            <a:spAutoFit/>
          </a:bodyPr>
          <a:lstStyle/>
          <a:p>
            <a:pPr algn="just"/>
            <a:r>
              <a:rPr lang="vi-VN" sz="2800" b="1" dirty="0">
                <a:solidFill>
                  <a:srgbClr val="1A46A5"/>
                </a:solidFill>
                <a:latin typeface="Tahoma" panose="020B0604030504040204" pitchFamily="34" charset="0"/>
                <a:ea typeface="Tahoma" panose="020B0604030504040204" pitchFamily="34" charset="0"/>
                <a:cs typeface="Tahoma" panose="020B0604030504040204" pitchFamily="34" charset="0"/>
              </a:rPr>
              <a:t>Trong công cuộc kiến thiết đất nước, học sinh có trách nhiệm học tập tốt để làm cho non sông trở nên tươi đẹp, dân tộc Việt Nam bước tới đài vinh quang để sánh vai với các cương quốc năm châu. </a:t>
            </a:r>
          </a:p>
        </p:txBody>
      </p:sp>
      <p:sp>
        <p:nvSpPr>
          <p:cNvPr id="24" name="Rectangle 23">
            <a:extLst>
              <a:ext uri="{FF2B5EF4-FFF2-40B4-BE49-F238E27FC236}">
                <a16:creationId xmlns:a16="http://schemas.microsoft.com/office/drawing/2014/main" id="{16C2EE89-E98C-1F47-BF9E-4B1A545FCC78}"/>
              </a:ext>
            </a:extLst>
          </p:cNvPr>
          <p:cNvSpPr/>
          <p:nvPr/>
        </p:nvSpPr>
        <p:spPr>
          <a:xfrm>
            <a:off x="1240234" y="3221078"/>
            <a:ext cx="6643141" cy="954107"/>
          </a:xfrm>
          <a:prstGeom prst="rect">
            <a:avLst/>
          </a:prstGeom>
        </p:spPr>
        <p:txBody>
          <a:bodyPr wrap="square">
            <a:spAutoFit/>
          </a:bodyPr>
          <a:lstStyle/>
          <a:p>
            <a:r>
              <a:rPr lang="vi-VN"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Học sinh có trách nhiệm như thế nào trong cuộc kiến thiết đất nước?</a:t>
            </a:r>
            <a:endParaRPr lang="vi-VN"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577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par>
                                <p:cTn id="28" presetID="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23" grpId="0"/>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67"/>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00446"/>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grpSp>
        <p:nvGrpSpPr>
          <p:cNvPr id="11" name="组合 10">
            <a:extLst>
              <a:ext uri="{FF2B5EF4-FFF2-40B4-BE49-F238E27FC236}">
                <a16:creationId xmlns:a16="http://schemas.microsoft.com/office/drawing/2014/main" id="{AE07FE2B-906A-47FF-9833-63564EFC3357}"/>
              </a:ext>
            </a:extLst>
          </p:cNvPr>
          <p:cNvGrpSpPr/>
          <p:nvPr/>
        </p:nvGrpSpPr>
        <p:grpSpPr>
          <a:xfrm>
            <a:off x="602384" y="1447738"/>
            <a:ext cx="1702028" cy="2244398"/>
            <a:chOff x="6241820" y="1689097"/>
            <a:chExt cx="1702028" cy="2244398"/>
          </a:xfrm>
        </p:grpSpPr>
        <p:pic>
          <p:nvPicPr>
            <p:cNvPr id="12" name="Picture 11" descr="F:\ibaotu_19481705_5e9edf405d340\1.png">
              <a:extLst>
                <a:ext uri="{FF2B5EF4-FFF2-40B4-BE49-F238E27FC236}">
                  <a16:creationId xmlns:a16="http://schemas.microsoft.com/office/drawing/2014/main" id="{A9AE89B3-5482-4616-9B7E-26F92D3D77E5}"/>
                </a:ext>
              </a:extLst>
            </p:cNvPr>
            <p:cNvPicPr>
              <a:picLocks noChangeAspect="1" noChangeArrowheads="1"/>
            </p:cNvPicPr>
            <p:nvPr/>
          </p:nvPicPr>
          <p:blipFill>
            <a:blip r:embed="rId7" cstate="print"/>
            <a:srcRect/>
            <a:stretch>
              <a:fillRect/>
            </a:stretch>
          </p:blipFill>
          <p:spPr bwMode="auto">
            <a:xfrm rot="873571">
              <a:off x="6718298" y="1689097"/>
              <a:ext cx="1225550" cy="2028496"/>
            </a:xfrm>
            <a:prstGeom prst="rect">
              <a:avLst/>
            </a:prstGeom>
            <a:noFill/>
          </p:spPr>
        </p:pic>
        <p:pic>
          <p:nvPicPr>
            <p:cNvPr id="13" name="Picture 11" descr="F:\ibaotu_19481705_5e9edf405d340\1.png">
              <a:extLst>
                <a:ext uri="{FF2B5EF4-FFF2-40B4-BE49-F238E27FC236}">
                  <a16:creationId xmlns:a16="http://schemas.microsoft.com/office/drawing/2014/main" id="{DB1CD353-BB55-4898-87C5-1122101D6814}"/>
                </a:ext>
              </a:extLst>
            </p:cNvPr>
            <p:cNvPicPr>
              <a:picLocks noChangeAspect="1" noChangeArrowheads="1"/>
            </p:cNvPicPr>
            <p:nvPr/>
          </p:nvPicPr>
          <p:blipFill>
            <a:blip r:embed="rId7" cstate="print"/>
            <a:srcRect/>
            <a:stretch>
              <a:fillRect/>
            </a:stretch>
          </p:blipFill>
          <p:spPr bwMode="auto">
            <a:xfrm rot="20480266">
              <a:off x="6241820" y="1904999"/>
              <a:ext cx="1225550" cy="2028496"/>
            </a:xfrm>
            <a:prstGeom prst="rect">
              <a:avLst/>
            </a:prstGeom>
            <a:noFill/>
          </p:spPr>
        </p:pic>
      </p:grpSp>
      <p:sp>
        <p:nvSpPr>
          <p:cNvPr id="5" name="Rectangle 4">
            <a:extLst>
              <a:ext uri="{FF2B5EF4-FFF2-40B4-BE49-F238E27FC236}">
                <a16:creationId xmlns:a16="http://schemas.microsoft.com/office/drawing/2014/main" id="{97E707D9-147A-7F41-92F9-78812E744E57}"/>
              </a:ext>
            </a:extLst>
          </p:cNvPr>
          <p:cNvSpPr/>
          <p:nvPr/>
        </p:nvSpPr>
        <p:spPr>
          <a:xfrm>
            <a:off x="1407880" y="531204"/>
            <a:ext cx="4992919" cy="646331"/>
          </a:xfrm>
          <a:prstGeom prst="rect">
            <a:avLst/>
          </a:prstGeom>
        </p:spPr>
        <p:txBody>
          <a:bodyPr wrap="square">
            <a:spAutoFit/>
          </a:body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Bài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ca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về</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trái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đất</a:t>
            </a:r>
            <a:endParaRPr lang="en-US"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a:extLst>
              <a:ext uri="{FF2B5EF4-FFF2-40B4-BE49-F238E27FC236}">
                <a16:creationId xmlns:a16="http://schemas.microsoft.com/office/drawing/2014/main" id="{57F6582F-D4DE-8E40-8CB3-17CD7704A13F}"/>
              </a:ext>
            </a:extLst>
          </p:cNvPr>
          <p:cNvSpPr/>
          <p:nvPr/>
        </p:nvSpPr>
        <p:spPr>
          <a:xfrm>
            <a:off x="3029588" y="1475768"/>
            <a:ext cx="6858000" cy="2677656"/>
          </a:xfrm>
          <a:prstGeom prst="rect">
            <a:avLst/>
          </a:prstGeom>
        </p:spPr>
        <p:txBody>
          <a:bodyPr wrap="square">
            <a:spAutoFit/>
          </a:bodyPr>
          <a:lstStyle/>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Trái đất này là của chúng mình</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Quả bóng xanh bay giữa trời xanh</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Bồ câu ơi, tiếng chim gù thương mến</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Hải âu ơi, cánh chim vờn sóng biển</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Cùng bay nào, cho trái đất quay!</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vi-VN" sz="2800" b="1"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rPr>
              <a:t>Cùng bay nào, cho trái đất quay!</a:t>
            </a:r>
            <a:endParaRPr lang="vi-VN" sz="2800" b="0" i="0" u="none" strike="noStrike" dirty="0">
              <a:solidFill>
                <a:srgbClr val="1A46A5"/>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4">
            <a:extLst>
              <a:ext uri="{FF2B5EF4-FFF2-40B4-BE49-F238E27FC236}">
                <a16:creationId xmlns:a16="http://schemas.microsoft.com/office/drawing/2014/main" id="{89F91048-2CE4-FB45-AEF1-ADC92C535923}"/>
              </a:ext>
            </a:extLst>
          </p:cNvPr>
          <p:cNvSpPr txBox="1">
            <a:spLocks/>
          </p:cNvSpPr>
          <p:nvPr/>
        </p:nvSpPr>
        <p:spPr>
          <a:xfrm>
            <a:off x="1424876" y="4423627"/>
            <a:ext cx="10570003" cy="1771767"/>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ảnh</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trái</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đất</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có</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gì</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accent4"/>
                </a:solidFill>
                <a:latin typeface="Tahoma" panose="020B0604030504040204" pitchFamily="34" charset="0"/>
                <a:ea typeface="Tahoma" panose="020B0604030504040204" pitchFamily="34" charset="0"/>
                <a:cs typeface="Tahoma" panose="020B0604030504040204" pitchFamily="34" charset="0"/>
              </a:rPr>
              <a:t>đẹp</a:t>
            </a:r>
            <a:r>
              <a:rPr lang="en-US" b="1" dirty="0">
                <a:solidFill>
                  <a:schemeClr val="accent4"/>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accent4"/>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Trái đất được so sánh rất cụ thể, giống như quả bóng xanh bay giữa trời xanh, có tiếng chim gù và cánh hải âu vờn sóng biển.</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pic>
        <p:nvPicPr>
          <p:cNvPr id="25" name="图片 13">
            <a:extLst>
              <a:ext uri="{FF2B5EF4-FFF2-40B4-BE49-F238E27FC236}">
                <a16:creationId xmlns:a16="http://schemas.microsoft.com/office/drawing/2014/main" id="{1DC99D08-2118-CC4D-8490-F799069989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614" t="45714" r="-38" b="22869"/>
          <a:stretch/>
        </p:blipFill>
        <p:spPr>
          <a:xfrm rot="20214288" flipH="1">
            <a:off x="10632868" y="2550691"/>
            <a:ext cx="1411730" cy="2260982"/>
          </a:xfrm>
          <a:prstGeom prst="rect">
            <a:avLst/>
          </a:prstGeom>
          <a:effectLst>
            <a:outerShdw blurRad="63500" sx="101000" sy="101000" algn="ctr" rotWithShape="0">
              <a:prstClr val="black">
                <a:alpha val="40000"/>
              </a:prstClr>
            </a:outerShdw>
          </a:effectLst>
        </p:spPr>
      </p:pic>
    </p:spTree>
    <p:custDataLst>
      <p:tags r:id="rId1"/>
    </p:custDataLst>
    <p:extLst>
      <p:ext uri="{BB962C8B-B14F-4D97-AF65-F5344CB8AC3E}">
        <p14:creationId xmlns:p14="http://schemas.microsoft.com/office/powerpoint/2010/main" val="97127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arn(inVertic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6" name="Rectangle 15">
            <a:extLst>
              <a:ext uri="{FF2B5EF4-FFF2-40B4-BE49-F238E27FC236}">
                <a16:creationId xmlns:a16="http://schemas.microsoft.com/office/drawing/2014/main" id="{02DCEB0C-0785-9E42-8F05-82EB8C75DC58}"/>
              </a:ext>
            </a:extLst>
          </p:cNvPr>
          <p:cNvSpPr/>
          <p:nvPr/>
        </p:nvSpPr>
        <p:spPr>
          <a:xfrm>
            <a:off x="1518493" y="611481"/>
            <a:ext cx="3789487" cy="646331"/>
          </a:xfrm>
          <a:prstGeom prst="rect">
            <a:avLst/>
          </a:prstGeom>
        </p:spPr>
        <p:txBody>
          <a:bodyPr wrap="square">
            <a:spAutoFit/>
          </a:bodyPr>
          <a:lstStyle/>
          <a:p>
            <a:pPr>
              <a:spcBef>
                <a:spcPts val="0"/>
              </a:spcBef>
              <a:spcAft>
                <a:spcPts val="0"/>
              </a:spcAft>
            </a:pPr>
            <a:r>
              <a:rPr lang="en-US" sz="3600" b="1" i="0" u="none" strike="noStrike" dirty="0" err="1">
                <a:solidFill>
                  <a:srgbClr val="FA08FB"/>
                </a:solidFill>
                <a:effectLst/>
                <a:latin typeface="Tahoma" panose="020B0604030504040204" pitchFamily="34" charset="0"/>
                <a:ea typeface="Tahoma" panose="020B0604030504040204" pitchFamily="34" charset="0"/>
                <a:cs typeface="Tahoma" panose="020B0604030504040204" pitchFamily="34" charset="0"/>
              </a:rPr>
              <a:t>Ê</a:t>
            </a:r>
            <a:r>
              <a:rPr lang="en-US" sz="3600" b="1" i="0" u="none" strike="noStrike" dirty="0">
                <a:solidFill>
                  <a:srgbClr val="FA08FB"/>
                </a:solidFill>
                <a:effectLst/>
                <a:latin typeface="Tahoma" panose="020B0604030504040204" pitchFamily="34" charset="0"/>
                <a:ea typeface="Tahoma" panose="020B0604030504040204" pitchFamily="34" charset="0"/>
                <a:cs typeface="Tahoma" panose="020B0604030504040204" pitchFamily="34" charset="0"/>
              </a:rPr>
              <a:t>-mi-li, con …</a:t>
            </a:r>
            <a:endParaRPr lang="en-US" sz="3600" b="0" i="0" u="none" strike="noStrike" dirty="0">
              <a:solidFill>
                <a:srgbClr val="FA08FB"/>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2">
            <a:extLst>
              <a:ext uri="{FF2B5EF4-FFF2-40B4-BE49-F238E27FC236}">
                <a16:creationId xmlns:a16="http://schemas.microsoft.com/office/drawing/2014/main" id="{0A5C32AC-DF16-3348-82DB-C6A3F24EFAD8}"/>
              </a:ext>
            </a:extLst>
          </p:cNvPr>
          <p:cNvSpPr txBox="1">
            <a:spLocks/>
          </p:cNvSpPr>
          <p:nvPr/>
        </p:nvSpPr>
        <p:spPr>
          <a:xfrm>
            <a:off x="614995" y="1410481"/>
            <a:ext cx="5425440" cy="3194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…Ê-mi-li con ôi!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Trời sắp tối rồi…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Cha không bế con về được nữa!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Khi đã sáng bùng lên ngọn lửa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Đêm nay mẹ đến tìm con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Con sẽ ôm lấy mẹ mà hôn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Cho cha nhé</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Va con sẽ nói giùm với mẹ:</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Cha đi vui xin mẹ đứng buồn</a:t>
            </a:r>
            <a:endParaRPr lang="x-none"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AEB74136-8855-2649-BCF8-B64E569D26FA}"/>
              </a:ext>
            </a:extLst>
          </p:cNvPr>
          <p:cNvSpPr txBox="1">
            <a:spLocks/>
          </p:cNvSpPr>
          <p:nvPr/>
        </p:nvSpPr>
        <p:spPr>
          <a:xfrm>
            <a:off x="6464059" y="1410481"/>
            <a:ext cx="5425440" cy="3194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Oa-sinh-tơn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Buổi hoàng hôn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Ôi những linh hồn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Còn, mất?</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Đã đến phút lòng ta sáng nhất!</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Ta đốt thân ta </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Cho ngọn lửa sáng lòa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85725" indent="0">
              <a:spcBef>
                <a:spcPts val="36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Sự thật.               </a:t>
            </a:r>
            <a:endParaRPr lang="x-none"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
            <a:extLst>
              <a:ext uri="{FF2B5EF4-FFF2-40B4-BE49-F238E27FC236}">
                <a16:creationId xmlns:a16="http://schemas.microsoft.com/office/drawing/2014/main" id="{7D6ADC5D-783C-1045-9EBC-73B0DD7CC968}"/>
              </a:ext>
            </a:extLst>
          </p:cNvPr>
          <p:cNvSpPr txBox="1">
            <a:spLocks/>
          </p:cNvSpPr>
          <p:nvPr/>
        </p:nvSpPr>
        <p:spPr>
          <a:xfrm>
            <a:off x="1303570" y="4730299"/>
            <a:ext cx="10163828" cy="1755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solidFill>
                  <a:schemeClr val="accent4">
                    <a:lumMod val="75000"/>
                  </a:schemeClr>
                </a:solidFill>
              </a:rPr>
              <a:t>Đoạn</a:t>
            </a:r>
            <a:r>
              <a:rPr lang="en-US" b="1" dirty="0">
                <a:solidFill>
                  <a:schemeClr val="accent4">
                    <a:lumMod val="75000"/>
                  </a:schemeClr>
                </a:solidFill>
              </a:rPr>
              <a:t> 3 </a:t>
            </a:r>
            <a:r>
              <a:rPr lang="en-US" b="1" dirty="0" err="1">
                <a:solidFill>
                  <a:schemeClr val="accent4">
                    <a:lumMod val="75000"/>
                  </a:schemeClr>
                </a:solidFill>
              </a:rPr>
              <a:t>đã</a:t>
            </a:r>
            <a:r>
              <a:rPr lang="en-US" b="1" dirty="0">
                <a:solidFill>
                  <a:schemeClr val="accent4">
                    <a:lumMod val="75000"/>
                  </a:schemeClr>
                </a:solidFill>
              </a:rPr>
              <a:t> </a:t>
            </a:r>
            <a:r>
              <a:rPr lang="en-US" b="1" dirty="0" err="1">
                <a:solidFill>
                  <a:schemeClr val="accent4">
                    <a:lumMod val="75000"/>
                  </a:schemeClr>
                </a:solidFill>
              </a:rPr>
              <a:t>ghi</a:t>
            </a:r>
            <a:r>
              <a:rPr lang="en-US" b="1" dirty="0">
                <a:solidFill>
                  <a:schemeClr val="accent4">
                    <a:lumMod val="75000"/>
                  </a:schemeClr>
                </a:solidFill>
              </a:rPr>
              <a:t> </a:t>
            </a:r>
            <a:r>
              <a:rPr lang="en-US" b="1" dirty="0" err="1">
                <a:solidFill>
                  <a:schemeClr val="accent4">
                    <a:lumMod val="75000"/>
                  </a:schemeClr>
                </a:solidFill>
              </a:rPr>
              <a:t>lại</a:t>
            </a:r>
            <a:r>
              <a:rPr lang="en-US" b="1" dirty="0">
                <a:solidFill>
                  <a:schemeClr val="accent4">
                    <a:lumMod val="75000"/>
                  </a:schemeClr>
                </a:solidFill>
              </a:rPr>
              <a:t> </a:t>
            </a:r>
            <a:r>
              <a:rPr lang="en-US" b="1" dirty="0" err="1">
                <a:solidFill>
                  <a:schemeClr val="accent4">
                    <a:lumMod val="75000"/>
                  </a:schemeClr>
                </a:solidFill>
              </a:rPr>
              <a:t>những</a:t>
            </a:r>
            <a:r>
              <a:rPr lang="en-US" b="1" dirty="0">
                <a:solidFill>
                  <a:schemeClr val="accent4">
                    <a:lumMod val="75000"/>
                  </a:schemeClr>
                </a:solidFill>
              </a:rPr>
              <a:t> </a:t>
            </a:r>
            <a:r>
              <a:rPr lang="en-US" b="1" dirty="0" err="1">
                <a:solidFill>
                  <a:schemeClr val="accent4">
                    <a:lumMod val="75000"/>
                  </a:schemeClr>
                </a:solidFill>
              </a:rPr>
              <a:t>lời</a:t>
            </a:r>
            <a:r>
              <a:rPr lang="en-US" b="1" dirty="0">
                <a:solidFill>
                  <a:schemeClr val="accent4">
                    <a:lumMod val="75000"/>
                  </a:schemeClr>
                </a:solidFill>
              </a:rPr>
              <a:t> </a:t>
            </a:r>
            <a:r>
              <a:rPr lang="en-US" b="1" dirty="0" err="1">
                <a:solidFill>
                  <a:schemeClr val="accent4">
                    <a:lumMod val="75000"/>
                  </a:schemeClr>
                </a:solidFill>
              </a:rPr>
              <a:t>dặn</a:t>
            </a:r>
            <a:r>
              <a:rPr lang="en-US" b="1" dirty="0">
                <a:solidFill>
                  <a:schemeClr val="accent4">
                    <a:lumMod val="75000"/>
                  </a:schemeClr>
                </a:solidFill>
              </a:rPr>
              <a:t> </a:t>
            </a:r>
            <a:r>
              <a:rPr lang="en-US" b="1" dirty="0" err="1">
                <a:solidFill>
                  <a:schemeClr val="accent4">
                    <a:lumMod val="75000"/>
                  </a:schemeClr>
                </a:solidFill>
              </a:rPr>
              <a:t>của</a:t>
            </a:r>
            <a:r>
              <a:rPr lang="en-US" b="1" dirty="0">
                <a:solidFill>
                  <a:schemeClr val="accent4">
                    <a:lumMod val="75000"/>
                  </a:schemeClr>
                </a:solidFill>
              </a:rPr>
              <a:t> </a:t>
            </a:r>
            <a:r>
              <a:rPr lang="en-US" b="1" dirty="0" err="1">
                <a:solidFill>
                  <a:schemeClr val="accent4">
                    <a:lumMod val="75000"/>
                  </a:schemeClr>
                </a:solidFill>
              </a:rPr>
              <a:t>chú</a:t>
            </a:r>
            <a:r>
              <a:rPr lang="en-US" b="1" dirty="0">
                <a:solidFill>
                  <a:schemeClr val="accent4">
                    <a:lumMod val="75000"/>
                  </a:schemeClr>
                </a:solidFill>
              </a:rPr>
              <a:t>: Con </a:t>
            </a:r>
            <a:r>
              <a:rPr lang="en-US" b="1" dirty="0" err="1">
                <a:solidFill>
                  <a:schemeClr val="accent4">
                    <a:lumMod val="75000"/>
                  </a:schemeClr>
                </a:solidFill>
              </a:rPr>
              <a:t>hãy</a:t>
            </a:r>
            <a:r>
              <a:rPr lang="en-US" b="1" dirty="0">
                <a:solidFill>
                  <a:schemeClr val="accent4">
                    <a:lumMod val="75000"/>
                  </a:schemeClr>
                </a:solidFill>
              </a:rPr>
              <a:t> </a:t>
            </a:r>
            <a:r>
              <a:rPr lang="en-US" b="1" dirty="0" err="1">
                <a:solidFill>
                  <a:schemeClr val="accent4">
                    <a:lumMod val="75000"/>
                  </a:schemeClr>
                </a:solidFill>
              </a:rPr>
              <a:t>hôn</a:t>
            </a:r>
            <a:r>
              <a:rPr lang="en-US" b="1" dirty="0">
                <a:solidFill>
                  <a:schemeClr val="accent4">
                    <a:lumMod val="75000"/>
                  </a:schemeClr>
                </a:solidFill>
              </a:rPr>
              <a:t> </a:t>
            </a:r>
            <a:r>
              <a:rPr lang="en-US" b="1" dirty="0" err="1">
                <a:solidFill>
                  <a:schemeClr val="accent4">
                    <a:lumMod val="75000"/>
                  </a:schemeClr>
                </a:solidFill>
              </a:rPr>
              <a:t>mẹ</a:t>
            </a:r>
            <a:r>
              <a:rPr lang="en-US" b="1" dirty="0">
                <a:solidFill>
                  <a:schemeClr val="accent4">
                    <a:lumMod val="75000"/>
                  </a:schemeClr>
                </a:solidFill>
              </a:rPr>
              <a:t> </a:t>
            </a:r>
            <a:r>
              <a:rPr lang="en-US" b="1" dirty="0" err="1">
                <a:solidFill>
                  <a:schemeClr val="accent4">
                    <a:lumMod val="75000"/>
                  </a:schemeClr>
                </a:solidFill>
              </a:rPr>
              <a:t>giúp</a:t>
            </a:r>
            <a:r>
              <a:rPr lang="en-US" b="1" dirty="0">
                <a:solidFill>
                  <a:schemeClr val="accent4">
                    <a:lumMod val="75000"/>
                  </a:schemeClr>
                </a:solidFill>
              </a:rPr>
              <a:t> cha, </a:t>
            </a:r>
            <a:r>
              <a:rPr lang="en-US" b="1" dirty="0" err="1">
                <a:solidFill>
                  <a:schemeClr val="accent4">
                    <a:lumMod val="75000"/>
                  </a:schemeClr>
                </a:solidFill>
              </a:rPr>
              <a:t>hãy</a:t>
            </a:r>
            <a:r>
              <a:rPr lang="en-US" b="1" dirty="0">
                <a:solidFill>
                  <a:schemeClr val="accent4">
                    <a:lumMod val="75000"/>
                  </a:schemeClr>
                </a:solidFill>
              </a:rPr>
              <a:t> </a:t>
            </a:r>
            <a:r>
              <a:rPr lang="en-US" b="1" dirty="0" err="1">
                <a:solidFill>
                  <a:schemeClr val="accent4">
                    <a:lumMod val="75000"/>
                  </a:schemeClr>
                </a:solidFill>
              </a:rPr>
              <a:t>nói</a:t>
            </a:r>
            <a:r>
              <a:rPr lang="en-US" b="1" dirty="0">
                <a:solidFill>
                  <a:schemeClr val="accent4">
                    <a:lumMod val="75000"/>
                  </a:schemeClr>
                </a:solidFill>
              </a:rPr>
              <a:t> </a:t>
            </a:r>
            <a:r>
              <a:rPr lang="en-US" b="1" dirty="0" err="1">
                <a:solidFill>
                  <a:schemeClr val="accent4">
                    <a:lumMod val="75000"/>
                  </a:schemeClr>
                </a:solidFill>
              </a:rPr>
              <a:t>với</a:t>
            </a:r>
            <a:r>
              <a:rPr lang="en-US" b="1" dirty="0">
                <a:solidFill>
                  <a:schemeClr val="accent4">
                    <a:lumMod val="75000"/>
                  </a:schemeClr>
                </a:solidFill>
              </a:rPr>
              <a:t> </a:t>
            </a:r>
            <a:r>
              <a:rPr lang="en-US" b="1" dirty="0" err="1">
                <a:solidFill>
                  <a:schemeClr val="accent4">
                    <a:lumMod val="75000"/>
                  </a:schemeClr>
                </a:solidFill>
              </a:rPr>
              <a:t>mẹ</a:t>
            </a:r>
            <a:r>
              <a:rPr lang="en-US" b="1" dirty="0">
                <a:solidFill>
                  <a:schemeClr val="accent4">
                    <a:lumMod val="75000"/>
                  </a:schemeClr>
                </a:solidFill>
              </a:rPr>
              <a:t> </a:t>
            </a:r>
            <a:r>
              <a:rPr lang="en-US" b="1" dirty="0" err="1">
                <a:solidFill>
                  <a:schemeClr val="accent4">
                    <a:lumMod val="75000"/>
                  </a:schemeClr>
                </a:solidFill>
              </a:rPr>
              <a:t>rằng</a:t>
            </a:r>
            <a:r>
              <a:rPr lang="en-US" b="1" dirty="0">
                <a:solidFill>
                  <a:schemeClr val="accent4">
                    <a:lumMod val="75000"/>
                  </a:schemeClr>
                </a:solidFill>
              </a:rPr>
              <a:t>: </a:t>
            </a:r>
            <a:r>
              <a:rPr lang="en-US" b="1" i="1" dirty="0">
                <a:solidFill>
                  <a:schemeClr val="accent4">
                    <a:lumMod val="75000"/>
                  </a:schemeClr>
                </a:solidFill>
              </a:rPr>
              <a:t>Cha </a:t>
            </a:r>
            <a:r>
              <a:rPr lang="en-US" b="1" i="1" dirty="0" err="1">
                <a:solidFill>
                  <a:schemeClr val="accent4">
                    <a:lumMod val="75000"/>
                  </a:schemeClr>
                </a:solidFill>
              </a:rPr>
              <a:t>đi</a:t>
            </a:r>
            <a:r>
              <a:rPr lang="en-US" b="1" i="1" dirty="0">
                <a:solidFill>
                  <a:schemeClr val="accent4">
                    <a:lumMod val="75000"/>
                  </a:schemeClr>
                </a:solidFill>
              </a:rPr>
              <a:t> </a:t>
            </a:r>
            <a:r>
              <a:rPr lang="en-US" b="1" i="1" dirty="0" err="1">
                <a:solidFill>
                  <a:schemeClr val="accent4">
                    <a:lumMod val="75000"/>
                  </a:schemeClr>
                </a:solidFill>
              </a:rPr>
              <a:t>vui</a:t>
            </a:r>
            <a:r>
              <a:rPr lang="en-US" b="1" i="1" dirty="0">
                <a:solidFill>
                  <a:schemeClr val="accent4">
                    <a:lumMod val="75000"/>
                  </a:schemeClr>
                </a:solidFill>
              </a:rPr>
              <a:t> </a:t>
            </a:r>
            <a:r>
              <a:rPr lang="en-US" b="1" i="1" dirty="0" err="1">
                <a:solidFill>
                  <a:schemeClr val="accent4">
                    <a:lumMod val="75000"/>
                  </a:schemeClr>
                </a:solidFill>
              </a:rPr>
              <a:t>xin</a:t>
            </a:r>
            <a:r>
              <a:rPr lang="en-US" b="1" i="1" dirty="0">
                <a:solidFill>
                  <a:schemeClr val="accent4">
                    <a:lumMod val="75000"/>
                  </a:schemeClr>
                </a:solidFill>
              </a:rPr>
              <a:t> </a:t>
            </a:r>
            <a:r>
              <a:rPr lang="en-US" b="1" i="1" dirty="0" err="1">
                <a:solidFill>
                  <a:schemeClr val="accent4">
                    <a:lumMod val="75000"/>
                  </a:schemeClr>
                </a:solidFill>
              </a:rPr>
              <a:t>mẹ</a:t>
            </a:r>
            <a:r>
              <a:rPr lang="en-US" b="1" i="1" dirty="0">
                <a:solidFill>
                  <a:schemeClr val="accent4">
                    <a:lumMod val="75000"/>
                  </a:schemeClr>
                </a:solidFill>
              </a:rPr>
              <a:t> </a:t>
            </a:r>
            <a:r>
              <a:rPr lang="en-US" b="1" i="1" dirty="0" err="1">
                <a:solidFill>
                  <a:schemeClr val="accent4">
                    <a:lumMod val="75000"/>
                  </a:schemeClr>
                </a:solidFill>
              </a:rPr>
              <a:t>đừng</a:t>
            </a:r>
            <a:r>
              <a:rPr lang="en-US" b="1" i="1" dirty="0">
                <a:solidFill>
                  <a:schemeClr val="accent4">
                    <a:lumMod val="75000"/>
                  </a:schemeClr>
                </a:solidFill>
              </a:rPr>
              <a:t> </a:t>
            </a:r>
            <a:r>
              <a:rPr lang="en-US" b="1" i="1" dirty="0" err="1">
                <a:solidFill>
                  <a:schemeClr val="accent4">
                    <a:lumMod val="75000"/>
                  </a:schemeClr>
                </a:solidFill>
              </a:rPr>
              <a:t>buồn</a:t>
            </a:r>
            <a:r>
              <a:rPr lang="en-US" b="1" dirty="0" err="1">
                <a:solidFill>
                  <a:schemeClr val="accent4">
                    <a:lumMod val="75000"/>
                  </a:schemeClr>
                </a:solidFill>
              </a:rPr>
              <a:t>-chú</a:t>
            </a:r>
            <a:r>
              <a:rPr lang="en-US" b="1" dirty="0">
                <a:solidFill>
                  <a:schemeClr val="accent4">
                    <a:lumMod val="75000"/>
                  </a:schemeClr>
                </a:solidFill>
              </a:rPr>
              <a:t> </a:t>
            </a:r>
            <a:r>
              <a:rPr lang="en-US" b="1" dirty="0" err="1">
                <a:solidFill>
                  <a:schemeClr val="accent4">
                    <a:lumMod val="75000"/>
                  </a:schemeClr>
                </a:solidFill>
              </a:rPr>
              <a:t>muốn</a:t>
            </a:r>
            <a:r>
              <a:rPr lang="en-US" b="1" dirty="0">
                <a:solidFill>
                  <a:schemeClr val="accent4">
                    <a:lumMod val="75000"/>
                  </a:schemeClr>
                </a:solidFill>
              </a:rPr>
              <a:t> </a:t>
            </a:r>
            <a:r>
              <a:rPr lang="en-US" b="1" dirty="0" err="1">
                <a:solidFill>
                  <a:schemeClr val="accent4">
                    <a:lumMod val="75000"/>
                  </a:schemeClr>
                </a:solidFill>
              </a:rPr>
              <a:t>nhắn</a:t>
            </a:r>
            <a:r>
              <a:rPr lang="en-US" b="1" dirty="0">
                <a:solidFill>
                  <a:schemeClr val="accent4">
                    <a:lumMod val="75000"/>
                  </a:schemeClr>
                </a:solidFill>
              </a:rPr>
              <a:t> </a:t>
            </a:r>
            <a:r>
              <a:rPr lang="en-US" b="1" dirty="0" err="1">
                <a:solidFill>
                  <a:schemeClr val="accent4">
                    <a:lumMod val="75000"/>
                  </a:schemeClr>
                </a:solidFill>
              </a:rPr>
              <a:t>gửi</a:t>
            </a:r>
            <a:r>
              <a:rPr lang="en-US" b="1" dirty="0">
                <a:solidFill>
                  <a:schemeClr val="accent4">
                    <a:lumMod val="75000"/>
                  </a:schemeClr>
                </a:solidFill>
              </a:rPr>
              <a:t> </a:t>
            </a:r>
            <a:r>
              <a:rPr lang="en-US" b="1" dirty="0" err="1">
                <a:solidFill>
                  <a:schemeClr val="accent4">
                    <a:lumMod val="75000"/>
                  </a:schemeClr>
                </a:solidFill>
              </a:rPr>
              <a:t>tình</a:t>
            </a:r>
            <a:r>
              <a:rPr lang="en-US" b="1" dirty="0">
                <a:solidFill>
                  <a:schemeClr val="accent4">
                    <a:lumMod val="75000"/>
                  </a:schemeClr>
                </a:solidFill>
              </a:rPr>
              <a:t> </a:t>
            </a:r>
            <a:r>
              <a:rPr lang="en-US" b="1" dirty="0" err="1">
                <a:solidFill>
                  <a:schemeClr val="accent4">
                    <a:lumMod val="75000"/>
                  </a:schemeClr>
                </a:solidFill>
              </a:rPr>
              <a:t>cảm</a:t>
            </a:r>
            <a:r>
              <a:rPr lang="en-US" b="1" dirty="0">
                <a:solidFill>
                  <a:schemeClr val="accent4">
                    <a:lumMod val="75000"/>
                  </a:schemeClr>
                </a:solidFill>
              </a:rPr>
              <a:t> </a:t>
            </a:r>
            <a:r>
              <a:rPr lang="en-US" b="1" dirty="0" err="1">
                <a:solidFill>
                  <a:schemeClr val="accent4">
                    <a:lumMod val="75000"/>
                  </a:schemeClr>
                </a:solidFill>
              </a:rPr>
              <a:t>động</a:t>
            </a:r>
            <a:r>
              <a:rPr lang="en-US" b="1" dirty="0">
                <a:solidFill>
                  <a:schemeClr val="accent4">
                    <a:lumMod val="75000"/>
                  </a:schemeClr>
                </a:solidFill>
              </a:rPr>
              <a:t> </a:t>
            </a:r>
            <a:r>
              <a:rPr lang="en-US" b="1" dirty="0" err="1">
                <a:solidFill>
                  <a:schemeClr val="accent4">
                    <a:lumMod val="75000"/>
                  </a:schemeClr>
                </a:solidFill>
              </a:rPr>
              <a:t>viên</a:t>
            </a:r>
            <a:r>
              <a:rPr lang="en-US" b="1" dirty="0">
                <a:solidFill>
                  <a:schemeClr val="accent4">
                    <a:lumMod val="75000"/>
                  </a:schemeClr>
                </a:solidFill>
              </a:rPr>
              <a:t> </a:t>
            </a:r>
            <a:r>
              <a:rPr lang="en-US" b="1" dirty="0" err="1">
                <a:solidFill>
                  <a:schemeClr val="accent4">
                    <a:lumMod val="75000"/>
                  </a:schemeClr>
                </a:solidFill>
              </a:rPr>
              <a:t>những</a:t>
            </a:r>
            <a:r>
              <a:rPr lang="en-US" b="1" dirty="0">
                <a:solidFill>
                  <a:schemeClr val="accent4">
                    <a:lumMod val="75000"/>
                  </a:schemeClr>
                </a:solidFill>
              </a:rPr>
              <a:t> </a:t>
            </a:r>
            <a:r>
              <a:rPr lang="en-US" b="1" dirty="0" err="1">
                <a:solidFill>
                  <a:schemeClr val="accent4">
                    <a:lumMod val="75000"/>
                  </a:schemeClr>
                </a:solidFill>
              </a:rPr>
              <a:t>lời</a:t>
            </a:r>
            <a:r>
              <a:rPr lang="en-US" b="1" dirty="0">
                <a:solidFill>
                  <a:schemeClr val="accent4">
                    <a:lumMod val="75000"/>
                  </a:schemeClr>
                </a:solidFill>
              </a:rPr>
              <a:t> </a:t>
            </a:r>
            <a:r>
              <a:rPr lang="en-US" b="1" dirty="0" err="1">
                <a:solidFill>
                  <a:schemeClr val="accent4">
                    <a:lumMod val="75000"/>
                  </a:schemeClr>
                </a:solidFill>
              </a:rPr>
              <a:t>thân</a:t>
            </a:r>
            <a:r>
              <a:rPr lang="en-US" b="1" dirty="0">
                <a:solidFill>
                  <a:schemeClr val="accent4">
                    <a:lumMod val="75000"/>
                  </a:schemeClr>
                </a:solidFill>
              </a:rPr>
              <a:t> </a:t>
            </a:r>
            <a:r>
              <a:rPr lang="en-US" b="1" dirty="0" err="1">
                <a:solidFill>
                  <a:schemeClr val="accent4">
                    <a:lumMod val="75000"/>
                  </a:schemeClr>
                </a:solidFill>
              </a:rPr>
              <a:t>yêu</a:t>
            </a:r>
            <a:r>
              <a:rPr lang="en-US" b="1" dirty="0">
                <a:solidFill>
                  <a:schemeClr val="accent4">
                    <a:lumMod val="75000"/>
                  </a:schemeClr>
                </a:solidFill>
              </a:rPr>
              <a:t>, </a:t>
            </a:r>
            <a:r>
              <a:rPr lang="en-US" b="1" dirty="0" err="1">
                <a:solidFill>
                  <a:schemeClr val="accent4">
                    <a:lumMod val="75000"/>
                  </a:schemeClr>
                </a:solidFill>
              </a:rPr>
              <a:t>đồng</a:t>
            </a:r>
            <a:r>
              <a:rPr lang="en-US" b="1" dirty="0">
                <a:solidFill>
                  <a:schemeClr val="accent4">
                    <a:lumMod val="75000"/>
                  </a:schemeClr>
                </a:solidFill>
              </a:rPr>
              <a:t> </a:t>
            </a:r>
            <a:r>
              <a:rPr lang="en-US" b="1" dirty="0" err="1">
                <a:solidFill>
                  <a:schemeClr val="accent4">
                    <a:lumMod val="75000"/>
                  </a:schemeClr>
                </a:solidFill>
              </a:rPr>
              <a:t>thời</a:t>
            </a:r>
            <a:r>
              <a:rPr lang="en-US" b="1" dirty="0">
                <a:solidFill>
                  <a:schemeClr val="accent4">
                    <a:lumMod val="75000"/>
                  </a:schemeClr>
                </a:solidFill>
              </a:rPr>
              <a:t> </a:t>
            </a:r>
            <a:r>
              <a:rPr lang="en-US" b="1" dirty="0" err="1">
                <a:solidFill>
                  <a:schemeClr val="accent4">
                    <a:lumMod val="75000"/>
                  </a:schemeClr>
                </a:solidFill>
              </a:rPr>
              <a:t>muốn</a:t>
            </a:r>
            <a:r>
              <a:rPr lang="en-US" b="1" dirty="0">
                <a:solidFill>
                  <a:schemeClr val="accent4">
                    <a:lumMod val="75000"/>
                  </a:schemeClr>
                </a:solidFill>
              </a:rPr>
              <a:t> </a:t>
            </a:r>
            <a:r>
              <a:rPr lang="en-US" b="1" dirty="0" err="1">
                <a:solidFill>
                  <a:schemeClr val="accent4">
                    <a:lumMod val="75000"/>
                  </a:schemeClr>
                </a:solidFill>
              </a:rPr>
              <a:t>khẳng</a:t>
            </a:r>
            <a:r>
              <a:rPr lang="en-US" b="1" dirty="0">
                <a:solidFill>
                  <a:schemeClr val="accent4">
                    <a:lumMod val="75000"/>
                  </a:schemeClr>
                </a:solidFill>
              </a:rPr>
              <a:t> </a:t>
            </a:r>
            <a:r>
              <a:rPr lang="en-US" b="1" dirty="0" err="1">
                <a:solidFill>
                  <a:schemeClr val="accent4">
                    <a:lumMod val="75000"/>
                  </a:schemeClr>
                </a:solidFill>
              </a:rPr>
              <a:t>định</a:t>
            </a:r>
            <a:r>
              <a:rPr lang="en-US" b="1" dirty="0">
                <a:solidFill>
                  <a:schemeClr val="accent4">
                    <a:lumMod val="75000"/>
                  </a:schemeClr>
                </a:solidFill>
              </a:rPr>
              <a:t> </a:t>
            </a:r>
            <a:r>
              <a:rPr lang="en-US" b="1" dirty="0" err="1">
                <a:solidFill>
                  <a:schemeClr val="accent4">
                    <a:lumMod val="75000"/>
                  </a:schemeClr>
                </a:solidFill>
              </a:rPr>
              <a:t>sự</a:t>
            </a:r>
            <a:r>
              <a:rPr lang="en-US" b="1" dirty="0">
                <a:solidFill>
                  <a:schemeClr val="accent4">
                    <a:lumMod val="75000"/>
                  </a:schemeClr>
                </a:solidFill>
              </a:rPr>
              <a:t> </a:t>
            </a:r>
            <a:r>
              <a:rPr lang="en-US" b="1" dirty="0" err="1">
                <a:solidFill>
                  <a:schemeClr val="accent4">
                    <a:lumMod val="75000"/>
                  </a:schemeClr>
                </a:solidFill>
              </a:rPr>
              <a:t>tự</a:t>
            </a:r>
            <a:r>
              <a:rPr lang="en-US" b="1" dirty="0">
                <a:solidFill>
                  <a:schemeClr val="accent4">
                    <a:lumMod val="75000"/>
                  </a:schemeClr>
                </a:solidFill>
              </a:rPr>
              <a:t> </a:t>
            </a:r>
            <a:r>
              <a:rPr lang="en-US" b="1" dirty="0" err="1">
                <a:solidFill>
                  <a:schemeClr val="accent4">
                    <a:lumMod val="75000"/>
                  </a:schemeClr>
                </a:solidFill>
              </a:rPr>
              <a:t>nguyện</a:t>
            </a:r>
            <a:r>
              <a:rPr lang="en-US" b="1" dirty="0">
                <a:solidFill>
                  <a:schemeClr val="accent4">
                    <a:lumMod val="75000"/>
                  </a:schemeClr>
                </a:solidFill>
              </a:rPr>
              <a:t>, </a:t>
            </a:r>
            <a:r>
              <a:rPr lang="en-US" b="1" dirty="0" err="1">
                <a:solidFill>
                  <a:schemeClr val="accent4">
                    <a:lumMod val="75000"/>
                  </a:schemeClr>
                </a:solidFill>
              </a:rPr>
              <a:t>thanh</a:t>
            </a:r>
            <a:r>
              <a:rPr lang="en-US" b="1" dirty="0">
                <a:solidFill>
                  <a:schemeClr val="accent4">
                    <a:lumMod val="75000"/>
                  </a:schemeClr>
                </a:solidFill>
              </a:rPr>
              <a:t> </a:t>
            </a:r>
            <a:r>
              <a:rPr lang="en-US" b="1" dirty="0" err="1">
                <a:solidFill>
                  <a:schemeClr val="accent4">
                    <a:lumMod val="75000"/>
                  </a:schemeClr>
                </a:solidFill>
              </a:rPr>
              <a:t>thản</a:t>
            </a:r>
            <a:r>
              <a:rPr lang="en-US" b="1" dirty="0">
                <a:solidFill>
                  <a:schemeClr val="accent4">
                    <a:lumMod val="75000"/>
                  </a:schemeClr>
                </a:solidFill>
              </a:rPr>
              <a:t> </a:t>
            </a:r>
            <a:r>
              <a:rPr lang="en-US" b="1" dirty="0" err="1">
                <a:solidFill>
                  <a:schemeClr val="accent4">
                    <a:lumMod val="75000"/>
                  </a:schemeClr>
                </a:solidFill>
              </a:rPr>
              <a:t>trong</a:t>
            </a:r>
            <a:r>
              <a:rPr lang="en-US" b="1" dirty="0">
                <a:solidFill>
                  <a:schemeClr val="accent4">
                    <a:lumMod val="75000"/>
                  </a:schemeClr>
                </a:solidFill>
              </a:rPr>
              <a:t> </a:t>
            </a:r>
            <a:r>
              <a:rPr lang="en-US" b="1" dirty="0" err="1">
                <a:solidFill>
                  <a:schemeClr val="accent4">
                    <a:lumMod val="75000"/>
                  </a:schemeClr>
                </a:solidFill>
              </a:rPr>
              <a:t>hành</a:t>
            </a:r>
            <a:r>
              <a:rPr lang="en-US" b="1" dirty="0">
                <a:solidFill>
                  <a:schemeClr val="accent4">
                    <a:lumMod val="75000"/>
                  </a:schemeClr>
                </a:solidFill>
              </a:rPr>
              <a:t> </a:t>
            </a:r>
            <a:r>
              <a:rPr lang="en-US" b="1" dirty="0" err="1">
                <a:solidFill>
                  <a:schemeClr val="accent4">
                    <a:lumMod val="75000"/>
                  </a:schemeClr>
                </a:solidFill>
              </a:rPr>
              <a:t>động</a:t>
            </a:r>
            <a:r>
              <a:rPr lang="en-US" b="1" dirty="0">
                <a:solidFill>
                  <a:schemeClr val="accent4">
                    <a:lumMod val="75000"/>
                  </a:schemeClr>
                </a:solidFill>
              </a:rPr>
              <a:t> </a:t>
            </a:r>
            <a:r>
              <a:rPr lang="en-US" b="1" dirty="0" err="1">
                <a:solidFill>
                  <a:schemeClr val="accent4">
                    <a:lumMod val="75000"/>
                  </a:schemeClr>
                </a:solidFill>
              </a:rPr>
              <a:t>của</a:t>
            </a:r>
            <a:r>
              <a:rPr lang="en-US" b="1" dirty="0">
                <a:solidFill>
                  <a:schemeClr val="accent4">
                    <a:lumMod val="75000"/>
                  </a:schemeClr>
                </a:solidFill>
              </a:rPr>
              <a:t> </a:t>
            </a:r>
            <a:r>
              <a:rPr lang="en-US" b="1" dirty="0" err="1">
                <a:solidFill>
                  <a:schemeClr val="accent4">
                    <a:lumMod val="75000"/>
                  </a:schemeClr>
                </a:solidFill>
              </a:rPr>
              <a:t>mình</a:t>
            </a:r>
            <a:r>
              <a:rPr lang="en-US" b="1" dirty="0">
                <a:solidFill>
                  <a:schemeClr val="accent4">
                    <a:lumMod val="75000"/>
                  </a:schemeClr>
                </a:solidFill>
              </a:rPr>
              <a:t>.</a:t>
            </a:r>
            <a:endParaRPr lang="x-none" dirty="0">
              <a:solidFill>
                <a:schemeClr val="accent4">
                  <a:lumMod val="75000"/>
                </a:schemeClr>
              </a:solidFill>
            </a:endParaRPr>
          </a:p>
        </p:txBody>
      </p:sp>
      <p:sp>
        <p:nvSpPr>
          <p:cNvPr id="5" name="Rectangle 4">
            <a:extLst>
              <a:ext uri="{FF2B5EF4-FFF2-40B4-BE49-F238E27FC236}">
                <a16:creationId xmlns:a16="http://schemas.microsoft.com/office/drawing/2014/main" id="{2B635F4F-B1F9-3F43-B25B-FA77179B024D}"/>
              </a:ext>
            </a:extLst>
          </p:cNvPr>
          <p:cNvSpPr/>
          <p:nvPr/>
        </p:nvSpPr>
        <p:spPr>
          <a:xfrm>
            <a:off x="1407881" y="5244040"/>
            <a:ext cx="8762692" cy="523220"/>
          </a:xfrm>
          <a:prstGeom prst="rect">
            <a:avLst/>
          </a:prstGeom>
        </p:spPr>
        <p:txBody>
          <a:bodyPr wrap="square">
            <a:spAutoFit/>
          </a:bodyPr>
          <a:lstStyle/>
          <a:p>
            <a:pPr algn="ctr"/>
            <a:r>
              <a:rPr lang="vi-VN" sz="28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Chú Mo-ri-xơn nói với con điều gì khi từ biệt?</a:t>
            </a:r>
            <a:endParaRPr lang="vi-VN"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35864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1000"/>
                                        <p:tgtEl>
                                          <p:spTgt spid="23">
                                            <p:txEl>
                                              <p:pRg st="0" end="0"/>
                                            </p:txEl>
                                          </p:spTgt>
                                        </p:tgtEl>
                                      </p:cBhvr>
                                    </p:animEffect>
                                    <p:anim calcmode="lin" valueType="num">
                                      <p:cBhvr>
                                        <p:cTn id="2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1000"/>
                                        <p:tgtEl>
                                          <p:spTgt spid="23">
                                            <p:txEl>
                                              <p:pRg st="1" end="1"/>
                                            </p:txEl>
                                          </p:spTgt>
                                        </p:tgtEl>
                                      </p:cBhvr>
                                    </p:animEffect>
                                    <p:anim calcmode="lin" valueType="num">
                                      <p:cBhvr>
                                        <p:cTn id="2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1000"/>
                                        <p:tgtEl>
                                          <p:spTgt spid="23">
                                            <p:txEl>
                                              <p:pRg st="2" end="2"/>
                                            </p:txEl>
                                          </p:spTgt>
                                        </p:tgtEl>
                                      </p:cBhvr>
                                    </p:animEffect>
                                    <p:anim calcmode="lin" valueType="num">
                                      <p:cBhvr>
                                        <p:cTn id="3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1000"/>
                                        <p:tgtEl>
                                          <p:spTgt spid="23">
                                            <p:txEl>
                                              <p:pRg st="3" end="3"/>
                                            </p:txEl>
                                          </p:spTgt>
                                        </p:tgtEl>
                                      </p:cBhvr>
                                    </p:animEffect>
                                    <p:anim calcmode="lin" valueType="num">
                                      <p:cBhvr>
                                        <p:cTn id="35"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xEl>
                                              <p:pRg st="4" end="4"/>
                                            </p:txEl>
                                          </p:spTgt>
                                        </p:tgtEl>
                                        <p:attrNameLst>
                                          <p:attrName>style.visibility</p:attrName>
                                        </p:attrNameLst>
                                      </p:cBhvr>
                                      <p:to>
                                        <p:strVal val="visible"/>
                                      </p:to>
                                    </p:set>
                                    <p:animEffect transition="in" filter="fade">
                                      <p:cBhvr>
                                        <p:cTn id="39" dur="1000"/>
                                        <p:tgtEl>
                                          <p:spTgt spid="23">
                                            <p:txEl>
                                              <p:pRg st="4" end="4"/>
                                            </p:txEl>
                                          </p:spTgt>
                                        </p:tgtEl>
                                      </p:cBhvr>
                                    </p:animEffect>
                                    <p:anim calcmode="lin" valueType="num">
                                      <p:cBhvr>
                                        <p:cTn id="40"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xEl>
                                              <p:pRg st="5" end="5"/>
                                            </p:txEl>
                                          </p:spTgt>
                                        </p:tgtEl>
                                        <p:attrNameLst>
                                          <p:attrName>style.visibility</p:attrName>
                                        </p:attrNameLst>
                                      </p:cBhvr>
                                      <p:to>
                                        <p:strVal val="visible"/>
                                      </p:to>
                                    </p:set>
                                    <p:animEffect transition="in" filter="fade">
                                      <p:cBhvr>
                                        <p:cTn id="44" dur="1000"/>
                                        <p:tgtEl>
                                          <p:spTgt spid="23">
                                            <p:txEl>
                                              <p:pRg st="5" end="5"/>
                                            </p:txEl>
                                          </p:spTgt>
                                        </p:tgtEl>
                                      </p:cBhvr>
                                    </p:animEffect>
                                    <p:anim calcmode="lin" valueType="num">
                                      <p:cBhvr>
                                        <p:cTn id="45"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3">
                                            <p:txEl>
                                              <p:pRg st="7" end="7"/>
                                            </p:txEl>
                                          </p:spTgt>
                                        </p:tgtEl>
                                        <p:attrNameLst>
                                          <p:attrName>style.visibility</p:attrName>
                                        </p:attrNameLst>
                                      </p:cBhvr>
                                      <p:to>
                                        <p:strVal val="visible"/>
                                      </p:to>
                                    </p:set>
                                    <p:animEffect transition="in" filter="fade">
                                      <p:cBhvr>
                                        <p:cTn id="54" dur="1000"/>
                                        <p:tgtEl>
                                          <p:spTgt spid="23">
                                            <p:txEl>
                                              <p:pRg st="7" end="7"/>
                                            </p:txEl>
                                          </p:spTgt>
                                        </p:tgtEl>
                                      </p:cBhvr>
                                    </p:animEffect>
                                    <p:anim calcmode="lin" valueType="num">
                                      <p:cBhvr>
                                        <p:cTn id="55"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1" nodeType="clickEffect">
                                  <p:stCondLst>
                                    <p:cond delay="0"/>
                                  </p:stCondLst>
                                  <p:childTnLst>
                                    <p:anim calcmode="lin" valueType="num">
                                      <p:cBhvr>
                                        <p:cTn id="67" dur="500"/>
                                        <p:tgtEl>
                                          <p:spTgt spid="5"/>
                                        </p:tgtEl>
                                        <p:attrNameLst>
                                          <p:attrName>ppt_w</p:attrName>
                                        </p:attrNameLst>
                                      </p:cBhvr>
                                      <p:tavLst>
                                        <p:tav tm="0">
                                          <p:val>
                                            <p:strVal val="ppt_w"/>
                                          </p:val>
                                        </p:tav>
                                        <p:tav tm="100000">
                                          <p:val>
                                            <p:fltVal val="0"/>
                                          </p:val>
                                        </p:tav>
                                      </p:tavLst>
                                    </p:anim>
                                    <p:anim calcmode="lin" valueType="num">
                                      <p:cBhvr>
                                        <p:cTn id="68" dur="500"/>
                                        <p:tgtEl>
                                          <p:spTgt spid="5"/>
                                        </p:tgtEl>
                                        <p:attrNameLst>
                                          <p:attrName>ppt_h</p:attrName>
                                        </p:attrNameLst>
                                      </p:cBhvr>
                                      <p:tavLst>
                                        <p:tav tm="0">
                                          <p:val>
                                            <p:strVal val="ppt_h"/>
                                          </p:val>
                                        </p:tav>
                                        <p:tav tm="100000">
                                          <p:val>
                                            <p:fltVal val="0"/>
                                          </p:val>
                                        </p:tav>
                                      </p:tavLst>
                                    </p:anim>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53" presetClass="entr" presetSubtype="16"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5" name="Title 1">
            <a:extLst>
              <a:ext uri="{FF2B5EF4-FFF2-40B4-BE49-F238E27FC236}">
                <a16:creationId xmlns:a16="http://schemas.microsoft.com/office/drawing/2014/main" id="{38A3FF11-0CC3-C74D-956E-A89798A707E9}"/>
              </a:ext>
            </a:extLst>
          </p:cNvPr>
          <p:cNvSpPr txBox="1">
            <a:spLocks/>
          </p:cNvSpPr>
          <p:nvPr/>
        </p:nvSpPr>
        <p:spPr>
          <a:xfrm>
            <a:off x="1420740" y="535223"/>
            <a:ext cx="4363372" cy="7543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Sắc</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màu</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em</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yêu</a:t>
            </a:r>
            <a:endParaRPr lang="x-none"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2">
            <a:extLst>
              <a:ext uri="{FF2B5EF4-FFF2-40B4-BE49-F238E27FC236}">
                <a16:creationId xmlns:a16="http://schemas.microsoft.com/office/drawing/2014/main" id="{AD532075-5EA7-FC47-AD6D-3E84734AAAB1}"/>
              </a:ext>
            </a:extLst>
          </p:cNvPr>
          <p:cNvSpPr txBox="1">
            <a:spLocks/>
          </p:cNvSpPr>
          <p:nvPr/>
        </p:nvSpPr>
        <p:spPr>
          <a:xfrm>
            <a:off x="712745" y="1565637"/>
            <a:ext cx="3870960" cy="41282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Em yêu màu đỏ:</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Như máu con tim,</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Lá cờ Tổ quốc,</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Khăn quàng đội viên.</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br>
              <a:rPr lang="vi-VN" dirty="0">
                <a:solidFill>
                  <a:srgbClr val="1A46A5"/>
                </a:solidFill>
                <a:latin typeface="Tahoma" panose="020B0604030504040204" pitchFamily="34" charset="0"/>
                <a:ea typeface="Tahoma" panose="020B0604030504040204" pitchFamily="34" charset="0"/>
                <a:cs typeface="Tahoma" panose="020B0604030504040204" pitchFamily="34" charset="0"/>
              </a:rPr>
            </a:b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Em yêu màu vàng:</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Lúa đồng chín rộ,</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Hoa cúc mùa thu,</a:t>
            </a:r>
            <a:endParaRPr lang="vi-VN"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b="1" dirty="0">
                <a:solidFill>
                  <a:srgbClr val="1A46A5"/>
                </a:solidFill>
                <a:latin typeface="Tahoma" panose="020B0604030504040204" pitchFamily="34" charset="0"/>
                <a:ea typeface="Tahoma" panose="020B0604030504040204" pitchFamily="34" charset="0"/>
                <a:cs typeface="Tahoma" panose="020B0604030504040204" pitchFamily="34" charset="0"/>
              </a:rPr>
              <a:t>Nắng trời rực rỡ</a:t>
            </a:r>
            <a:endParaRPr lang="x-none"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6AEDA710-D728-0148-A56E-BF79ED9C2809}"/>
              </a:ext>
            </a:extLst>
          </p:cNvPr>
          <p:cNvSpPr txBox="1">
            <a:spLocks/>
          </p:cNvSpPr>
          <p:nvPr/>
        </p:nvSpPr>
        <p:spPr>
          <a:xfrm>
            <a:off x="4848833" y="2403973"/>
            <a:ext cx="6726221" cy="10546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2400" b="1" dirty="0">
                <a:solidFill>
                  <a:srgbClr val="FFC000"/>
                </a:solidFill>
                <a:latin typeface="Tahoma" panose="020B0604030504040204" pitchFamily="34" charset="0"/>
                <a:ea typeface="Tahoma" panose="020B0604030504040204" pitchFamily="34" charset="0"/>
                <a:cs typeface="Tahoma" panose="020B0604030504040204" pitchFamily="34" charset="0"/>
              </a:rPr>
              <a:t>Bài thơ cho ta biết tình cảm của bạn nhỏ với quê hương, đất nước như thế nào?</a:t>
            </a:r>
            <a:endParaRPr lang="x-none" sz="2400"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0F1F9760-BED8-124E-9214-96A2E1E32D24}"/>
              </a:ext>
            </a:extLst>
          </p:cNvPr>
          <p:cNvSpPr txBox="1">
            <a:spLocks/>
          </p:cNvSpPr>
          <p:nvPr/>
        </p:nvSpPr>
        <p:spPr>
          <a:xfrm>
            <a:off x="4880115" y="3805379"/>
            <a:ext cx="6726221" cy="1302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24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Bạn nhỏ yêu tất cả sắc màu của các sự vật và con người xung quanh mình nên bạn nhỏ yêu quê hương, đất nước mình.</a:t>
            </a:r>
            <a:endParaRPr lang="x-none" sz="2400"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554918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p:cTn id="28"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8F42C70-17E4-4830-8861-F495DA0937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6" t="973" r="12452" b="20935"/>
          <a:stretch/>
        </p:blipFill>
        <p:spPr>
          <a:xfrm rot="16200000" flipH="1">
            <a:off x="2713970" y="-2713970"/>
            <a:ext cx="6858004" cy="12285939"/>
          </a:xfrm>
          <a:prstGeom prst="rect">
            <a:avLst/>
          </a:prstGeom>
        </p:spPr>
      </p:pic>
      <p:sp>
        <p:nvSpPr>
          <p:cNvPr id="3" name="矩形: 圆角 2">
            <a:extLst>
              <a:ext uri="{FF2B5EF4-FFF2-40B4-BE49-F238E27FC236}">
                <a16:creationId xmlns:a16="http://schemas.microsoft.com/office/drawing/2014/main" id="{8E2C1535-836A-4AF1-A66A-20F61FD4B2BB}"/>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2141B44-7BF5-4CB0-8DFD-061307BB6A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836" b="66984"/>
          <a:stretch/>
        </p:blipFill>
        <p:spPr>
          <a:xfrm rot="16200000">
            <a:off x="-121931" y="5627584"/>
            <a:ext cx="1379488" cy="1135621"/>
          </a:xfrm>
          <a:prstGeom prst="rect">
            <a:avLst/>
          </a:prstGeom>
        </p:spPr>
      </p:pic>
      <p:pic>
        <p:nvPicPr>
          <p:cNvPr id="18" name="图片 17">
            <a:extLst>
              <a:ext uri="{FF2B5EF4-FFF2-40B4-BE49-F238E27FC236}">
                <a16:creationId xmlns:a16="http://schemas.microsoft.com/office/drawing/2014/main" id="{C726512A-CE32-46D7-B9ED-8D57A815B7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19" name="图片 18">
            <a:extLst>
              <a:ext uri="{FF2B5EF4-FFF2-40B4-BE49-F238E27FC236}">
                <a16:creationId xmlns:a16="http://schemas.microsoft.com/office/drawing/2014/main" id="{C42DD699-E633-46B1-8B1B-0A79DC85161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sp>
        <p:nvSpPr>
          <p:cNvPr id="17" name="Title 1">
            <a:extLst>
              <a:ext uri="{FF2B5EF4-FFF2-40B4-BE49-F238E27FC236}">
                <a16:creationId xmlns:a16="http://schemas.microsoft.com/office/drawing/2014/main" id="{03BBE2F2-199D-AD40-9E2F-EF6C19EC242B}"/>
              </a:ext>
            </a:extLst>
          </p:cNvPr>
          <p:cNvSpPr txBox="1">
            <a:spLocks/>
          </p:cNvSpPr>
          <p:nvPr/>
        </p:nvSpPr>
        <p:spPr>
          <a:xfrm>
            <a:off x="1366321" y="520339"/>
            <a:ext cx="867081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Tiếng</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đàn</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ba</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-la-</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lai</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-ca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trên</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sông</a:t>
            </a:r>
            <a:r>
              <a:rPr lang="en-US" sz="3600" b="1" dirty="0">
                <a:solidFill>
                  <a:srgbClr val="FA08FB"/>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A08FB"/>
                </a:solidFill>
                <a:latin typeface="Tahoma" panose="020B0604030504040204" pitchFamily="34" charset="0"/>
                <a:ea typeface="Tahoma" panose="020B0604030504040204" pitchFamily="34" charset="0"/>
                <a:cs typeface="Tahoma" panose="020B0604030504040204" pitchFamily="34" charset="0"/>
              </a:rPr>
              <a:t>Đà</a:t>
            </a:r>
            <a:endParaRPr lang="x-none" sz="3600" dirty="0">
              <a:solidFill>
                <a:srgbClr val="FA08FB"/>
              </a:solidFill>
              <a:latin typeface="Tahoma" panose="020B0604030504040204" pitchFamily="34" charset="0"/>
              <a:ea typeface="Tahoma" panose="020B0604030504040204" pitchFamily="34" charset="0"/>
              <a:cs typeface="Tahoma" panose="020B0604030504040204" pitchFamily="34" charset="0"/>
            </a:endParaRPr>
          </a:p>
        </p:txBody>
      </p:sp>
      <p:sp>
        <p:nvSpPr>
          <p:cNvPr id="23" name="Content Placeholder 2">
            <a:extLst>
              <a:ext uri="{FF2B5EF4-FFF2-40B4-BE49-F238E27FC236}">
                <a16:creationId xmlns:a16="http://schemas.microsoft.com/office/drawing/2014/main" id="{53DFDA05-8EF5-7947-A878-F65605C7C8BA}"/>
              </a:ext>
            </a:extLst>
          </p:cNvPr>
          <p:cNvSpPr txBox="1">
            <a:spLocks/>
          </p:cNvSpPr>
          <p:nvPr/>
        </p:nvSpPr>
        <p:spPr>
          <a:xfrm>
            <a:off x="2661440" y="1440419"/>
            <a:ext cx="7331958" cy="4239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Lúc ấy</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Cả công trường say ngủ cạnh dòng sông</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Những tháp khoan nhô lên trời ngẫm nghĩ</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Những xe ủi, xe ben sóng vai nhau nằm nghỉ</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Chỉ còn tiếng đàn ngân nga</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Với một dòng trăng lấp loáng sông Đà.</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 </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Ngày mai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Chiếc đập lớn nối liền hai khối núi</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Biển sẽ nằm bỡ ngỡ giữa cao nguyên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Sông Đà chia ánh sáng đi muôn ngả</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vi-VN" sz="2400" b="1" dirty="0">
                <a:solidFill>
                  <a:srgbClr val="1A46A5"/>
                </a:solidFill>
                <a:latin typeface="Tahoma" panose="020B0604030504040204" pitchFamily="34" charset="0"/>
                <a:ea typeface="Tahoma" panose="020B0604030504040204" pitchFamily="34" charset="0"/>
                <a:cs typeface="Tahoma" panose="020B0604030504040204" pitchFamily="34" charset="0"/>
              </a:rPr>
              <a:t>Từ công trình thủy điện lớn đầu tiên.</a:t>
            </a:r>
            <a:endParaRPr lang="vi-VN" sz="2400" dirty="0">
              <a:solidFill>
                <a:srgbClr val="1A46A5"/>
              </a:solidFill>
              <a:latin typeface="Tahoma" panose="020B0604030504040204" pitchFamily="34" charset="0"/>
              <a:ea typeface="Tahoma" panose="020B0604030504040204" pitchFamily="34" charset="0"/>
              <a:cs typeface="Tahoma" panose="020B0604030504040204" pitchFamily="34" charset="0"/>
            </a:endParaRPr>
          </a:p>
        </p:txBody>
      </p:sp>
      <p:sp>
        <p:nvSpPr>
          <p:cNvPr id="25" name="Content Placeholder 2">
            <a:extLst>
              <a:ext uri="{FF2B5EF4-FFF2-40B4-BE49-F238E27FC236}">
                <a16:creationId xmlns:a16="http://schemas.microsoft.com/office/drawing/2014/main" id="{4B434017-6330-3A4A-9717-9152855BA10C}"/>
              </a:ext>
            </a:extLst>
          </p:cNvPr>
          <p:cNvSpPr txBox="1">
            <a:spLocks/>
          </p:cNvSpPr>
          <p:nvPr/>
        </p:nvSpPr>
        <p:spPr bwMode="auto">
          <a:xfrm>
            <a:off x="1981200" y="2663655"/>
            <a:ext cx="8229600" cy="25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…Cả công trường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say ngủ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cạnh dòng sông</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Những tháp khoan nhô lên trời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ngẫm nghĩ</a:t>
            </a:r>
            <a:endParaRPr kumimoji="0" lang="vi-VN" sz="28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Những xe ủi, xe ben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sóng vai nhau nằm nghỉ</a:t>
            </a:r>
            <a:endParaRPr kumimoji="0" lang="vi-VN" sz="2800" b="0"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Biển sẽ nằm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bỡ ngỡ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giữa cao nguyên</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Sông Đà</a:t>
            </a:r>
            <a:r>
              <a:rPr kumimoji="0" lang="vi-VN" sz="2800" b="1" i="0" u="none" strike="noStrike" kern="12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800" b="1" i="0" u="none" strike="noStrike" kern="1200" cap="none"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chia ánh sáng </a:t>
            </a:r>
            <a:r>
              <a:rPr kumimoji="0" lang="vi-VN" sz="2800" b="1"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rPr>
              <a:t>đi muôn ngả</a:t>
            </a:r>
            <a:endParaRPr kumimoji="0" lang="vi-VN" sz="2800" b="0" i="0" u="none" strike="noStrike" kern="1200" cap="none" spc="0" normalizeH="0" baseline="0" noProof="0" dirty="0">
              <a:ln>
                <a:noFill/>
              </a:ln>
              <a:solidFill>
                <a:srgbClr val="1A46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6" name="图片 7">
            <a:extLst>
              <a:ext uri="{FF2B5EF4-FFF2-40B4-BE49-F238E27FC236}">
                <a16:creationId xmlns:a16="http://schemas.microsoft.com/office/drawing/2014/main" id="{3619BA0D-6FA2-0547-87DB-5A53A714C3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614" t="45714" r="-38" b="22869"/>
          <a:stretch/>
        </p:blipFill>
        <p:spPr>
          <a:xfrm rot="19301063" flipH="1">
            <a:off x="454917" y="3740280"/>
            <a:ext cx="1411730" cy="2260982"/>
          </a:xfrm>
          <a:prstGeom prst="rect">
            <a:avLst/>
          </a:prstGeom>
        </p:spPr>
      </p:pic>
      <p:sp>
        <p:nvSpPr>
          <p:cNvPr id="27" name="椭圆 5">
            <a:extLst>
              <a:ext uri="{FF2B5EF4-FFF2-40B4-BE49-F238E27FC236}">
                <a16:creationId xmlns:a16="http://schemas.microsoft.com/office/drawing/2014/main" id="{2203B997-4D79-4A45-8190-3478D8052D85}"/>
              </a:ext>
            </a:extLst>
          </p:cNvPr>
          <p:cNvSpPr/>
          <p:nvPr/>
        </p:nvSpPr>
        <p:spPr>
          <a:xfrm rot="19497725">
            <a:off x="10830852" y="5135386"/>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5">
            <a:extLst>
              <a:ext uri="{FF2B5EF4-FFF2-40B4-BE49-F238E27FC236}">
                <a16:creationId xmlns:a16="http://schemas.microsoft.com/office/drawing/2014/main" id="{5CCF4067-E799-5C49-904D-A403A6092A90}"/>
              </a:ext>
            </a:extLst>
          </p:cNvPr>
          <p:cNvSpPr/>
          <p:nvPr/>
        </p:nvSpPr>
        <p:spPr>
          <a:xfrm rot="19497725">
            <a:off x="9628562" y="5955066"/>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Content Placeholder 2">
            <a:extLst>
              <a:ext uri="{FF2B5EF4-FFF2-40B4-BE49-F238E27FC236}">
                <a16:creationId xmlns:a16="http://schemas.microsoft.com/office/drawing/2014/main" id="{A233AF1A-0416-484B-8DFC-3F90190BB47D}"/>
              </a:ext>
            </a:extLst>
          </p:cNvPr>
          <p:cNvSpPr txBox="1">
            <a:spLocks/>
          </p:cNvSpPr>
          <p:nvPr/>
        </p:nvSpPr>
        <p:spPr bwMode="auto">
          <a:xfrm>
            <a:off x="2273220" y="1258822"/>
            <a:ext cx="8229600" cy="140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vi-VN" sz="2800" b="1" i="0" u="none" strike="noStrike" kern="1200" cap="none" spc="0" normalizeH="0" baseline="0" noProof="0" dirty="0">
                <a:ln>
                  <a:noFill/>
                </a:ln>
                <a:solidFill>
                  <a:schemeClr val="accent4">
                    <a:lumMod val="75000"/>
                  </a:schemeClr>
                </a:solidFill>
                <a:effectLst/>
                <a:uLnTx/>
                <a:uFillTx/>
                <a:latin typeface="Tahoma" panose="020B0604030504040204" pitchFamily="34" charset="0"/>
                <a:ea typeface="Tahoma" panose="020B0604030504040204" pitchFamily="34" charset="0"/>
                <a:cs typeface="Tahoma" panose="020B0604030504040204" pitchFamily="34" charset="0"/>
              </a:rPr>
              <a:t>Những câu thơ nào trong bài thơ sử dụng biện pháp nhân hóa?</a:t>
            </a:r>
            <a:endParaRPr kumimoji="0" lang="vi-VN" sz="2800" b="0" i="0" u="none" strike="noStrike" kern="1200" cap="none" spc="0" normalizeH="0" baseline="0" noProof="0" dirty="0">
              <a:ln>
                <a:noFill/>
              </a:ln>
              <a:solidFill>
                <a:schemeClr val="accent4">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503394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1000" fill="hold"/>
                                        <p:tgtEl>
                                          <p:spTgt spid="23"/>
                                        </p:tgtEl>
                                        <p:attrNameLst>
                                          <p:attrName>ppt_w</p:attrName>
                                        </p:attrNameLst>
                                      </p:cBhvr>
                                      <p:tavLst>
                                        <p:tav tm="0">
                                          <p:val>
                                            <p:fltVal val="0"/>
                                          </p:val>
                                        </p:tav>
                                        <p:tav tm="100000">
                                          <p:val>
                                            <p:strVal val="#ppt_w"/>
                                          </p:val>
                                        </p:tav>
                                      </p:tavLst>
                                    </p:anim>
                                    <p:anim calcmode="lin" valueType="num">
                                      <p:cBhvr>
                                        <p:cTn id="14" dur="1000" fill="hold"/>
                                        <p:tgtEl>
                                          <p:spTgt spid="23"/>
                                        </p:tgtEl>
                                        <p:attrNameLst>
                                          <p:attrName>ppt_h</p:attrName>
                                        </p:attrNameLst>
                                      </p:cBhvr>
                                      <p:tavLst>
                                        <p:tav tm="0">
                                          <p:val>
                                            <p:fltVal val="0"/>
                                          </p:val>
                                        </p:tav>
                                        <p:tav tm="100000">
                                          <p:val>
                                            <p:strVal val="#ppt_h"/>
                                          </p:val>
                                        </p:tav>
                                      </p:tavLst>
                                    </p:anim>
                                    <p:anim calcmode="lin" valueType="num">
                                      <p:cBhvr>
                                        <p:cTn id="15" dur="1000" fill="hold"/>
                                        <p:tgtEl>
                                          <p:spTgt spid="23"/>
                                        </p:tgtEl>
                                        <p:attrNameLst>
                                          <p:attrName>style.rotation</p:attrName>
                                        </p:attrNameLst>
                                      </p:cBhvr>
                                      <p:tavLst>
                                        <p:tav tm="0">
                                          <p:val>
                                            <p:fltVal val="90"/>
                                          </p:val>
                                        </p:tav>
                                        <p:tav tm="100000">
                                          <p:val>
                                            <p:fltVal val="0"/>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5"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0.3"/>
</p:tagLst>
</file>

<file path=ppt/tags/tag10.xml><?xml version="1.0" encoding="utf-8"?>
<p:tagLst xmlns:a="http://schemas.openxmlformats.org/drawingml/2006/main" xmlns:r="http://schemas.openxmlformats.org/officeDocument/2006/relationships" xmlns:p="http://schemas.openxmlformats.org/presentationml/2006/main">
  <p:tag name="TIMING" val="|0.2|0.2|0.2"/>
</p:tagLst>
</file>

<file path=ppt/tags/tag11.xml><?xml version="1.0" encoding="utf-8"?>
<p:tagLst xmlns:a="http://schemas.openxmlformats.org/drawingml/2006/main" xmlns:r="http://schemas.openxmlformats.org/officeDocument/2006/relationships" xmlns:p="http://schemas.openxmlformats.org/presentationml/2006/main">
  <p:tag name="TIMING" val="|0.2|0.2|0.2|0.2|0.2|0.2"/>
</p:tagLst>
</file>

<file path=ppt/tags/tag12.xml><?xml version="1.0" encoding="utf-8"?>
<p:tagLst xmlns:a="http://schemas.openxmlformats.org/drawingml/2006/main" xmlns:r="http://schemas.openxmlformats.org/officeDocument/2006/relationships" xmlns:p="http://schemas.openxmlformats.org/presentationml/2006/main">
  <p:tag name="TIMING" val="|0.2|0.2|0.2|0.2"/>
</p:tagLst>
</file>

<file path=ppt/tags/tag13.xml><?xml version="1.0" encoding="utf-8"?>
<p:tagLst xmlns:a="http://schemas.openxmlformats.org/drawingml/2006/main" xmlns:r="http://schemas.openxmlformats.org/officeDocument/2006/relationships" xmlns:p="http://schemas.openxmlformats.org/presentationml/2006/main">
  <p:tag name="TIMING" val="|0.2|0.2|0.2"/>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3|0.2|0.3|0.3|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3|0.2|0.2|0.2|0.2|0.3"/>
</p:tagLst>
</file>

<file path=ppt/tags/tag5.xml><?xml version="1.0" encoding="utf-8"?>
<p:tagLst xmlns:a="http://schemas.openxmlformats.org/drawingml/2006/main" xmlns:r="http://schemas.openxmlformats.org/officeDocument/2006/relationships" xmlns:p="http://schemas.openxmlformats.org/presentationml/2006/main">
  <p:tag name="TIMING" val="|0.2|0.2|0.2|0.4"/>
</p:tagLst>
</file>

<file path=ppt/tags/tag6.xml><?xml version="1.0" encoding="utf-8"?>
<p:tagLst xmlns:a="http://schemas.openxmlformats.org/drawingml/2006/main" xmlns:r="http://schemas.openxmlformats.org/officeDocument/2006/relationships" xmlns:p="http://schemas.openxmlformats.org/presentationml/2006/main">
  <p:tag name="TIMING" val="|0.2|0.5|0.2|0.2|0.8|0.2"/>
</p:tagLst>
</file>

<file path=ppt/tags/tag7.xml><?xml version="1.0" encoding="utf-8"?>
<p:tagLst xmlns:a="http://schemas.openxmlformats.org/drawingml/2006/main" xmlns:r="http://schemas.openxmlformats.org/officeDocument/2006/relationships" xmlns:p="http://schemas.openxmlformats.org/presentationml/2006/main">
  <p:tag name="TIMING" val="|0.2|0.2|0.2|0.2|0.2|0.2|0.2"/>
</p:tagLst>
</file>

<file path=ppt/tags/tag8.xml><?xml version="1.0" encoding="utf-8"?>
<p:tagLst xmlns:a="http://schemas.openxmlformats.org/drawingml/2006/main" xmlns:r="http://schemas.openxmlformats.org/officeDocument/2006/relationships" xmlns:p="http://schemas.openxmlformats.org/presentationml/2006/main">
  <p:tag name="TIMING" val="|0.2|0.2|0.3|0.3"/>
</p:tagLst>
</file>

<file path=ppt/tags/tag9.xml><?xml version="1.0" encoding="utf-8"?>
<p:tagLst xmlns:a="http://schemas.openxmlformats.org/drawingml/2006/main" xmlns:r="http://schemas.openxmlformats.org/officeDocument/2006/relationships" xmlns:p="http://schemas.openxmlformats.org/presentationml/2006/main">
  <p:tag name="TIMING" val="|0.2|0.2|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1065</Words>
  <Application>Microsoft Office PowerPoint</Application>
  <PresentationFormat>Widescreen</PresentationFormat>
  <Paragraphs>122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Cambria</vt:lpstr>
      <vt:lpstr>Arial</vt:lpstr>
      <vt:lpstr>Tahoma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dc:creator>
  <cp:lastModifiedBy>Admin</cp:lastModifiedBy>
  <cp:revision>10</cp:revision>
  <dcterms:created xsi:type="dcterms:W3CDTF">2021-10-11T07:55:13Z</dcterms:created>
  <dcterms:modified xsi:type="dcterms:W3CDTF">2021-11-22T06:01:57Z</dcterms:modified>
</cp:coreProperties>
</file>