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0"/>
  </p:notesMasterIdLst>
  <p:sldIdLst>
    <p:sldId id="256" r:id="rId2"/>
    <p:sldId id="265" r:id="rId3"/>
    <p:sldId id="311" r:id="rId4"/>
    <p:sldId id="303" r:id="rId5"/>
    <p:sldId id="300" r:id="rId6"/>
    <p:sldId id="305" r:id="rId7"/>
    <p:sldId id="306" r:id="rId8"/>
    <p:sldId id="308" r:id="rId9"/>
    <p:sldId id="307" r:id="rId10"/>
    <p:sldId id="257" r:id="rId11"/>
    <p:sldId id="298" r:id="rId12"/>
    <p:sldId id="310" r:id="rId13"/>
    <p:sldId id="312" r:id="rId14"/>
    <p:sldId id="299" r:id="rId15"/>
    <p:sldId id="313" r:id="rId16"/>
    <p:sldId id="320" r:id="rId17"/>
    <p:sldId id="321" r:id="rId18"/>
    <p:sldId id="323" r:id="rId19"/>
    <p:sldId id="324" r:id="rId20"/>
    <p:sldId id="325" r:id="rId21"/>
    <p:sldId id="273" r:id="rId22"/>
    <p:sldId id="326" r:id="rId23"/>
    <p:sldId id="336" r:id="rId24"/>
    <p:sldId id="337" r:id="rId25"/>
    <p:sldId id="338" r:id="rId26"/>
    <p:sldId id="340" r:id="rId27"/>
    <p:sldId id="341" r:id="rId28"/>
    <p:sldId id="342" r:id="rId29"/>
  </p:sldIdLst>
  <p:sldSz cx="9144000" cy="5143500" type="screen16x9"/>
  <p:notesSz cx="6858000" cy="9144000"/>
  <p:embeddedFontLst>
    <p:embeddedFont>
      <p:font typeface="UTM Cooper Black" pitchFamily="18" charset="0"/>
      <p:regular r:id="rId31"/>
      <p:italic r:id="rId32"/>
    </p:embeddedFont>
    <p:embeddedFont>
      <p:font typeface="Courier Prime" charset="0"/>
      <p:regular r:id="rId33"/>
      <p:bold r:id="rId34"/>
      <p:italic r:id="rId35"/>
      <p:boldItalic r:id="rId36"/>
    </p:embeddedFont>
    <p:embeddedFont>
      <p:font typeface="Bevan" charset="0"/>
      <p:regular r:id="rId37"/>
    </p:embeddedFont>
    <p:embeddedFont>
      <p:font typeface="UTM Alberta Heavy" pitchFamily="18" charset="0"/>
      <p:regular r:id="rId38"/>
    </p:embeddedFont>
    <p:embeddedFont>
      <p:font typeface="UTM Isadora" pitchFamily="18" charset="0"/>
      <p:regular r:id="rId39"/>
      <p:bold r:id="rId40"/>
    </p:embeddedFont>
    <p:embeddedFont>
      <p:font typeface="UTM Aquarelle" pitchFamily="18" charset="0"/>
      <p:regular r:id="rId41"/>
    </p:embeddedFont>
    <p:embeddedFont>
      <p:font typeface="UTM Flamenco" pitchFamily="18" charset="0"/>
      <p:regular r:id="rId42"/>
    </p:embeddedFont>
    <p:embeddedFont>
      <p:font typeface="UTM Loko" pitchFamily="18" charset="0"/>
      <p:regular r:id="rId43"/>
    </p:embeddedFont>
    <p:embeddedFont>
      <p:font typeface="UTM Mother" pitchFamily="18" charset="0"/>
      <p:regular r:id="rId44"/>
    </p:embeddedFont>
    <p:embeddedFont>
      <p:font typeface="宋体" pitchFamily="2" charset="-122"/>
      <p:regular r:id="rId45"/>
    </p:embeddedFont>
    <p:embeddedFont>
      <p:font typeface="UTM Erie Black" pitchFamily="18" charset="0"/>
      <p:regular r:id="rId46"/>
    </p:embeddedFont>
    <p:embeddedFont>
      <p:font typeface="UTM Dai Co Viet" pitchFamily="18" charset="0"/>
      <p:regular r:id="rId47"/>
    </p:embeddedFont>
    <p:embeddedFont>
      <p:font typeface="UTM Atlas" pitchFamily="18" charset="0"/>
      <p:regular r:id="rId48"/>
      <p:bold r:id="rId49"/>
    </p:embeddedFont>
    <p:embeddedFont>
      <p:font typeface="UTM Flavour" pitchFamily="18" charset="0"/>
      <p:regular r:id="rId50"/>
    </p:embeddedFont>
    <p:embeddedFont>
      <p:font typeface="UTM Alpine KT" pitchFamily="18" charset="0"/>
      <p:regular r:id="rId51"/>
    </p:embeddedFont>
    <p:embeddedFont>
      <p:font typeface="UTM A&amp;S Graceland" pitchFamily="18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188C4B0-0A7A-4DC0-BA4F-58DB50867AF3}">
  <a:tblStyle styleId="{F188C4B0-0A7A-4DC0-BA4F-58DB50867A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6" autoAdjust="0"/>
  </p:normalViewPr>
  <p:slideViewPr>
    <p:cSldViewPr>
      <p:cViewPr>
        <p:scale>
          <a:sx n="84" d="100"/>
          <a:sy n="84" d="100"/>
        </p:scale>
        <p:origin x="-756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739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GDMT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đẹp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3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ge7d95815de_0_23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9" name="Google Shape;4699;ge7d95815de_0_23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Nhấn</a:t>
            </a:r>
            <a:r>
              <a:rPr lang="en-US" dirty="0" smtClean="0"/>
              <a:t> play</a:t>
            </a:r>
          </a:p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muỗi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xịt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win</a:t>
            </a:r>
          </a:p>
          <a:p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1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Nhấn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muỗi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6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4FB8B4-69F4-4557-98B9-6AE516ABFB0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13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e7d95815de_0_3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e7d95815de_0_3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6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7" name="Google Shape;4037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8" name="Google Shape;4038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0" name="Google Shape;10;p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" name="Google Shape;38;p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" name="Google Shape;65;p2"/>
          <p:cNvGrpSpPr/>
          <p:nvPr/>
        </p:nvGrpSpPr>
        <p:grpSpPr>
          <a:xfrm>
            <a:off x="66150" y="67346"/>
            <a:ext cx="1556085" cy="1704769"/>
            <a:chOff x="66150" y="67346"/>
            <a:chExt cx="1556085" cy="1704769"/>
          </a:xfrm>
        </p:grpSpPr>
        <p:sp>
          <p:nvSpPr>
            <p:cNvPr id="66" name="Google Shape;66;p2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7498913" y="-310087"/>
            <a:ext cx="1729771" cy="1759030"/>
            <a:chOff x="5436250" y="1181600"/>
            <a:chExt cx="611875" cy="622225"/>
          </a:xfrm>
        </p:grpSpPr>
        <p:sp>
          <p:nvSpPr>
            <p:cNvPr id="71" name="Google Shape;71;p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2"/>
          <p:cNvSpPr/>
          <p:nvPr/>
        </p:nvSpPr>
        <p:spPr>
          <a:xfrm>
            <a:off x="977425" y="629625"/>
            <a:ext cx="77040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58875" y="511050"/>
            <a:ext cx="77040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858825" y="511050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720000" y="374500"/>
            <a:ext cx="7704000" cy="42024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763800" y="3747075"/>
            <a:ext cx="3573600" cy="13131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719950" y="374500"/>
            <a:ext cx="7704000" cy="297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672300" y="3655600"/>
            <a:ext cx="3573600" cy="1313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672275" y="3655600"/>
            <a:ext cx="35736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897875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1107650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1317425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7537050" y="374695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1193950" y="1702375"/>
            <a:ext cx="6756000" cy="1738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4878700" y="4090550"/>
            <a:ext cx="31608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A35C35-39A0-4D59-A986-0958E21BFDA7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228" y="-149382"/>
            <a:ext cx="913067" cy="913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84" y="1057549"/>
            <a:ext cx="913067" cy="913067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51042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A35C35-39A0-4D59-A986-0958E21BFDA7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81" name="Google Shape;181;p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09" name="Google Shape;209;p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" name="Google Shape;236;p3"/>
          <p:cNvGrpSpPr/>
          <p:nvPr/>
        </p:nvGrpSpPr>
        <p:grpSpPr>
          <a:xfrm>
            <a:off x="-147543" y="1951477"/>
            <a:ext cx="2153989" cy="4314973"/>
            <a:chOff x="4607800" y="1290325"/>
            <a:chExt cx="523550" cy="1048800"/>
          </a:xfrm>
        </p:grpSpPr>
        <p:sp>
          <p:nvSpPr>
            <p:cNvPr id="237" name="Google Shape;237;p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"/>
          <p:cNvGrpSpPr/>
          <p:nvPr/>
        </p:nvGrpSpPr>
        <p:grpSpPr>
          <a:xfrm>
            <a:off x="7810413" y="2044588"/>
            <a:ext cx="1729771" cy="1759030"/>
            <a:chOff x="5436250" y="1181600"/>
            <a:chExt cx="611875" cy="622225"/>
          </a:xfrm>
        </p:grpSpPr>
        <p:sp>
          <p:nvSpPr>
            <p:cNvPr id="383" name="Google Shape;383;p3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3"/>
          <p:cNvGrpSpPr/>
          <p:nvPr/>
        </p:nvGrpSpPr>
        <p:grpSpPr>
          <a:xfrm>
            <a:off x="-49195" y="-229156"/>
            <a:ext cx="2115483" cy="2001926"/>
            <a:chOff x="2334550" y="3821100"/>
            <a:chExt cx="1037815" cy="982106"/>
          </a:xfrm>
        </p:grpSpPr>
        <p:sp>
          <p:nvSpPr>
            <p:cNvPr id="478" name="Google Shape;478;p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3"/>
          <p:cNvSpPr/>
          <p:nvPr/>
        </p:nvSpPr>
        <p:spPr>
          <a:xfrm>
            <a:off x="34975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"/>
          <p:cNvSpPr/>
          <p:nvPr/>
        </p:nvSpPr>
        <p:spPr>
          <a:xfrm>
            <a:off x="33683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"/>
          <p:cNvSpPr/>
          <p:nvPr/>
        </p:nvSpPr>
        <p:spPr>
          <a:xfrm>
            <a:off x="33683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"/>
          <p:cNvSpPr/>
          <p:nvPr/>
        </p:nvSpPr>
        <p:spPr>
          <a:xfrm>
            <a:off x="3217159" y="374500"/>
            <a:ext cx="5187300" cy="42024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"/>
          <p:cNvSpPr/>
          <p:nvPr/>
        </p:nvSpPr>
        <p:spPr>
          <a:xfrm>
            <a:off x="3217125" y="374500"/>
            <a:ext cx="51873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"/>
          <p:cNvSpPr/>
          <p:nvPr/>
        </p:nvSpPr>
        <p:spPr>
          <a:xfrm>
            <a:off x="33950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"/>
          <p:cNvSpPr/>
          <p:nvPr/>
        </p:nvSpPr>
        <p:spPr>
          <a:xfrm>
            <a:off x="36048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"/>
          <p:cNvSpPr/>
          <p:nvPr/>
        </p:nvSpPr>
        <p:spPr>
          <a:xfrm>
            <a:off x="38146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"/>
          <p:cNvSpPr/>
          <p:nvPr/>
        </p:nvSpPr>
        <p:spPr>
          <a:xfrm>
            <a:off x="659597" y="1481936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"/>
          <p:cNvSpPr/>
          <p:nvPr/>
        </p:nvSpPr>
        <p:spPr>
          <a:xfrm>
            <a:off x="524775" y="1339864"/>
            <a:ext cx="3404100" cy="23217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"/>
          <p:cNvSpPr/>
          <p:nvPr/>
        </p:nvSpPr>
        <p:spPr>
          <a:xfrm>
            <a:off x="524750" y="1339864"/>
            <a:ext cx="34041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"/>
          <p:cNvSpPr/>
          <p:nvPr/>
        </p:nvSpPr>
        <p:spPr>
          <a:xfrm>
            <a:off x="3217125" y="1431214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"/>
          <p:cNvSpPr txBox="1">
            <a:spLocks noGrp="1"/>
          </p:cNvSpPr>
          <p:nvPr>
            <p:ph type="title"/>
          </p:nvPr>
        </p:nvSpPr>
        <p:spPr>
          <a:xfrm>
            <a:off x="3949200" y="1953200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9" name="Google Shape;499;p3"/>
          <p:cNvSpPr txBox="1">
            <a:spLocks noGrp="1"/>
          </p:cNvSpPr>
          <p:nvPr>
            <p:ph type="title" idx="2" hasCustomPrompt="1"/>
          </p:nvPr>
        </p:nvSpPr>
        <p:spPr>
          <a:xfrm>
            <a:off x="521900" y="1590000"/>
            <a:ext cx="3393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0" name="Google Shape;500;p3"/>
          <p:cNvSpPr txBox="1">
            <a:spLocks noGrp="1"/>
          </p:cNvSpPr>
          <p:nvPr>
            <p:ph type="subTitle" idx="1"/>
          </p:nvPr>
        </p:nvSpPr>
        <p:spPr>
          <a:xfrm>
            <a:off x="4522500" y="2696025"/>
            <a:ext cx="3328200" cy="4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"/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"/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"/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"/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"/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"/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"/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"/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"/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"/>
          <p:cNvSpPr/>
          <p:nvPr/>
        </p:nvSpPr>
        <p:spPr>
          <a:xfrm>
            <a:off x="341551" y="-471332"/>
            <a:ext cx="123095" cy="279984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"/>
          <p:cNvSpPr/>
          <p:nvPr/>
        </p:nvSpPr>
        <p:spPr>
          <a:xfrm>
            <a:off x="335282" y="-476874"/>
            <a:ext cx="134723" cy="29088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"/>
          <p:cNvSpPr/>
          <p:nvPr/>
        </p:nvSpPr>
        <p:spPr>
          <a:xfrm>
            <a:off x="-158551" y="-458796"/>
            <a:ext cx="219391" cy="213122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"/>
          <p:cNvSpPr/>
          <p:nvPr/>
        </p:nvSpPr>
        <p:spPr>
          <a:xfrm>
            <a:off x="-164819" y="-464065"/>
            <a:ext cx="227476" cy="223660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"/>
          <p:cNvSpPr/>
          <p:nvPr/>
        </p:nvSpPr>
        <p:spPr>
          <a:xfrm>
            <a:off x="-429542" y="-416825"/>
            <a:ext cx="201494" cy="20322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"/>
          <p:cNvSpPr/>
          <p:nvPr/>
        </p:nvSpPr>
        <p:spPr>
          <a:xfrm>
            <a:off x="-435810" y="-422003"/>
            <a:ext cx="214031" cy="213758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"/>
          <p:cNvSpPr/>
          <p:nvPr/>
        </p:nvSpPr>
        <p:spPr>
          <a:xfrm>
            <a:off x="-530380" y="-176449"/>
            <a:ext cx="187322" cy="211487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"/>
          <p:cNvSpPr/>
          <p:nvPr/>
        </p:nvSpPr>
        <p:spPr>
          <a:xfrm>
            <a:off x="-533014" y="-181900"/>
            <a:ext cx="196225" cy="222298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"/>
          <p:cNvSpPr/>
          <p:nvPr/>
        </p:nvSpPr>
        <p:spPr>
          <a:xfrm>
            <a:off x="-262932" y="-156736"/>
            <a:ext cx="199859" cy="237287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"/>
          <p:cNvSpPr/>
          <p:nvPr/>
        </p:nvSpPr>
        <p:spPr>
          <a:xfrm>
            <a:off x="-269109" y="-162459"/>
            <a:ext cx="207763" cy="24837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"/>
          <p:cNvSpPr/>
          <p:nvPr/>
        </p:nvSpPr>
        <p:spPr>
          <a:xfrm>
            <a:off x="20595" y="-324073"/>
            <a:ext cx="221208" cy="247734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"/>
          <p:cNvSpPr/>
          <p:nvPr/>
        </p:nvSpPr>
        <p:spPr>
          <a:xfrm>
            <a:off x="14418" y="-329523"/>
            <a:ext cx="229111" cy="259362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"/>
          <p:cNvSpPr/>
          <p:nvPr/>
        </p:nvSpPr>
        <p:spPr>
          <a:xfrm>
            <a:off x="218456" y="-121216"/>
            <a:ext cx="198042" cy="220481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"/>
          <p:cNvSpPr/>
          <p:nvPr/>
        </p:nvSpPr>
        <p:spPr>
          <a:xfrm>
            <a:off x="212278" y="-126394"/>
            <a:ext cx="209579" cy="231019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"/>
          <p:cNvSpPr/>
          <p:nvPr/>
        </p:nvSpPr>
        <p:spPr>
          <a:xfrm>
            <a:off x="551039" y="-475965"/>
            <a:ext cx="197043" cy="202584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"/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"/>
          <p:cNvSpPr/>
          <p:nvPr/>
        </p:nvSpPr>
        <p:spPr>
          <a:xfrm>
            <a:off x="489537" y="-183899"/>
            <a:ext cx="212214" cy="19132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"/>
          <p:cNvSpPr/>
          <p:nvPr/>
        </p:nvSpPr>
        <p:spPr>
          <a:xfrm>
            <a:off x="487720" y="-188804"/>
            <a:ext cx="219391" cy="202494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"/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"/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"/>
          <p:cNvSpPr/>
          <p:nvPr/>
        </p:nvSpPr>
        <p:spPr>
          <a:xfrm>
            <a:off x="1020799" y="-608599"/>
            <a:ext cx="192682" cy="197043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"/>
          <p:cNvSpPr/>
          <p:nvPr/>
        </p:nvSpPr>
        <p:spPr>
          <a:xfrm>
            <a:off x="1014621" y="-614050"/>
            <a:ext cx="205128" cy="207853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"/>
          <p:cNvSpPr/>
          <p:nvPr/>
        </p:nvSpPr>
        <p:spPr>
          <a:xfrm>
            <a:off x="716831" y="-401200"/>
            <a:ext cx="184597" cy="196498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"/>
          <p:cNvSpPr/>
          <p:nvPr/>
        </p:nvSpPr>
        <p:spPr>
          <a:xfrm>
            <a:off x="715105" y="-406560"/>
            <a:ext cx="191683" cy="207217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945125" y="-341878"/>
            <a:ext cx="152438" cy="248552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"/>
          <p:cNvSpPr/>
          <p:nvPr/>
        </p:nvSpPr>
        <p:spPr>
          <a:xfrm>
            <a:off x="939765" y="-347238"/>
            <a:ext cx="159615" cy="259272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"/>
          <p:cNvSpPr/>
          <p:nvPr/>
        </p:nvSpPr>
        <p:spPr>
          <a:xfrm>
            <a:off x="1117094" y="-341151"/>
            <a:ext cx="235470" cy="170334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"/>
          <p:cNvSpPr/>
          <p:nvPr/>
        </p:nvSpPr>
        <p:spPr>
          <a:xfrm>
            <a:off x="1110917" y="-346420"/>
            <a:ext cx="247916" cy="180963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"/>
          <p:cNvSpPr/>
          <p:nvPr/>
        </p:nvSpPr>
        <p:spPr>
          <a:xfrm>
            <a:off x="789053" y="-148015"/>
            <a:ext cx="213213" cy="256183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"/>
          <p:cNvSpPr/>
          <p:nvPr/>
        </p:nvSpPr>
        <p:spPr>
          <a:xfrm>
            <a:off x="782876" y="-153466"/>
            <a:ext cx="221117" cy="266993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"/>
          <p:cNvSpPr/>
          <p:nvPr/>
        </p:nvSpPr>
        <p:spPr>
          <a:xfrm>
            <a:off x="1126906" y="-130118"/>
            <a:ext cx="239013" cy="202584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"/>
          <p:cNvSpPr/>
          <p:nvPr/>
        </p:nvSpPr>
        <p:spPr>
          <a:xfrm>
            <a:off x="1125180" y="-135387"/>
            <a:ext cx="246099" cy="213213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"/>
          <p:cNvSpPr/>
          <p:nvPr/>
        </p:nvSpPr>
        <p:spPr>
          <a:xfrm>
            <a:off x="582199" y="20230"/>
            <a:ext cx="201585" cy="179782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576839" y="14870"/>
            <a:ext cx="213213" cy="190502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862183" y="133059"/>
            <a:ext cx="169426" cy="237196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860366" y="127427"/>
            <a:ext cx="172151" cy="24818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1236556" y="148594"/>
            <a:ext cx="222116" cy="206582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"/>
          <p:cNvSpPr/>
          <p:nvPr/>
        </p:nvSpPr>
        <p:spPr>
          <a:xfrm>
            <a:off x="1230378" y="143052"/>
            <a:ext cx="234471" cy="217392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"/>
          <p:cNvSpPr/>
          <p:nvPr/>
        </p:nvSpPr>
        <p:spPr>
          <a:xfrm>
            <a:off x="20595" y="80824"/>
            <a:ext cx="233653" cy="249370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"/>
          <p:cNvSpPr/>
          <p:nvPr/>
        </p:nvSpPr>
        <p:spPr>
          <a:xfrm>
            <a:off x="18778" y="75555"/>
            <a:ext cx="241739" cy="259998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"/>
          <p:cNvSpPr/>
          <p:nvPr/>
        </p:nvSpPr>
        <p:spPr>
          <a:xfrm>
            <a:off x="-293183" y="142235"/>
            <a:ext cx="212214" cy="22892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"/>
          <p:cNvSpPr/>
          <p:nvPr/>
        </p:nvSpPr>
        <p:spPr>
          <a:xfrm>
            <a:off x="-299452" y="136966"/>
            <a:ext cx="220299" cy="240376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"/>
          <p:cNvSpPr/>
          <p:nvPr/>
        </p:nvSpPr>
        <p:spPr>
          <a:xfrm>
            <a:off x="-547277" y="98811"/>
            <a:ext cx="175694" cy="197497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"/>
          <p:cNvSpPr/>
          <p:nvPr/>
        </p:nvSpPr>
        <p:spPr>
          <a:xfrm>
            <a:off x="-553545" y="93360"/>
            <a:ext cx="188231" cy="208308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"/>
          <p:cNvSpPr/>
          <p:nvPr/>
        </p:nvSpPr>
        <p:spPr>
          <a:xfrm>
            <a:off x="-443804" y="441842"/>
            <a:ext cx="243374" cy="159342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"/>
          <p:cNvSpPr/>
          <p:nvPr/>
        </p:nvSpPr>
        <p:spPr>
          <a:xfrm>
            <a:off x="-445621" y="436573"/>
            <a:ext cx="251459" cy="169971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"/>
          <p:cNvSpPr/>
          <p:nvPr/>
        </p:nvSpPr>
        <p:spPr>
          <a:xfrm>
            <a:off x="-162094" y="427216"/>
            <a:ext cx="315596" cy="12845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"/>
          <p:cNvSpPr/>
          <p:nvPr/>
        </p:nvSpPr>
        <p:spPr>
          <a:xfrm>
            <a:off x="-167454" y="421674"/>
            <a:ext cx="323681" cy="139356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"/>
          <p:cNvSpPr/>
          <p:nvPr/>
        </p:nvSpPr>
        <p:spPr>
          <a:xfrm>
            <a:off x="301397" y="191836"/>
            <a:ext cx="83032" cy="266721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"/>
          <p:cNvSpPr/>
          <p:nvPr/>
        </p:nvSpPr>
        <p:spPr>
          <a:xfrm>
            <a:off x="296128" y="186476"/>
            <a:ext cx="94570" cy="27744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"/>
          <p:cNvSpPr/>
          <p:nvPr/>
        </p:nvSpPr>
        <p:spPr>
          <a:xfrm>
            <a:off x="461920" y="290130"/>
            <a:ext cx="254093" cy="288705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"/>
          <p:cNvSpPr/>
          <p:nvPr/>
        </p:nvSpPr>
        <p:spPr>
          <a:xfrm>
            <a:off x="460103" y="284407"/>
            <a:ext cx="257727" cy="29978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"/>
          <p:cNvSpPr/>
          <p:nvPr/>
        </p:nvSpPr>
        <p:spPr>
          <a:xfrm>
            <a:off x="652695" y="283771"/>
            <a:ext cx="228293" cy="221117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"/>
          <p:cNvSpPr/>
          <p:nvPr/>
        </p:nvSpPr>
        <p:spPr>
          <a:xfrm>
            <a:off x="646426" y="278866"/>
            <a:ext cx="236379" cy="231382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"/>
          <p:cNvSpPr/>
          <p:nvPr/>
        </p:nvSpPr>
        <p:spPr>
          <a:xfrm>
            <a:off x="875538" y="478634"/>
            <a:ext cx="382548" cy="11982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"/>
          <p:cNvSpPr/>
          <p:nvPr/>
        </p:nvSpPr>
        <p:spPr>
          <a:xfrm>
            <a:off x="869269" y="473092"/>
            <a:ext cx="394086" cy="130726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"/>
          <p:cNvSpPr/>
          <p:nvPr/>
        </p:nvSpPr>
        <p:spPr>
          <a:xfrm>
            <a:off x="1066312" y="155226"/>
            <a:ext cx="80307" cy="294429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"/>
          <p:cNvSpPr/>
          <p:nvPr/>
        </p:nvSpPr>
        <p:spPr>
          <a:xfrm>
            <a:off x="1061861" y="149866"/>
            <a:ext cx="90118" cy="305148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888892" y="659870"/>
            <a:ext cx="263996" cy="113375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882714" y="654601"/>
            <a:ext cx="276441" cy="123913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606364" y="744628"/>
            <a:ext cx="73130" cy="304058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601004" y="739268"/>
            <a:ext cx="83850" cy="314778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72812" y="823209"/>
            <a:ext cx="179328" cy="15143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867452" y="817667"/>
            <a:ext cx="186505" cy="162340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592919" y="593099"/>
            <a:ext cx="221208" cy="115101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586741" y="588011"/>
            <a:ext cx="230020" cy="125457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331739" y="505070"/>
            <a:ext cx="122187" cy="276169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325471" y="499710"/>
            <a:ext cx="133815" cy="2868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13418" y="638067"/>
            <a:ext cx="217665" cy="22247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11692" y="632253"/>
            <a:ext cx="221117" cy="233653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-254847" y="680310"/>
            <a:ext cx="188140" cy="202584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-256664" y="674859"/>
            <a:ext cx="191774" cy="213395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-434902" y="668863"/>
            <a:ext cx="216665" cy="76764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-440261" y="663503"/>
            <a:ext cx="227385" cy="87484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-137203" y="893160"/>
            <a:ext cx="265812" cy="91390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-142472" y="887709"/>
            <a:ext cx="275442" cy="102110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182027" y="988547"/>
            <a:ext cx="241557" cy="19032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180210" y="983005"/>
            <a:ext cx="245191" cy="201222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301397" y="808674"/>
            <a:ext cx="234562" cy="206127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295129" y="803314"/>
            <a:ext cx="247098" cy="21684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584924" y="994724"/>
            <a:ext cx="287979" cy="14217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578656" y="989364"/>
            <a:ext cx="296972" cy="152892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1173327" y="454742"/>
            <a:ext cx="216665" cy="243555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1171511" y="449473"/>
            <a:ext cx="219391" cy="25418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720075" y="1445475"/>
            <a:ext cx="7704000" cy="31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8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352" name="Google Shape;1352;p8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79" name="Google Shape;1379;p8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380" name="Google Shape;1380;p8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8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8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8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8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8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8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8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8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8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8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8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8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8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8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7" name="Google Shape;1407;p8"/>
          <p:cNvGrpSpPr/>
          <p:nvPr/>
        </p:nvGrpSpPr>
        <p:grpSpPr>
          <a:xfrm>
            <a:off x="-693668" y="1795727"/>
            <a:ext cx="2153989" cy="4314973"/>
            <a:chOff x="4607800" y="1290325"/>
            <a:chExt cx="523550" cy="1048800"/>
          </a:xfrm>
        </p:grpSpPr>
        <p:sp>
          <p:nvSpPr>
            <p:cNvPr id="1408" name="Google Shape;1408;p8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8"/>
          <p:cNvSpPr/>
          <p:nvPr/>
        </p:nvSpPr>
        <p:spPr>
          <a:xfrm>
            <a:off x="977425" y="937263"/>
            <a:ext cx="7704000" cy="337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8"/>
          <p:cNvSpPr/>
          <p:nvPr/>
        </p:nvSpPr>
        <p:spPr>
          <a:xfrm>
            <a:off x="858875" y="818688"/>
            <a:ext cx="7704000" cy="337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8"/>
          <p:cNvSpPr/>
          <p:nvPr/>
        </p:nvSpPr>
        <p:spPr>
          <a:xfrm>
            <a:off x="858825" y="818688"/>
            <a:ext cx="77040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8"/>
          <p:cNvSpPr/>
          <p:nvPr/>
        </p:nvSpPr>
        <p:spPr>
          <a:xfrm>
            <a:off x="720000" y="682138"/>
            <a:ext cx="7704000" cy="3371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8"/>
          <p:cNvSpPr/>
          <p:nvPr/>
        </p:nvSpPr>
        <p:spPr>
          <a:xfrm>
            <a:off x="719950" y="682138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8"/>
          <p:cNvSpPr/>
          <p:nvPr/>
        </p:nvSpPr>
        <p:spPr>
          <a:xfrm>
            <a:off x="897875" y="783638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8"/>
          <p:cNvSpPr/>
          <p:nvPr/>
        </p:nvSpPr>
        <p:spPr>
          <a:xfrm>
            <a:off x="1107650" y="783638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"/>
          <p:cNvSpPr/>
          <p:nvPr/>
        </p:nvSpPr>
        <p:spPr>
          <a:xfrm>
            <a:off x="1317425" y="783638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8"/>
          <p:cNvSpPr txBox="1">
            <a:spLocks noGrp="1"/>
          </p:cNvSpPr>
          <p:nvPr>
            <p:ph type="title"/>
          </p:nvPr>
        </p:nvSpPr>
        <p:spPr>
          <a:xfrm>
            <a:off x="1388100" y="1420900"/>
            <a:ext cx="6367800" cy="23019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2" name="Google Shape;1562;p8"/>
          <p:cNvGrpSpPr/>
          <p:nvPr/>
        </p:nvGrpSpPr>
        <p:grpSpPr>
          <a:xfrm>
            <a:off x="7366255" y="-335306"/>
            <a:ext cx="2115483" cy="2001926"/>
            <a:chOff x="2334550" y="3821100"/>
            <a:chExt cx="1037815" cy="982106"/>
          </a:xfrm>
        </p:grpSpPr>
        <p:sp>
          <p:nvSpPr>
            <p:cNvPr id="1563" name="Google Shape;1563;p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11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650" name="Google Shape;1650;p11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677" name="Google Shape;1677;p11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678" name="Google Shape;1678;p11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11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11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11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11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11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11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11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11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11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11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11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0" name="Google Shape;1690;p11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1" name="Google Shape;1691;p11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2" name="Google Shape;1692;p11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3" name="Google Shape;1693;p11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4" name="Google Shape;1694;p11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11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11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7" name="Google Shape;1697;p11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8" name="Google Shape;1698;p11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9" name="Google Shape;1699;p11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11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11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2" name="Google Shape;1702;p11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3" name="Google Shape;1703;p11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4" name="Google Shape;1704;p11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05" name="Google Shape;1705;p11"/>
          <p:cNvGrpSpPr/>
          <p:nvPr/>
        </p:nvGrpSpPr>
        <p:grpSpPr>
          <a:xfrm>
            <a:off x="5853292" y="327931"/>
            <a:ext cx="2115483" cy="2001926"/>
            <a:chOff x="2334550" y="3821100"/>
            <a:chExt cx="1037815" cy="982106"/>
          </a:xfrm>
        </p:grpSpPr>
        <p:sp>
          <p:nvSpPr>
            <p:cNvPr id="1706" name="Google Shape;1706;p11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4" name="Google Shape;1714;p11"/>
          <p:cNvSpPr/>
          <p:nvPr/>
        </p:nvSpPr>
        <p:spPr>
          <a:xfrm>
            <a:off x="8051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1"/>
          <p:cNvSpPr/>
          <p:nvPr/>
        </p:nvSpPr>
        <p:spPr>
          <a:xfrm>
            <a:off x="6759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1"/>
          <p:cNvSpPr/>
          <p:nvPr/>
        </p:nvSpPr>
        <p:spPr>
          <a:xfrm>
            <a:off x="6759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1"/>
          <p:cNvSpPr/>
          <p:nvPr/>
        </p:nvSpPr>
        <p:spPr>
          <a:xfrm>
            <a:off x="524759" y="37450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1"/>
          <p:cNvSpPr/>
          <p:nvPr/>
        </p:nvSpPr>
        <p:spPr>
          <a:xfrm>
            <a:off x="524725" y="374500"/>
            <a:ext cx="51873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1"/>
          <p:cNvSpPr/>
          <p:nvPr/>
        </p:nvSpPr>
        <p:spPr>
          <a:xfrm>
            <a:off x="7026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1"/>
          <p:cNvSpPr/>
          <p:nvPr/>
        </p:nvSpPr>
        <p:spPr>
          <a:xfrm>
            <a:off x="9124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1"/>
          <p:cNvSpPr/>
          <p:nvPr/>
        </p:nvSpPr>
        <p:spPr>
          <a:xfrm>
            <a:off x="11222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1"/>
          <p:cNvSpPr/>
          <p:nvPr/>
        </p:nvSpPr>
        <p:spPr>
          <a:xfrm>
            <a:off x="5343822" y="2116123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1"/>
          <p:cNvSpPr/>
          <p:nvPr/>
        </p:nvSpPr>
        <p:spPr>
          <a:xfrm>
            <a:off x="5209000" y="1974050"/>
            <a:ext cx="3404100" cy="232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1"/>
          <p:cNvSpPr/>
          <p:nvPr/>
        </p:nvSpPr>
        <p:spPr>
          <a:xfrm>
            <a:off x="5208975" y="1974050"/>
            <a:ext cx="34041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1"/>
          <p:cNvSpPr/>
          <p:nvPr/>
        </p:nvSpPr>
        <p:spPr>
          <a:xfrm>
            <a:off x="7901350" y="206540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1"/>
          <p:cNvSpPr txBox="1">
            <a:spLocks noGrp="1"/>
          </p:cNvSpPr>
          <p:nvPr>
            <p:ph type="title" hasCustomPrompt="1"/>
          </p:nvPr>
        </p:nvSpPr>
        <p:spPr>
          <a:xfrm>
            <a:off x="747250" y="2307350"/>
            <a:ext cx="4190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7" name="Google Shape;1727;p11"/>
          <p:cNvSpPr txBox="1">
            <a:spLocks noGrp="1"/>
          </p:cNvSpPr>
          <p:nvPr>
            <p:ph type="subTitle" idx="1"/>
          </p:nvPr>
        </p:nvSpPr>
        <p:spPr>
          <a:xfrm>
            <a:off x="5486750" y="2791850"/>
            <a:ext cx="29100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2_2"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5" name="Google Shape;2935;p20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2936" name="Google Shape;2936;p20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963" name="Google Shape;2963;p20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964" name="Google Shape;2964;p20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5" name="Google Shape;2965;p20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6" name="Google Shape;2966;p20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7" name="Google Shape;2967;p20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8" name="Google Shape;2968;p20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9" name="Google Shape;2969;p20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0" name="Google Shape;2970;p20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1" name="Google Shape;2971;p20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2" name="Google Shape;2972;p20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3" name="Google Shape;2973;p20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4" name="Google Shape;2974;p20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5" name="Google Shape;2975;p20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6" name="Google Shape;2976;p20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7" name="Google Shape;2977;p20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8" name="Google Shape;2978;p20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9" name="Google Shape;2979;p20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0" name="Google Shape;2980;p20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1" name="Google Shape;2981;p20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2" name="Google Shape;2982;p20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3" name="Google Shape;2983;p20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4" name="Google Shape;2984;p20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5" name="Google Shape;2985;p20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6" name="Google Shape;2986;p20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7" name="Google Shape;2987;p20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8" name="Google Shape;2988;p20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9" name="Google Shape;2989;p20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0" name="Google Shape;2990;p20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91" name="Google Shape;2991;p20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2992" name="Google Shape;2992;p20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0" name="Google Shape;3000;p20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001" name="Google Shape;3001;p20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6" name="Google Shape;3146;p20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7" name="Google Shape;3147;p20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20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20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20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20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20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3" name="Google Shape;3153;p20"/>
          <p:cNvSpPr txBox="1">
            <a:spLocks noGrp="1"/>
          </p:cNvSpPr>
          <p:nvPr>
            <p:ph type="subTitle" idx="1"/>
          </p:nvPr>
        </p:nvSpPr>
        <p:spPr>
          <a:xfrm>
            <a:off x="1902300" y="3701700"/>
            <a:ext cx="53394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4" name="Google Shape;3474;p2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475" name="Google Shape;3475;p2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502" name="Google Shape;3502;p2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503" name="Google Shape;3503;p2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3" name="Google Shape;3513;p2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4" name="Google Shape;3514;p2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5" name="Google Shape;3515;p2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6" name="Google Shape;3516;p2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7" name="Google Shape;3517;p2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8" name="Google Shape;3518;p2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9" name="Google Shape;3519;p2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0" name="Google Shape;3520;p2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1" name="Google Shape;3521;p2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2" name="Google Shape;3522;p2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3" name="Google Shape;3523;p2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4" name="Google Shape;3524;p2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5" name="Google Shape;3525;p2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6" name="Google Shape;3526;p2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7" name="Google Shape;3527;p2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8" name="Google Shape;3528;p2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9" name="Google Shape;3529;p2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30" name="Google Shape;3530;p22"/>
          <p:cNvGrpSpPr/>
          <p:nvPr/>
        </p:nvGrpSpPr>
        <p:grpSpPr>
          <a:xfrm>
            <a:off x="-847900" y="-686563"/>
            <a:ext cx="2667530" cy="2712652"/>
            <a:chOff x="5436250" y="1181600"/>
            <a:chExt cx="611875" cy="622225"/>
          </a:xfrm>
        </p:grpSpPr>
        <p:sp>
          <p:nvSpPr>
            <p:cNvPr id="3531" name="Google Shape;3531;p2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5" name="Google Shape;3625;p22"/>
          <p:cNvGrpSpPr/>
          <p:nvPr/>
        </p:nvGrpSpPr>
        <p:grpSpPr>
          <a:xfrm>
            <a:off x="7235582" y="1951477"/>
            <a:ext cx="2153989" cy="4314973"/>
            <a:chOff x="4607800" y="1290325"/>
            <a:chExt cx="523550" cy="1048800"/>
          </a:xfrm>
        </p:grpSpPr>
        <p:sp>
          <p:nvSpPr>
            <p:cNvPr id="3626" name="Google Shape;3626;p22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1" name="Google Shape;3771;p22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2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2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2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2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2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" name="Google Shape;3778;p2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779" name="Google Shape;3779;p2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0" name="Google Shape;3780;p2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1" name="Google Shape;3781;p2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2" name="Google Shape;3782;p2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3" name="Google Shape;3783;p2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4" name="Google Shape;3784;p2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5" name="Google Shape;3785;p2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6" name="Google Shape;3786;p2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7" name="Google Shape;3787;p2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8" name="Google Shape;3788;p2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9" name="Google Shape;3789;p2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0" name="Google Shape;3790;p2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1" name="Google Shape;3791;p2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2" name="Google Shape;3792;p2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3" name="Google Shape;3793;p2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4" name="Google Shape;3794;p2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5" name="Google Shape;3795;p2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6" name="Google Shape;3796;p2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7" name="Google Shape;3797;p2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8" name="Google Shape;3798;p2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9" name="Google Shape;3799;p2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0" name="Google Shape;3800;p2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1" name="Google Shape;3801;p2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2" name="Google Shape;3802;p2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3" name="Google Shape;3803;p2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4" name="Google Shape;3804;p2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5" name="Google Shape;3805;p2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806" name="Google Shape;3806;p2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07" name="Google Shape;3807;p2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8" name="Google Shape;3808;p2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9" name="Google Shape;3809;p2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0" name="Google Shape;3810;p2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1" name="Google Shape;3811;p2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2" name="Google Shape;3812;p2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3" name="Google Shape;3813;p2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4" name="Google Shape;3814;p2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5" name="Google Shape;3815;p2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6" name="Google Shape;3816;p2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7" name="Google Shape;3817;p2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8" name="Google Shape;3818;p2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9" name="Google Shape;3819;p2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0" name="Google Shape;3820;p2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1" name="Google Shape;3821;p2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2" name="Google Shape;3822;p2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3" name="Google Shape;3823;p2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4" name="Google Shape;3824;p2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5" name="Google Shape;3825;p2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6" name="Google Shape;3826;p2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7" name="Google Shape;3827;p2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8" name="Google Shape;3828;p2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9" name="Google Shape;3829;p2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0" name="Google Shape;3830;p2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1" name="Google Shape;3831;p2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2" name="Google Shape;3832;p2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3" name="Google Shape;3833;p2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34" name="Google Shape;3834;p23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3835" name="Google Shape;3835;p2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23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844" name="Google Shape;3844;p2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9" name="Google Shape;3989;p23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23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3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2" name="Google Shape;3992;p23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23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23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pic>
        <p:nvPicPr>
          <p:cNvPr id="4" name="Content Placeholder 12" descr="cdc42615100be655bf1a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-95250"/>
            <a:ext cx="1143318" cy="1143318"/>
          </a:xfrm>
          <a:prstGeom prst="rect">
            <a:avLst/>
          </a:prstGeom>
        </p:spPr>
      </p:pic>
      <p:pic>
        <p:nvPicPr>
          <p:cNvPr id="5" name="Content Placeholder 12" descr="cdc42615100be655bf1a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1079398"/>
            <a:ext cx="1143318" cy="1143318"/>
          </a:xfrm>
          <a:prstGeom prst="rect">
            <a:avLst/>
          </a:prstGeom>
          <a:effectLst>
            <a:softEdge rad="127000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3" r:id="rId4"/>
    <p:sldLayoutId id="2147483654" r:id="rId5"/>
    <p:sldLayoutId id="2147483657" r:id="rId6"/>
    <p:sldLayoutId id="2147483666" r:id="rId7"/>
    <p:sldLayoutId id="2147483668" r:id="rId8"/>
    <p:sldLayoutId id="2147483669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26.xml"/><Relationship Id="rId18" Type="http://schemas.openxmlformats.org/officeDocument/2006/relationships/slide" Target="slide25.xml"/><Relationship Id="rId26" Type="http://schemas.openxmlformats.org/officeDocument/2006/relationships/image" Target="../media/image44.png"/><Relationship Id="rId3" Type="http://schemas.openxmlformats.org/officeDocument/2006/relationships/audio" Target="../media/audio1.wav"/><Relationship Id="rId21" Type="http://schemas.openxmlformats.org/officeDocument/2006/relationships/image" Target="../media/image42.png"/><Relationship Id="rId34" Type="http://schemas.openxmlformats.org/officeDocument/2006/relationships/image" Target="../media/image48.png"/><Relationship Id="rId7" Type="http://schemas.openxmlformats.org/officeDocument/2006/relationships/image" Target="../media/image12.svg"/><Relationship Id="rId12" Type="http://schemas.openxmlformats.org/officeDocument/2006/relationships/image" Target="../media/image6.svg"/><Relationship Id="rId17" Type="http://schemas.openxmlformats.org/officeDocument/2006/relationships/image" Target="../media/image18.svg"/><Relationship Id="rId25" Type="http://schemas.openxmlformats.org/officeDocument/2006/relationships/image" Target="../media/image14.svg"/><Relationship Id="rId33" Type="http://schemas.openxmlformats.org/officeDocument/2006/relationships/image" Target="../media/image6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png"/><Relationship Id="rId20" Type="http://schemas.openxmlformats.org/officeDocument/2006/relationships/image" Target="../media/image20.svg"/><Relationship Id="rId29" Type="http://schemas.openxmlformats.org/officeDocument/2006/relationships/image" Target="../media/image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5" Type="http://schemas.openxmlformats.org/officeDocument/2006/relationships/image" Target="../media/image10.svg"/><Relationship Id="rId15" Type="http://schemas.openxmlformats.org/officeDocument/2006/relationships/image" Target="../media/image8.svg"/><Relationship Id="rId23" Type="http://schemas.openxmlformats.org/officeDocument/2006/relationships/image" Target="../media/image2.svg"/><Relationship Id="rId28" Type="http://schemas.openxmlformats.org/officeDocument/2006/relationships/image" Target="../media/image45.png"/><Relationship Id="rId10" Type="http://schemas.openxmlformats.org/officeDocument/2006/relationships/slide" Target="slide24.xml"/><Relationship Id="rId19" Type="http://schemas.openxmlformats.org/officeDocument/2006/relationships/image" Target="../media/image41.png"/><Relationship Id="rId31" Type="http://schemas.openxmlformats.org/officeDocument/2006/relationships/image" Target="../media/image30.svg"/><Relationship Id="rId4" Type="http://schemas.openxmlformats.org/officeDocument/2006/relationships/image" Target="../media/image35.png"/><Relationship Id="rId9" Type="http://schemas.openxmlformats.org/officeDocument/2006/relationships/image" Target="../media/image16.svg"/><Relationship Id="rId14" Type="http://schemas.openxmlformats.org/officeDocument/2006/relationships/image" Target="../media/image39.png"/><Relationship Id="rId27" Type="http://schemas.openxmlformats.org/officeDocument/2006/relationships/image" Target="../media/image24.svg"/><Relationship Id="rId30" Type="http://schemas.openxmlformats.org/officeDocument/2006/relationships/image" Target="../media/image46.png"/><Relationship Id="rId35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8" Type="http://schemas.openxmlformats.org/officeDocument/2006/relationships/image" Target="../media/image52.png"/><Relationship Id="rId3" Type="http://schemas.openxmlformats.org/officeDocument/2006/relationships/audio" Target="../media/audio2.wav"/><Relationship Id="rId21" Type="http://schemas.openxmlformats.org/officeDocument/2006/relationships/image" Target="../media/image47.png"/><Relationship Id="rId12" Type="http://schemas.openxmlformats.org/officeDocument/2006/relationships/image" Target="../media/image41.png"/><Relationship Id="rId17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6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11" Type="http://schemas.openxmlformats.org/officeDocument/2006/relationships/image" Target="../media/image51.png"/><Relationship Id="rId5" Type="http://schemas.openxmlformats.org/officeDocument/2006/relationships/image" Target="../media/image49.png"/><Relationship Id="rId10" Type="http://schemas.microsoft.com/office/2007/relationships/hdphoto" Target="../media/hdphoto11.wdp"/><Relationship Id="rId19" Type="http://schemas.openxmlformats.org/officeDocument/2006/relationships/image" Target="../media/image34.svg"/><Relationship Id="rId4" Type="http://schemas.openxmlformats.org/officeDocument/2006/relationships/audio" Target="../media/audio1.wav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18" Type="http://schemas.openxmlformats.org/officeDocument/2006/relationships/slide" Target="slide23.xml"/><Relationship Id="rId3" Type="http://schemas.openxmlformats.org/officeDocument/2006/relationships/image" Target="../media/image47.png"/><Relationship Id="rId7" Type="http://schemas.openxmlformats.org/officeDocument/2006/relationships/image" Target="../media/image6.svg"/><Relationship Id="rId12" Type="http://schemas.microsoft.com/office/2007/relationships/hdphoto" Target="../media/hdphoto11.wdp"/><Relationship Id="rId17" Type="http://schemas.openxmlformats.org/officeDocument/2006/relationships/image" Target="../media/image32.svg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0.png"/><Relationship Id="rId15" Type="http://schemas.openxmlformats.org/officeDocument/2006/relationships/image" Target="../media/image6.svg"/><Relationship Id="rId10" Type="http://schemas.openxmlformats.org/officeDocument/2006/relationships/image" Target="../media/image15.svg"/><Relationship Id="rId9" Type="http://schemas.microsoft.com/office/2007/relationships/hdphoto" Target="../media/hdphoto10.wdp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5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55.png"/><Relationship Id="rId15" Type="http://schemas.openxmlformats.org/officeDocument/2006/relationships/image" Target="../media/image38.svg"/><Relationship Id="rId10" Type="http://schemas.openxmlformats.org/officeDocument/2006/relationships/image" Target="../media/image54.png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26"/>
          <p:cNvSpPr txBox="1">
            <a:spLocks noGrp="1"/>
          </p:cNvSpPr>
          <p:nvPr>
            <p:ph type="ctrTitle"/>
          </p:nvPr>
        </p:nvSpPr>
        <p:spPr>
          <a:xfrm>
            <a:off x="1193950" y="1352550"/>
            <a:ext cx="6756000" cy="1884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600"/>
              </a:spcAft>
              <a:buNone/>
            </a:pPr>
            <a:r>
              <a:rPr lang="e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  <a:t>PHÒNG BỆNH</a:t>
            </a:r>
            <a:br>
              <a:rPr lang="e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</a:br>
            <a:r>
              <a:rPr lang="e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  <a:t>VIÊM NÃO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chemeClr val="accent3"/>
              </a:highlight>
              <a:latin typeface="UTM Atlas" pitchFamily="18" charset="0"/>
            </a:endParaRPr>
          </a:p>
        </p:txBody>
      </p:sp>
      <p:sp>
        <p:nvSpPr>
          <p:cNvPr id="4004" name="Google Shape;4004;p26"/>
          <p:cNvSpPr txBox="1">
            <a:spLocks noGrp="1"/>
          </p:cNvSpPr>
          <p:nvPr>
            <p:ph type="subTitle" idx="1"/>
          </p:nvPr>
        </p:nvSpPr>
        <p:spPr>
          <a:xfrm>
            <a:off x="4878700" y="4090550"/>
            <a:ext cx="31608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atin typeface="UTM Isadora" pitchFamily="18" charset="0"/>
              </a:rPr>
              <a:t>Trang</a:t>
            </a:r>
            <a:r>
              <a:rPr lang="en-US" b="1" dirty="0" smtClean="0">
                <a:latin typeface="UTM Isadora" pitchFamily="18" charset="0"/>
              </a:rPr>
              <a:t> 30, 31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CV3969)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05" name="Google Shape;4005;p26"/>
          <p:cNvGrpSpPr/>
          <p:nvPr/>
        </p:nvGrpSpPr>
        <p:grpSpPr>
          <a:xfrm>
            <a:off x="2334550" y="3821100"/>
            <a:ext cx="1037815" cy="982106"/>
            <a:chOff x="2334550" y="3821100"/>
            <a:chExt cx="1037815" cy="982106"/>
          </a:xfrm>
        </p:grpSpPr>
        <p:sp>
          <p:nvSpPr>
            <p:cNvPr id="4006" name="Google Shape;4006;p26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6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6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5" name="Google Shape;4025;p26"/>
          <p:cNvGrpSpPr/>
          <p:nvPr/>
        </p:nvGrpSpPr>
        <p:grpSpPr>
          <a:xfrm>
            <a:off x="381150" y="2490600"/>
            <a:ext cx="653494" cy="2478093"/>
            <a:chOff x="393250" y="2490600"/>
            <a:chExt cx="653494" cy="2478093"/>
          </a:xfrm>
        </p:grpSpPr>
        <p:sp>
          <p:nvSpPr>
            <p:cNvPr id="402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004;p26"/>
          <p:cNvSpPr txBox="1">
            <a:spLocks/>
          </p:cNvSpPr>
          <p:nvPr/>
        </p:nvSpPr>
        <p:spPr>
          <a:xfrm>
            <a:off x="2991669" y="610950"/>
            <a:ext cx="3160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0" indent="0"/>
            <a:r>
              <a:rPr lang="en-US" sz="3200" dirty="0" err="1" smtClean="0">
                <a:solidFill>
                  <a:srgbClr val="FFFF00"/>
                </a:solidFill>
                <a:latin typeface="UTM A&amp;S Graceland" pitchFamily="18" charset="0"/>
              </a:rPr>
              <a:t>Khoa</a:t>
            </a:r>
            <a:r>
              <a:rPr lang="en-US" sz="3200" dirty="0" smtClean="0">
                <a:solidFill>
                  <a:srgbClr val="FFFF00"/>
                </a:solidFill>
                <a:latin typeface="UTM A&amp;S Graceland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UTM A&amp;S Graceland" pitchFamily="18" charset="0"/>
              </a:rPr>
              <a:t>học</a:t>
            </a:r>
            <a:endParaRPr lang="en-US" dirty="0">
              <a:solidFill>
                <a:srgbClr val="FFFF00"/>
              </a:solidFill>
              <a:latin typeface="UTM A&amp;S Gracela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" grpId="0" animBg="1"/>
      <p:bldP spid="4004" grpId="0" build="p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35429" y="0"/>
            <a:ext cx="2900361" cy="3152566"/>
          </a:xfrm>
          <a:prstGeom prst="rect">
            <a:avLst/>
          </a:prstGeom>
        </p:spPr>
      </p:pic>
      <p:grpSp>
        <p:nvGrpSpPr>
          <p:cNvPr id="4041" name="Google Shape;4041;p27"/>
          <p:cNvGrpSpPr/>
          <p:nvPr/>
        </p:nvGrpSpPr>
        <p:grpSpPr>
          <a:xfrm>
            <a:off x="8364326" y="119605"/>
            <a:ext cx="727223" cy="1010432"/>
            <a:chOff x="3670375" y="3008850"/>
            <a:chExt cx="255175" cy="354525"/>
          </a:xfrm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27"/>
          <p:cNvGrpSpPr/>
          <p:nvPr/>
        </p:nvGrpSpPr>
        <p:grpSpPr>
          <a:xfrm>
            <a:off x="6868887" y="4126286"/>
            <a:ext cx="1008653" cy="954509"/>
            <a:chOff x="2334550" y="3821100"/>
            <a:chExt cx="1037815" cy="982106"/>
          </a:xfrm>
        </p:grpSpPr>
        <p:sp>
          <p:nvSpPr>
            <p:cNvPr id="4047" name="Google Shape;4047;p2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2" descr="JEVAX – Vắc xin phòng viêm não Nhật Bản B - Y Khoa Hợp Nhâ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806"/>
            <a:ext cx="5856083" cy="47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256355" y="1047750"/>
            <a:ext cx="2658508" cy="17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Muỗi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truyền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TM Erie Black" pitchFamily="18" charset="0"/>
              </a:rPr>
              <a:t>Xem</a:t>
            </a:r>
            <a:r>
              <a:rPr lang="en-US" dirty="0" smtClean="0">
                <a:latin typeface="UTM Erie Black" pitchFamily="18" charset="0"/>
              </a:rPr>
              <a:t> video </a:t>
            </a:r>
            <a:r>
              <a:rPr lang="en-US" dirty="0" err="1" smtClean="0">
                <a:latin typeface="UTM Erie Black" pitchFamily="18" charset="0"/>
              </a:rPr>
              <a:t>về</a:t>
            </a:r>
            <a:r>
              <a:rPr lang="en-US" dirty="0" smtClean="0">
                <a:latin typeface="UTM Erie Black" pitchFamily="18" charset="0"/>
              </a:rPr>
              <a:t> </a:t>
            </a:r>
            <a:r>
              <a:rPr lang="en-US" dirty="0" err="1" smtClean="0">
                <a:latin typeface="UTM Erie Black" pitchFamily="18" charset="0"/>
              </a:rPr>
              <a:t>bệnh</a:t>
            </a:r>
            <a:r>
              <a:rPr lang="en-US" dirty="0" smtClean="0">
                <a:latin typeface="UTM Erie Black" pitchFamily="18" charset="0"/>
              </a:rPr>
              <a:t> </a:t>
            </a:r>
            <a:r>
              <a:rPr lang="en-US" dirty="0" err="1" smtClean="0">
                <a:latin typeface="UTM Erie Black" pitchFamily="18" charset="0"/>
              </a:rPr>
              <a:t>viêm</a:t>
            </a:r>
            <a:r>
              <a:rPr lang="en-US" dirty="0" smtClean="0">
                <a:latin typeface="UTM Erie Black" pitchFamily="18" charset="0"/>
              </a:rPr>
              <a:t> </a:t>
            </a:r>
            <a:r>
              <a:rPr lang="en-US" dirty="0" err="1" smtClean="0">
                <a:latin typeface="UTM Erie Black" pitchFamily="18" charset="0"/>
              </a:rPr>
              <a:t>não</a:t>
            </a:r>
            <a:r>
              <a:rPr lang="en-US" dirty="0" smtClean="0">
                <a:latin typeface="UTM Erie Black" pitchFamily="18" charset="0"/>
              </a:rPr>
              <a:t>.</a:t>
            </a:r>
            <a:endParaRPr lang="en-US" dirty="0">
              <a:latin typeface="UTM Erie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30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28826"/>
            <a:ext cx="5029200" cy="9047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200150"/>
            <a:ext cx="5105400" cy="583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Đã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thuốc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đặc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trị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cho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bệnh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viêm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não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chưa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?</a:t>
            </a:r>
            <a:endParaRPr sz="2400" dirty="0">
              <a:solidFill>
                <a:srgbClr val="7030A0"/>
              </a:solidFill>
              <a:latin typeface="UTM Loko" pitchFamily="18" charset="0"/>
            </a:endParaRPr>
          </a:p>
        </p:txBody>
      </p: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45059" y="2343150"/>
            <a:ext cx="44958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Hiện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nay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chưa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thuốc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đặc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trị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nhưng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đã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thuốc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tiêm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phòng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Cần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tiêm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phòng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chỉ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dẫn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bác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sĩ</a:t>
            </a:r>
            <a:r>
              <a:rPr lang="en-US" sz="26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23" name="Picture 6" descr="Chương trình tiêm chủng trọn gói cho người lớn - Gói toàn diện | Vinme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097"/>
          <a:stretch/>
        </p:blipFill>
        <p:spPr bwMode="auto">
          <a:xfrm>
            <a:off x="5257800" y="2017696"/>
            <a:ext cx="3319894" cy="223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33294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 smtClean="0">
                <a:latin typeface="UTM Alberta Heavy" pitchFamily="18" charset="0"/>
              </a:rPr>
              <a:t>Cách</a:t>
            </a:r>
            <a:r>
              <a:rPr lang="en-US" sz="7200" dirty="0" smtClean="0">
                <a:latin typeface="UTM Alberta Heavy" pitchFamily="18" charset="0"/>
              </a:rPr>
              <a:t> </a:t>
            </a:r>
            <a:r>
              <a:rPr lang="en-US" sz="7200" dirty="0" err="1" smtClean="0">
                <a:latin typeface="UTM Alberta Heavy" pitchFamily="18" charset="0"/>
              </a:rPr>
              <a:t>phòng</a:t>
            </a:r>
            <a:r>
              <a:rPr lang="en-US" sz="7200" dirty="0" smtClean="0">
                <a:latin typeface="UTM Alberta Heavy" pitchFamily="18" charset="0"/>
              </a:rPr>
              <a:t> </a:t>
            </a:r>
            <a:br>
              <a:rPr lang="en-US" sz="7200" dirty="0" smtClean="0">
                <a:latin typeface="UTM Alberta Heavy" pitchFamily="18" charset="0"/>
              </a:rPr>
            </a:br>
            <a:r>
              <a:rPr lang="en" sz="7200" dirty="0" smtClean="0">
                <a:latin typeface="UTM Alberta Heavy" pitchFamily="18" charset="0"/>
              </a:rPr>
              <a:t>bệnh viêm não</a:t>
            </a:r>
            <a:endParaRPr sz="7200" dirty="0"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77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latin typeface="UTM Flavour" pitchFamily="18" charset="0"/>
              </a:rPr>
              <a:t>Theo </a:t>
            </a:r>
            <a:r>
              <a:rPr lang="en-US" sz="3000" b="1" dirty="0" err="1" smtClean="0">
                <a:latin typeface="UTM Flavour" pitchFamily="18" charset="0"/>
              </a:rPr>
              <a:t>em</a:t>
            </a:r>
            <a:r>
              <a:rPr lang="en-US" sz="3000" b="1" dirty="0" smtClean="0">
                <a:latin typeface="UTM Flavour" pitchFamily="18" charset="0"/>
              </a:rPr>
              <a:t>, ta </a:t>
            </a:r>
            <a:r>
              <a:rPr lang="en-US" sz="3000" b="1" dirty="0" err="1" smtClean="0">
                <a:latin typeface="UTM Flavour" pitchFamily="18" charset="0"/>
              </a:rPr>
              <a:t>cần</a:t>
            </a:r>
            <a:r>
              <a:rPr lang="en-US" sz="3000" b="1" dirty="0" smtClean="0">
                <a:latin typeface="UTM Flavour" pitchFamily="18" charset="0"/>
              </a:rPr>
              <a:t> </a:t>
            </a:r>
            <a:r>
              <a:rPr lang="en-US" sz="3000" b="1" dirty="0" err="1" smtClean="0">
                <a:latin typeface="UTM Flavour" pitchFamily="18" charset="0"/>
              </a:rPr>
              <a:t>làm</a:t>
            </a:r>
            <a:r>
              <a:rPr lang="en-US" sz="3000" b="1" dirty="0" smtClean="0">
                <a:latin typeface="UTM Flavour" pitchFamily="18" charset="0"/>
              </a:rPr>
              <a:t> </a:t>
            </a:r>
            <a:r>
              <a:rPr lang="en-US" sz="3000" b="1" dirty="0" err="1" smtClean="0">
                <a:latin typeface="UTM Flavour" pitchFamily="18" charset="0"/>
              </a:rPr>
              <a:t>gì</a:t>
            </a:r>
            <a:r>
              <a:rPr lang="en-US" sz="3000" b="1" dirty="0" smtClean="0">
                <a:latin typeface="UTM Flavour" pitchFamily="18" charset="0"/>
              </a:rPr>
              <a:t> </a:t>
            </a:r>
            <a:r>
              <a:rPr lang="en-US" sz="3000" b="1" dirty="0" err="1" smtClean="0">
                <a:latin typeface="UTM Flavour" pitchFamily="18" charset="0"/>
              </a:rPr>
              <a:t>để</a:t>
            </a:r>
            <a:r>
              <a:rPr lang="en-US" sz="3000" b="1" dirty="0" smtClean="0">
                <a:latin typeface="UTM Flavour" pitchFamily="18" charset="0"/>
              </a:rPr>
              <a:t> </a:t>
            </a:r>
            <a:r>
              <a:rPr lang="en-US" sz="3000" b="1" dirty="0" err="1" smtClean="0">
                <a:latin typeface="UTM Flavour" pitchFamily="18" charset="0"/>
              </a:rPr>
              <a:t>phòng</a:t>
            </a:r>
            <a:r>
              <a:rPr lang="en-US" sz="3000" b="1" dirty="0" smtClean="0">
                <a:latin typeface="UTM Flavour" pitchFamily="18" charset="0"/>
              </a:rPr>
              <a:t> </a:t>
            </a:r>
            <a:r>
              <a:rPr lang="en-US" sz="3000" b="1" dirty="0" err="1" smtClean="0">
                <a:latin typeface="UTM Flavour" pitchFamily="18" charset="0"/>
              </a:rPr>
              <a:t>bệnh</a:t>
            </a:r>
            <a:r>
              <a:rPr lang="en-US" sz="3000" b="1" dirty="0" smtClean="0">
                <a:latin typeface="UTM Flavour" pitchFamily="18" charset="0"/>
              </a:rPr>
              <a:t> </a:t>
            </a:r>
            <a:r>
              <a:rPr lang="en-US" sz="3000" b="1" dirty="0" err="1" smtClean="0">
                <a:latin typeface="UTM Flavour" pitchFamily="18" charset="0"/>
              </a:rPr>
              <a:t>viêm</a:t>
            </a:r>
            <a:r>
              <a:rPr lang="en-US" sz="3000" b="1" dirty="0" smtClean="0">
                <a:latin typeface="UTM Flavour" pitchFamily="18" charset="0"/>
              </a:rPr>
              <a:t> </a:t>
            </a:r>
            <a:r>
              <a:rPr lang="en-US" sz="3000" b="1" dirty="0" err="1" smtClean="0">
                <a:latin typeface="UTM Flavour" pitchFamily="18" charset="0"/>
              </a:rPr>
              <a:t>não</a:t>
            </a:r>
            <a:r>
              <a:rPr lang="en-US" sz="3000" b="1" dirty="0" smtClean="0">
                <a:latin typeface="UTM Flavour" pitchFamily="18" charset="0"/>
              </a:rPr>
              <a:t>?</a:t>
            </a:r>
            <a:endParaRPr lang="en-US" sz="3000" b="1" dirty="0">
              <a:latin typeface="UTM Flavour" pitchFamily="18" charset="0"/>
            </a:endParaRPr>
          </a:p>
        </p:txBody>
      </p:sp>
      <p:pic>
        <p:nvPicPr>
          <p:cNvPr id="4" name="Picture 6" descr="Chương trình tiêm chủng trọn gói cho người lớn - Gói toàn diện | Vinme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097"/>
          <a:stretch/>
        </p:blipFill>
        <p:spPr bwMode="auto">
          <a:xfrm>
            <a:off x="609600" y="1581150"/>
            <a:ext cx="3048000" cy="204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Dịch vụ phun thuốc diệt muỗi tại nhà Hà Nội An toàn &amp;amp;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8593"/>
            <a:ext cx="2056003" cy="19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hắc chắn mẹ chưa biết: Muỗi đốt vào ban đêm ngứa hơn ban ng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02" y="1651502"/>
            <a:ext cx="2668397" cy="206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1492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ắc chắn mẹ chưa biết: Muỗi đốt vào ban đêm ngứa hơn ban ng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4" y="971550"/>
            <a:ext cx="2668397" cy="206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Dịch vụ phun thuốc diệt muỗi tại nhà Hà Nội An toàn &amp;amp;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9150"/>
            <a:ext cx="2056003" cy="19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99250"/>
            <a:ext cx="7704000" cy="1029900"/>
          </a:xfrm>
        </p:spPr>
        <p:txBody>
          <a:bodyPr/>
          <a:lstStyle/>
          <a:p>
            <a:r>
              <a:rPr lang="en-US" b="1" dirty="0" err="1" smtClean="0">
                <a:latin typeface="UTM Flavour" pitchFamily="18" charset="0"/>
              </a:rPr>
              <a:t>Để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diệt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muỗi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và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tránh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bị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muỗi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đốt</a:t>
            </a:r>
            <a:r>
              <a:rPr lang="en-US" b="1" dirty="0" smtClean="0">
                <a:latin typeface="UTM Flavour" pitchFamily="18" charset="0"/>
              </a:rPr>
              <a:t>, ta </a:t>
            </a:r>
            <a:r>
              <a:rPr lang="en-US" b="1" dirty="0" err="1" smtClean="0">
                <a:latin typeface="UTM Flavour" pitchFamily="18" charset="0"/>
              </a:rPr>
              <a:t>cần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thực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hiện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các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việc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làm</a:t>
            </a:r>
            <a:r>
              <a:rPr lang="en-US" b="1" dirty="0" smtClean="0">
                <a:latin typeface="UTM Flavour" pitchFamily="18" charset="0"/>
              </a:rPr>
              <a:t> </a:t>
            </a:r>
            <a:r>
              <a:rPr lang="en-US" b="1" dirty="0" err="1" smtClean="0">
                <a:latin typeface="UTM Flavour" pitchFamily="18" charset="0"/>
              </a:rPr>
              <a:t>sau</a:t>
            </a:r>
            <a:r>
              <a:rPr lang="en-US" b="1" dirty="0" smtClean="0">
                <a:latin typeface="UTM Flavour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9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UTM Flavour" pitchFamily="18" charset="0"/>
              </a:rPr>
              <a:t>Vệ</a:t>
            </a:r>
            <a:r>
              <a:rPr lang="en-US" sz="3200" dirty="0" smtClean="0">
                <a:latin typeface="UTM Flavour" pitchFamily="18" charset="0"/>
              </a:rPr>
              <a:t> </a:t>
            </a:r>
            <a:r>
              <a:rPr lang="en-US" sz="3200" dirty="0" err="1" smtClean="0">
                <a:latin typeface="UTM Flavour" pitchFamily="18" charset="0"/>
              </a:rPr>
              <a:t>sinh</a:t>
            </a:r>
            <a:r>
              <a:rPr lang="en-US" sz="3200" dirty="0" smtClean="0">
                <a:latin typeface="UTM Flavour" pitchFamily="18" charset="0"/>
              </a:rPr>
              <a:t> </a:t>
            </a:r>
            <a:r>
              <a:rPr lang="en-US" sz="3200" dirty="0" err="1" smtClean="0">
                <a:latin typeface="UTM Flavour" pitchFamily="18" charset="0"/>
              </a:rPr>
              <a:t>nhà</a:t>
            </a:r>
            <a:r>
              <a:rPr lang="en-US" sz="3200" dirty="0" smtClean="0">
                <a:latin typeface="UTM Flavour" pitchFamily="18" charset="0"/>
              </a:rPr>
              <a:t> ở </a:t>
            </a:r>
            <a:r>
              <a:rPr lang="en-US" sz="3200" dirty="0" err="1" smtClean="0">
                <a:latin typeface="UTM Flavour" pitchFamily="18" charset="0"/>
              </a:rPr>
              <a:t>và</a:t>
            </a:r>
            <a:r>
              <a:rPr lang="en-US" sz="3200" dirty="0" smtClean="0">
                <a:latin typeface="UTM Flavour" pitchFamily="18" charset="0"/>
              </a:rPr>
              <a:t> </a:t>
            </a:r>
            <a:r>
              <a:rPr lang="en-US" sz="3200" dirty="0" err="1" smtClean="0">
                <a:latin typeface="UTM Flavour" pitchFamily="18" charset="0"/>
              </a:rPr>
              <a:t>môi</a:t>
            </a:r>
            <a:r>
              <a:rPr lang="en-US" sz="3200" dirty="0" smtClean="0">
                <a:latin typeface="UTM Flavour" pitchFamily="18" charset="0"/>
              </a:rPr>
              <a:t> </a:t>
            </a:r>
            <a:r>
              <a:rPr lang="en-US" sz="3200" dirty="0" err="1" smtClean="0">
                <a:latin typeface="UTM Flavour" pitchFamily="18" charset="0"/>
              </a:rPr>
              <a:t>trường</a:t>
            </a:r>
            <a:r>
              <a:rPr lang="en-US" sz="3200" dirty="0" smtClean="0">
                <a:latin typeface="UTM Flavour" pitchFamily="18" charset="0"/>
              </a:rPr>
              <a:t> </a:t>
            </a:r>
            <a:r>
              <a:rPr lang="en-US" sz="3200" dirty="0" err="1" smtClean="0">
                <a:latin typeface="UTM Flavour" pitchFamily="18" charset="0"/>
              </a:rPr>
              <a:t>xung</a:t>
            </a:r>
            <a:r>
              <a:rPr lang="en-US" sz="3200" dirty="0" smtClean="0">
                <a:latin typeface="UTM Flavour" pitchFamily="18" charset="0"/>
              </a:rPr>
              <a:t> </a:t>
            </a:r>
            <a:r>
              <a:rPr lang="en-US" sz="3200" dirty="0" err="1" smtClean="0">
                <a:latin typeface="UTM Flavour" pitchFamily="18" charset="0"/>
              </a:rPr>
              <a:t>quanh</a:t>
            </a:r>
            <a:r>
              <a:rPr lang="en-US" sz="3200" dirty="0" smtClean="0">
                <a:latin typeface="UTM Flavour" pitchFamily="18" charset="0"/>
              </a:rPr>
              <a:t>.</a:t>
            </a:r>
            <a:endParaRPr lang="en-US" sz="3200" dirty="0">
              <a:latin typeface="UTM Flavour" pitchFamily="18" charset="0"/>
            </a:endParaRPr>
          </a:p>
        </p:txBody>
      </p:sp>
      <p:pic>
        <p:nvPicPr>
          <p:cNvPr id="4" name="Picture 3" descr="Hiệu quả từ các mô hình cải thiện môi trường có sự tham gia của cộng đồng |  www.tinmoitruong.v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4950"/>
            <a:ext cx="3733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17 mẹo dọn dẹp và vệ sinh nhà cửa thần tốc – bTask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05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 smtClean="0">
                <a:latin typeface="UTM Flavour" pitchFamily="18" charset="0"/>
              </a:rPr>
              <a:t>Khai</a:t>
            </a:r>
            <a:r>
              <a:rPr lang="en-US" sz="3000" dirty="0" smtClean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thông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cống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rãnh</a:t>
            </a:r>
            <a:r>
              <a:rPr lang="en-US" sz="3000" dirty="0" smtClean="0">
                <a:latin typeface="UTM Flavour" pitchFamily="18" charset="0"/>
              </a:rPr>
              <a:t>., </a:t>
            </a:r>
            <a:r>
              <a:rPr lang="en-US" sz="3000" dirty="0" err="1" smtClean="0">
                <a:latin typeface="UTM Flavour" pitchFamily="18" charset="0"/>
              </a:rPr>
              <a:t>không</a:t>
            </a:r>
            <a:r>
              <a:rPr lang="en-US" sz="3000" dirty="0" smtClean="0">
                <a:latin typeface="UTM Flavour" pitchFamily="18" charset="0"/>
              </a:rPr>
              <a:t> </a:t>
            </a:r>
            <a:r>
              <a:rPr lang="en-US" sz="3000" dirty="0" err="1" smtClean="0">
                <a:latin typeface="UTM Flavour" pitchFamily="18" charset="0"/>
              </a:rPr>
              <a:t>để</a:t>
            </a:r>
            <a:r>
              <a:rPr lang="en-US" sz="3000" dirty="0" smtClean="0">
                <a:latin typeface="UTM Flavour" pitchFamily="18" charset="0"/>
              </a:rPr>
              <a:t> </a:t>
            </a:r>
            <a:r>
              <a:rPr lang="en-US" sz="3000" dirty="0" err="1" smtClean="0">
                <a:latin typeface="UTM Flavour" pitchFamily="18" charset="0"/>
              </a:rPr>
              <a:t>ao</a:t>
            </a:r>
            <a:r>
              <a:rPr lang="en-US" sz="3000" dirty="0" smtClean="0">
                <a:latin typeface="UTM Flavour" pitchFamily="18" charset="0"/>
              </a:rPr>
              <a:t> </a:t>
            </a:r>
            <a:r>
              <a:rPr lang="en-US" sz="3000" dirty="0" err="1" smtClean="0">
                <a:latin typeface="UTM Flavour" pitchFamily="18" charset="0"/>
              </a:rPr>
              <a:t>tù</a:t>
            </a:r>
            <a:r>
              <a:rPr lang="en-US" sz="3000" dirty="0" smtClean="0">
                <a:latin typeface="UTM Flavour" pitchFamily="18" charset="0"/>
              </a:rPr>
              <a:t>, </a:t>
            </a:r>
            <a:r>
              <a:rPr lang="en-US" sz="3000" dirty="0" err="1" smtClean="0">
                <a:latin typeface="UTM Flavour" pitchFamily="18" charset="0"/>
              </a:rPr>
              <a:t>nước</a:t>
            </a:r>
            <a:r>
              <a:rPr lang="en-US" sz="3000" dirty="0" smtClean="0">
                <a:latin typeface="UTM Flavour" pitchFamily="18" charset="0"/>
              </a:rPr>
              <a:t> </a:t>
            </a:r>
            <a:r>
              <a:rPr lang="en-US" sz="3000" dirty="0" err="1" smtClean="0">
                <a:latin typeface="UTM Flavour" pitchFamily="18" charset="0"/>
              </a:rPr>
              <a:t>đọng</a:t>
            </a:r>
            <a:r>
              <a:rPr lang="en-US" sz="3000" dirty="0" smtClean="0">
                <a:latin typeface="UTM Flavour" pitchFamily="18" charset="0"/>
              </a:rPr>
              <a:t>.</a:t>
            </a:r>
            <a:endParaRPr lang="en-US" dirty="0">
              <a:latin typeface="UTM Flavour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4010969" cy="26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13" y="1504950"/>
            <a:ext cx="3821787" cy="26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737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Diệt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muỗi</a:t>
            </a:r>
            <a:r>
              <a:rPr lang="en-US" dirty="0" smtClean="0">
                <a:latin typeface="UTM Flavour" pitchFamily="18" charset="0"/>
              </a:rPr>
              <a:t>, </a:t>
            </a:r>
            <a:r>
              <a:rPr lang="en-US" dirty="0" err="1" smtClean="0">
                <a:latin typeface="UTM Flavour" pitchFamily="18" charset="0"/>
              </a:rPr>
              <a:t>diệt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bọ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gậy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50"/>
            <a:ext cx="3929242" cy="2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Đặc điểm và cách nuôi thả các loài cá diệt bọ gậy muỗi - Trung Tâm Diệt Mối  Si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92" y="1581150"/>
            <a:ext cx="3825414" cy="2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21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TM Flavour" pitchFamily="18" charset="0"/>
              </a:rPr>
              <a:t>Tránh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để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muỗi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đốt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1428750"/>
            <a:ext cx="34290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57800" y="1428750"/>
            <a:ext cx="2861882" cy="30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60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" name="Google Shape;4252;p35"/>
          <p:cNvSpPr txBox="1">
            <a:spLocks noGrp="1"/>
          </p:cNvSpPr>
          <p:nvPr>
            <p:ph type="title" idx="2"/>
          </p:nvPr>
        </p:nvSpPr>
        <p:spPr>
          <a:xfrm>
            <a:off x="762000" y="2343150"/>
            <a:ext cx="2895600" cy="905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</a:rPr>
              <a:t>bệnh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</a:rPr>
              <a:t>viêm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</a:rPr>
              <a:t>não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</a:rPr>
              <a:t>?</a:t>
            </a:r>
            <a:endParaRPr sz="4000" dirty="0">
              <a:solidFill>
                <a:srgbClr val="002060"/>
              </a:solidFill>
              <a:latin typeface="UTM A&amp;S Graceland" pitchFamily="18" charset="0"/>
            </a:endParaRPr>
          </a:p>
        </p:txBody>
      </p:sp>
      <p:grpSp>
        <p:nvGrpSpPr>
          <p:cNvPr id="4254" name="Google Shape;4254;p35"/>
          <p:cNvGrpSpPr/>
          <p:nvPr/>
        </p:nvGrpSpPr>
        <p:grpSpPr>
          <a:xfrm rot="5400000">
            <a:off x="6661450" y="3323300"/>
            <a:ext cx="653494" cy="2478093"/>
            <a:chOff x="393250" y="2490600"/>
            <a:chExt cx="653494" cy="2478093"/>
          </a:xfrm>
        </p:grpSpPr>
        <p:sp>
          <p:nvSpPr>
            <p:cNvPr id="4255" name="Google Shape;4255;p35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5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5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5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5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5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5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5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5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5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Viêm não - Y Học Cộng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24" y="971550"/>
            <a:ext cx="4205021" cy="29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TM Flavour" pitchFamily="18" charset="0"/>
              </a:rPr>
              <a:t>Vận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dụng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tại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trường</a:t>
            </a:r>
            <a:r>
              <a:rPr lang="en-US" dirty="0" smtClean="0">
                <a:latin typeface="UTM Flavour" pitchFamily="18" charset="0"/>
              </a:rPr>
              <a:t> </a:t>
            </a:r>
            <a:r>
              <a:rPr lang="en-US" dirty="0" err="1" smtClean="0">
                <a:latin typeface="UTM Flavour" pitchFamily="18" charset="0"/>
              </a:rPr>
              <a:t>học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3" y="1733549"/>
            <a:ext cx="3810000" cy="236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33549"/>
            <a:ext cx="3708187" cy="236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610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1" name="Google Shape;4701;p43"/>
          <p:cNvSpPr txBox="1">
            <a:spLocks noGrp="1"/>
          </p:cNvSpPr>
          <p:nvPr>
            <p:ph type="title"/>
          </p:nvPr>
        </p:nvSpPr>
        <p:spPr>
          <a:xfrm>
            <a:off x="428554" y="246450"/>
            <a:ext cx="3886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 smtClean="0">
                <a:latin typeface="UTM Flavour" pitchFamily="18" charset="0"/>
              </a:rPr>
              <a:t>Nội</a:t>
            </a:r>
            <a:r>
              <a:rPr lang="en-US" sz="2400" dirty="0" smtClean="0">
                <a:latin typeface="UTM Flavour" pitchFamily="18" charset="0"/>
              </a:rPr>
              <a:t> dung </a:t>
            </a:r>
            <a:r>
              <a:rPr lang="en-US" sz="2400" dirty="0" err="1" smtClean="0">
                <a:latin typeface="UTM Flavour" pitchFamily="18" charset="0"/>
              </a:rPr>
              <a:t>bài</a:t>
            </a:r>
            <a:r>
              <a:rPr lang="en-US" sz="2400" dirty="0" smtClean="0">
                <a:latin typeface="UTM Flavour" pitchFamily="18" charset="0"/>
              </a:rPr>
              <a:t> </a:t>
            </a:r>
            <a:r>
              <a:rPr lang="en-US" sz="2400" dirty="0" err="1" smtClean="0">
                <a:latin typeface="UTM Flavour" pitchFamily="18" charset="0"/>
              </a:rPr>
              <a:t>học</a:t>
            </a:r>
            <a:endParaRPr sz="2400" dirty="0"/>
          </a:p>
        </p:txBody>
      </p:sp>
      <p:grpSp>
        <p:nvGrpSpPr>
          <p:cNvPr id="4707" name="Google Shape;4707;p43"/>
          <p:cNvGrpSpPr/>
          <p:nvPr/>
        </p:nvGrpSpPr>
        <p:grpSpPr>
          <a:xfrm>
            <a:off x="8229600" y="-171450"/>
            <a:ext cx="727223" cy="1010432"/>
            <a:chOff x="3670375" y="3008850"/>
            <a:chExt cx="255175" cy="354525"/>
          </a:xfrm>
        </p:grpSpPr>
        <p:sp>
          <p:nvSpPr>
            <p:cNvPr id="4708" name="Google Shape;4708;p4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2" name="Google Shape;4712;p43"/>
          <p:cNvGrpSpPr/>
          <p:nvPr/>
        </p:nvGrpSpPr>
        <p:grpSpPr>
          <a:xfrm flipH="1">
            <a:off x="0" y="2915853"/>
            <a:ext cx="727223" cy="1010432"/>
            <a:chOff x="3670375" y="3008850"/>
            <a:chExt cx="255175" cy="354525"/>
          </a:xfrm>
        </p:grpSpPr>
        <p:sp>
          <p:nvSpPr>
            <p:cNvPr id="4713" name="Google Shape;4713;p4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997" y="666750"/>
            <a:ext cx="790346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  <a:latin typeface="UTM Flamenco" pitchFamily="18" charset="0"/>
              </a:rPr>
              <a:t>- </a:t>
            </a:r>
            <a:r>
              <a:rPr lang="en-US" sz="2200" dirty="0" err="1" smtClean="0">
                <a:solidFill>
                  <a:srgbClr val="0000FF"/>
                </a:solidFill>
                <a:latin typeface="UTM Flamenco" pitchFamily="18" charset="0"/>
              </a:rPr>
              <a:t>Viêm</a:t>
            </a:r>
            <a:r>
              <a:rPr lang="en-US" sz="2200" dirty="0" smtClean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truyền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nhiễm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do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loại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vi-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máu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gia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súc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chim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chuột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khỉ</a:t>
            </a:r>
            <a:r>
              <a:rPr lang="en-US" sz="2200" dirty="0" smtClean="0">
                <a:solidFill>
                  <a:srgbClr val="0000FF"/>
                </a:solidFill>
                <a:latin typeface="UTM Flamenco" pitchFamily="18" charset="0"/>
              </a:rPr>
              <a:t>,… </a:t>
            </a:r>
            <a:r>
              <a:rPr lang="en-US" sz="2200" dirty="0" err="1" smtClean="0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 smtClean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ra.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Muỗi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máu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con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vật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bị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truyền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vi-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sang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này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hiện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nay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chưa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thuốc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trị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  <a:latin typeface="UTM Flamenco" pitchFamily="18" charset="0"/>
              </a:rPr>
              <a:t>- </a:t>
            </a:r>
            <a:r>
              <a:rPr lang="en-US" sz="2200" dirty="0" err="1" smtClean="0">
                <a:solidFill>
                  <a:srgbClr val="0000FF"/>
                </a:solidFill>
                <a:latin typeface="UTM Flamenco" pitchFamily="18" charset="0"/>
              </a:rPr>
              <a:t>Viêm</a:t>
            </a:r>
            <a:r>
              <a:rPr lang="en-US" sz="2200" dirty="0" smtClean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rất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nguy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hiểm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đối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với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mọi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biệt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trẻ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em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thể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tử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vong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hoặc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để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lại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di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chứng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lâu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dài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  <a:endParaRPr lang="en-US" sz="2200" dirty="0" smtClean="0">
              <a:solidFill>
                <a:srgbClr val="0000FF"/>
              </a:solidFill>
              <a:latin typeface="UTM Flamenco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dirty="0" smtClean="0">
                <a:solidFill>
                  <a:srgbClr val="008000"/>
                </a:solidFill>
                <a:latin typeface="UTM Flamenco" pitchFamily="18" charset="0"/>
              </a:rPr>
              <a:t>- </a:t>
            </a:r>
            <a:r>
              <a:rPr lang="en-US" sz="2200" dirty="0" err="1" smtClean="0">
                <a:solidFill>
                  <a:srgbClr val="008000"/>
                </a:solidFill>
                <a:latin typeface="UTM Flamenco" pitchFamily="18" charset="0"/>
              </a:rPr>
              <a:t>Cách</a:t>
            </a:r>
            <a:r>
              <a:rPr lang="en-US" sz="2200" dirty="0" smtClean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tốt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nhất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giữ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vệ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sinh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nhà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ở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môi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trường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xung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quanh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;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không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để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ao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tù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nước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đọng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;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diệt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muỗi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diệt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bọ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gậy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Cần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thói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quen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ngủ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màn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 smtClean="0">
                <a:solidFill>
                  <a:srgbClr val="008000"/>
                </a:solidFill>
                <a:latin typeface="UTM Flamenco" pitchFamily="18" charset="0"/>
              </a:rPr>
              <a:t>- </a:t>
            </a:r>
            <a:r>
              <a:rPr lang="en-US" sz="2200" dirty="0" err="1" smtClean="0">
                <a:solidFill>
                  <a:srgbClr val="008000"/>
                </a:solidFill>
                <a:latin typeface="UTM Flamenco" pitchFamily="18" charset="0"/>
              </a:rPr>
              <a:t>Hiện</a:t>
            </a:r>
            <a:r>
              <a:rPr lang="en-US" sz="2200" dirty="0" smtClean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nay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đã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thuốc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Cần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theo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đúng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chỉ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dẫn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của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bác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sĩ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</a:t>
            </a:r>
          </a:p>
          <a:p>
            <a:pPr algn="just"/>
            <a:endParaRPr lang="en-US" sz="2200" dirty="0">
              <a:latin typeface="UTM Flamenc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1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 smtClean="0">
                <a:solidFill>
                  <a:schemeClr val="tx1"/>
                </a:solidFill>
                <a:latin typeface="UTM Alberta Heavy" pitchFamily="18" charset="0"/>
              </a:rPr>
              <a:t>Trò</a:t>
            </a:r>
            <a:r>
              <a:rPr lang="en-US" sz="6600" dirty="0" smtClean="0">
                <a:solidFill>
                  <a:schemeClr val="tx1"/>
                </a:solidFill>
                <a:latin typeface="UTM Alberta Heavy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UTM Alberta Heavy" pitchFamily="18" charset="0"/>
              </a:rPr>
              <a:t>chơi</a:t>
            </a:r>
            <a:r>
              <a:rPr lang="en-US" sz="6600" dirty="0" smtClean="0">
                <a:solidFill>
                  <a:schemeClr val="tx1"/>
                </a:solidFill>
                <a:latin typeface="UTM Alberta Heavy" pitchFamily="18" charset="0"/>
              </a:rPr>
              <a:t>: </a:t>
            </a:r>
            <a:br>
              <a:rPr lang="en-US" sz="6600" dirty="0" smtClean="0">
                <a:solidFill>
                  <a:schemeClr val="tx1"/>
                </a:solidFill>
                <a:latin typeface="UTM Alberta Heavy" pitchFamily="18" charset="0"/>
              </a:rPr>
            </a:br>
            <a:r>
              <a:rPr lang="en-US" sz="6600" dirty="0" smtClean="0">
                <a:solidFill>
                  <a:schemeClr val="tx1"/>
                </a:solidFill>
                <a:latin typeface="UTM Alberta Heavy" pitchFamily="18" charset="0"/>
              </a:rPr>
              <a:t>“</a:t>
            </a:r>
            <a:r>
              <a:rPr lang="en-US" sz="6600" dirty="0" err="1" smtClean="0">
                <a:solidFill>
                  <a:schemeClr val="tx1"/>
                </a:solidFill>
                <a:latin typeface="UTM Alberta Heavy" pitchFamily="18" charset="0"/>
              </a:rPr>
              <a:t>Diệt</a:t>
            </a:r>
            <a:r>
              <a:rPr lang="en-US" sz="6600" dirty="0" smtClean="0">
                <a:solidFill>
                  <a:schemeClr val="tx1"/>
                </a:solidFill>
                <a:latin typeface="UTM Alberta Heavy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UTM Alberta Heavy" pitchFamily="18" charset="0"/>
              </a:rPr>
              <a:t>muỗi</a:t>
            </a:r>
            <a:r>
              <a:rPr lang="en-US" sz="6600" dirty="0" smtClean="0">
                <a:solidFill>
                  <a:schemeClr val="tx1"/>
                </a:solidFill>
                <a:latin typeface="UTM Alberta Heavy" pitchFamily="18" charset="0"/>
              </a:rPr>
              <a:t>”</a:t>
            </a:r>
            <a:endParaRPr sz="6600" dirty="0">
              <a:solidFill>
                <a:schemeClr val="tx1"/>
              </a:solidFill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30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53525" cy="516255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7996" y="1997099"/>
            <a:ext cx="686038" cy="1699644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44640" y="2452414"/>
            <a:ext cx="2572643" cy="1395659"/>
          </a:xfrm>
          <a:prstGeom prst="rect">
            <a:avLst/>
          </a:prstGeom>
        </p:spPr>
      </p:pic>
      <p:pic>
        <p:nvPicPr>
          <p:cNvPr id="26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228151" y="-1353094"/>
            <a:ext cx="958438" cy="1173298"/>
          </a:xfrm>
          <a:prstGeom prst="rect">
            <a:avLst/>
          </a:prstGeom>
        </p:spPr>
      </p:pic>
      <p:pic>
        <p:nvPicPr>
          <p:cNvPr id="27" name="Picture 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58400" y="3062289"/>
            <a:ext cx="1344542" cy="1310928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267200" y="2846921"/>
            <a:ext cx="1067726" cy="986312"/>
          </a:xfrm>
          <a:prstGeom prst="rect">
            <a:avLst/>
          </a:prstGeom>
        </p:spPr>
      </p:pic>
      <p:pic>
        <p:nvPicPr>
          <p:cNvPr id="29" name="Picture 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67045" flipH="1">
            <a:off x="-1470412" y="-78675"/>
            <a:ext cx="674798" cy="599727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800000">
            <a:off x="1166367" y="3630646"/>
            <a:ext cx="814833" cy="815853"/>
          </a:xfrm>
          <a:prstGeom prst="rect">
            <a:avLst/>
          </a:prstGeom>
        </p:spPr>
      </p:pic>
      <p:pic>
        <p:nvPicPr>
          <p:cNvPr id="36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571282">
            <a:off x="6568996" y="3814732"/>
            <a:ext cx="1263813" cy="1265395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981200" y="2330349"/>
            <a:ext cx="2410779" cy="1450851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7508632">
            <a:off x="3816705" y="3797224"/>
            <a:ext cx="1150547" cy="1151987"/>
          </a:xfrm>
          <a:prstGeom prst="rect">
            <a:avLst/>
          </a:prstGeom>
        </p:spPr>
      </p:pic>
      <p:pic>
        <p:nvPicPr>
          <p:cNvPr id="32" name="Picture 1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1128267" y="1412843"/>
            <a:ext cx="1493064" cy="1494309"/>
          </a:xfrm>
          <a:prstGeom prst="rect">
            <a:avLst/>
          </a:prstGeom>
        </p:spPr>
      </p:pic>
      <p:pic>
        <p:nvPicPr>
          <p:cNvPr id="33" name="Picture 1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261678" y="1249944"/>
            <a:ext cx="1493064" cy="1494309"/>
          </a:xfrm>
          <a:prstGeom prst="rect">
            <a:avLst/>
          </a:prstGeom>
        </p:spPr>
      </p:pic>
      <p:pic>
        <p:nvPicPr>
          <p:cNvPr id="37" name="Picture 1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6124219" y="1099666"/>
            <a:ext cx="1493064" cy="1494309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733443" y="2875402"/>
            <a:ext cx="1460677" cy="618796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228600" y="3698818"/>
            <a:ext cx="445008" cy="1390650"/>
          </a:xfrm>
          <a:prstGeom prst="rect">
            <a:avLst/>
          </a:prstGeom>
        </p:spPr>
      </p:pic>
      <p:pic>
        <p:nvPicPr>
          <p:cNvPr id="41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8382000" y="4394143"/>
            <a:ext cx="636933" cy="636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2368821" y="195404"/>
            <a:ext cx="4041080" cy="34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5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648 C 0.00052 -0.02469 -0.00209 -0.04475 0.00277 -0.0608 C 0.00555 -0.07037 0.00989 -0.07376 0.01388 -0.08241 C 0.01909 -0.09413 0.0243 -0.10741 0.03055 -0.11821 C 0.04375 -0.14074 0.0592 -0.15463 0.075 -0.17068 C 0.07725 -0.17315 0.07934 -0.17623 0.08194 -0.17778 C 0.08906 -0.1821 0.10069 -0.18364 0.10833 -0.18518 C 0.11718 -0.18426 0.12604 -0.18457 0.13472 -0.18271 C 0.15086 -0.17932 0.16145 -0.15988 0.17361 -0.14444 C 0.17864 -0.13796 0.1842 -0.13333 0.18888 -0.12531 C 0.1901 -0.12315 0.19045 -0.11975 0.19166 -0.11821 C 0.20486 -0.09938 0.18941 -0.12932 0.20277 -0.10617 C 0.20781 -0.09753 0.21093 -0.08241 0.21527 -0.07284 C 0.22031 -0.03889 0.21927 -0.00216 0.21388 0.03179 C 0.21284 0.03796 0.21336 0.04568 0.21111 0.05093 C 0.20694 0.0605 0.20434 0.07284 0.19861 0.07901 C 0.19322 0.0858 0.19444 0.08303 0.19027 0.09383 C 0.18506 0.10679 0.18159 0.12654 0.17222 0.1321 C 0.16996 0.13117 0.16701 0.13272 0.16527 0.12963 C 0.16319 0.12593 0.1625 0.11543 0.1625 0.11574 C 0.16302 0.10679 0.16284 0.0821 0.16666 0.07222 C 0.17621 0.04784 0.19895 0.04105 0.21388 0.03858 C 0.23159 0.04043 0.24357 0.04167 0.25972 0.04846 C 0.26753 0.0571 0.27656 0.05833 0.28472 0.06759 C 0.29253 0.07654 0.29774 0.08951 0.30555 0.09877 C 0.31197 0.11482 0.30798 0.11111 0.31527 0.11543 C 0.31753 0.12685 0.31979 0.13272 0.325 0.14167 C 0.32691 0.15185 0.33142 0.15617 0.33472 0.16543 C 0.33888 0.17716 0.33888 0.18827 0.34583 0.1963 C 0.34895 0.2179 0.34739 0.20926 0.35 0.22284 C 0.3526 0.26759 0.35312 0.28333 0.35138 0.33889 C 0.35104 0.35278 0.35 0.36883 0.34305 0.37778 C 0.34097 0.38488 0.33871 0.39414 0.33611 0.40093 C 0.33506 0.4034 0.33316 0.40587 0.33194 0.40833 C 0.32604 0.42315 0.32291 0.43673 0.31388 0.44691 C 0.30954 0.45833 0.29322 0.47315 0.28611 0.48056 C 0.27881 0.48766 0.27309 0.49537 0.26527 0.50185 C 0.26319 0.5037 0.2618 0.50741 0.25972 0.50895 C 0.25138 0.51512 0.24027 0.51512 0.23194 0.51636 C 0.23072 0.51605 0.21614 0.51636 0.21111 0.51142 C 0.20816 0.50864 0.20277 0.50185 0.20277 0.50216 C 0.19531 0.48272 0.20503 0.50587 0.19583 0.48982 C 0.18368 0.46914 0.19878 0.49167 0.18888 0.47099 C 0.18593 0.46482 0.18246 0.45988 0.17916 0.45401 C 0.17777 0.45185 0.17743 0.44753 0.17638 0.44475 C 0.17465 0.43982 0.17274 0.43519 0.17083 0.43025 C 0.16649 0.41883 0.16684 0.42747 0.16388 0.41605 C 0.1592 0.39784 0.15694 0.37809 0.15555 0.35864 C 0.1559 0.35 0.15659 0.31142 0.16111 0.29908 C 0.1625 0.29506 0.16527 0.2929 0.16666 0.28951 C 0.16996 0.28117 0.17204 0.27191 0.175 0.26296 C 0.17795 0.25463 0.18159 0.24352 0.18611 0.23704 C 0.18767 0.23457 0.18993 0.23426 0.19166 0.2321 C 0.19635 0.22593 0.19826 0.22068 0.20416 0.2179 C 0.20781 0.21605 0.21527 0.21327 0.21527 0.21358 C 0.21944 0.2142 0.22378 0.21327 0.22777 0.21543 C 0.2342 0.21914 0.24062 0.23241 0.24583 0.23951 C 0.24861 0.24908 0.24947 0.25494 0.25555 0.25833 C 0.26927 0.28982 0.25347 0.25124 0.26111 0.27531 C 0.27083 0.30525 0.26805 0.28519 0.26805 0.33426 " pathEditMode="relative" rAng="0" ptsTypes="fffffffffffffffffffffffffffffffffffffffffffffffffffffffffffA">
                                      <p:cBhvr>
                                        <p:cTn id="6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17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5.67901E-6 C 0.00521 0.0031 0.00729 0.00927 0.0125 0.01235 C 0.0151 0.01698 0.01667 0.02285 0.01944 0.02717 C 0.02188 0.03118 0.02778 0.03705 0.02778 0.03705 C 0.02865 0.04198 0.02969 0.04692 0.03056 0.05186 C 0.03108 0.05433 0.03194 0.05927 0.03194 0.05927 C 0.03403 0.09538 0.0342 0.08797 0.03194 0.13581 C 0.03142 0.14754 0.02917 0.17038 0.02917 0.17038 C 0.0283 0.1926 0.02795 0.21328 0.025 0.23458 C 0.02257 0.28797 0.02031 0.34168 0.025 0.39507 C 0.02691 0.41729 0.02899 0.44908 0.03611 0.46914 C 0.03924 0.47779 0.04063 0.47501 0.04444 0.48149 C 0.04792 0.48705 0.05052 0.49384 0.05417 0.49877 C 0.05972 0.5068 0.06337 0.51668 0.06944 0.52347 C 0.08229 0.53766 0.09688 0.54939 0.11111 0.55803 C 0.12431 0.55649 0.13385 0.55587 0.14583 0.55063 C 0.15174 0.54816 0.15208 0.54569 0.15833 0.53828 C 0.15972 0.53674 0.1625 0.53303 0.1625 0.53303 C 0.16615 0.51359 0.16059 0.53674 0.16806 0.52347 C 0.17396 0.51297 0.17483 0.50217 0.18194 0.49384 C 0.18524 0.47624 0.18056 0.49754 0.1875 0.47902 C 0.19045 0.47131 0.1934 0.45371 0.19722 0.44692 L 0.18472 0.45186 " pathEditMode="relative" ptsTypes="fffffffffffffffffffffAA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3.08642E-6 C -0.06823 0.00247 -0.12292 0.00401 -0.19306 0.00247 C -0.19827 -0.00463 -0.20886 -0.01574 -0.21389 -0.02469 C -0.21667 -0.02963 -0.21806 -0.03704 -0.22084 -0.04198 C -0.22518 -0.04969 -0.22969 -0.05834 -0.23473 -0.0642 C -0.24115 -0.08149 -0.2507 -0.09198 -0.25695 -0.10865 C -0.26441 -0.1284 -0.27205 -0.14784 -0.27917 -0.1679 C -0.28403 -0.18179 -0.28039 -0.17346 -0.28334 -0.18766 C -0.28785 -0.20895 -0.29236 -0.22963 -0.29584 -0.25186 C -0.29966 -0.27655 -0.30504 -0.30278 -0.30695 -0.3284 C -0.30799 -0.34321 -0.30973 -0.37284 -0.30973 -0.37284 C -0.31025 -0.39013 -0.31042 -0.40741 -0.31111 -0.42469 C -0.31164 -0.43704 -0.31302 -0.43272 -0.31528 -0.44445 C -0.31736 -0.45556 -0.31771 -0.47284 -0.32084 -0.48395 C -0.32466 -0.49784 -0.32414 -0.49414 -0.32639 -0.51358 C -0.33004 -0.54661 -0.33247 -0.58149 -0.34306 -0.60988 C -0.34532 -0.62624 -0.35434 -0.63611 -0.3625 -0.64445 C -0.37848 -0.66081 -0.39566 -0.66451 -0.41389 -0.66667 C -0.42344 -0.66513 -0.43004 -0.66513 -0.43889 -0.66173 C -0.44271 -0.66019 -0.44636 -0.65834 -0.45 -0.65679 C -0.45191 -0.65587 -0.45556 -0.65432 -0.45556 -0.65432 C -0.46094 -0.64476 -0.46893 -0.64044 -0.47639 -0.63704 C -0.47778 -0.6355 -0.479 -0.63334 -0.48056 -0.6321 C -0.48195 -0.63087 -0.48351 -0.63118 -0.48473 -0.62963 C -0.49462 -0.61852 -0.5033 -0.60463 -0.51389 -0.59507 C -0.51789 -0.58581 -0.52188 -0.58087 -0.52639 -0.57284 C -0.53924 -0.55 -0.52101 -0.57624 -0.53611 -0.55309 C -0.5408 -0.54599 -0.54514 -0.54044 -0.54861 -0.53087 C -0.55226 -0.50494 -0.55886 -0.48025 -0.5625 -0.45432 C -0.56181 -0.43395 -0.56198 -0.41544 -0.55695 -0.39753 C -0.55348 -0.38488 -0.54549 -0.37223 -0.54028 -0.36297 C -0.53889 -0.3605 -0.53854 -0.35618 -0.5375 -0.35309 C -0.53664 -0.35062 -0.53577 -0.34784 -0.53473 -0.34568 C -0.53351 -0.3429 -0.5316 -0.34136 -0.53056 -0.33828 C -0.5283 -0.3321 -0.52604 -0.32562 -0.525 -0.31852 C -0.52448 -0.31513 -0.52466 -0.31142 -0.52361 -0.30865 C -0.52275 -0.30618 -0.52066 -0.30587 -0.51945 -0.30371 C -0.51789 -0.30093 -0.5165 -0.29723 -0.51528 -0.29383 C -0.51337 -0.28858 -0.51354 -0.28087 -0.51111 -0.27655 C -0.50573 -0.26698 -0.49618 -0.25865 -0.48889 -0.25432 C -0.47778 -0.25525 -0.46667 -0.25525 -0.45556 -0.25679 C -0.45139 -0.25741 -0.4507 -0.26111 -0.44723 -0.2642 C -0.44289 -0.26821 -0.43768 -0.2676 -0.43334 -0.27161 C -0.42813 -0.27624 -0.42969 -0.27716 -0.425 -0.28395 C -0.41563 -0.29784 -0.40608 -0.30834 -0.39861 -0.32593 C -0.39479 -0.34661 -0.38229 -0.36173 -0.38195 -0.38519 C -0.3816 -0.40895 -0.38195 -0.43303 -0.38195 -0.45679 " pathEditMode="relative" ptsTypes="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8">
            <a:extLst>
              <a:ext uri="{FF2B5EF4-FFF2-40B4-BE49-F238E27FC236}">
                <a16:creationId xmlns=""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228600" y="201346"/>
            <a:ext cx="8735152" cy="4732604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3400" y="285750"/>
            <a:ext cx="6855552" cy="436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942" y="1138154"/>
            <a:ext cx="559865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Con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vật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trung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gian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truyền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bệnh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viêm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não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6002" y="2419350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. Vi-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rút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700" y="2418975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. Vi 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khuẩn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8" y="3291678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Bọ</a:t>
            </a: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gậy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3291678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D. 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Muỗi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2432741"/>
            <a:ext cx="583191" cy="58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3274795"/>
            <a:ext cx="579784" cy="66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02" y="2398210"/>
            <a:ext cx="583191" cy="583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3304760"/>
            <a:ext cx="583191" cy="583191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467045">
            <a:off x="7529640" y="210382"/>
            <a:ext cx="1258998" cy="1118935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04135" y="2932293"/>
            <a:ext cx="1734217" cy="2266950"/>
          </a:xfrm>
          <a:prstGeom prst="rect">
            <a:avLst/>
          </a:prstGeom>
        </p:spPr>
      </p:pic>
      <p:pic>
        <p:nvPicPr>
          <p:cNvPr id="4" name="Picture 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4300" y="43053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15600" y="4857750"/>
            <a:ext cx="838200" cy="838200"/>
          </a:xfrm>
          <a:prstGeom prst="rect">
            <a:avLst/>
          </a:prstGeom>
        </p:spPr>
      </p:pic>
      <p:sp>
        <p:nvSpPr>
          <p:cNvPr id="7" name="矩形: 圆角 8">
            <a:extLst>
              <a:ext uri="{FF2B5EF4-FFF2-40B4-BE49-F238E27FC236}">
                <a16:creationId xmlns=""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228600" y="201346"/>
            <a:ext cx="8735152" cy="4732604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3400" y="285750"/>
            <a:ext cx="6855552" cy="436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941" y="1138154"/>
            <a:ext cx="5872227" cy="53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Nguyên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nhân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gây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bệnh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viêm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Cooper Black" pitchFamily="18" charset="0"/>
              </a:rPr>
              <a:t>não</a:t>
            </a:r>
            <a:r>
              <a:rPr lang="en-US" sz="2400" dirty="0" smtClean="0">
                <a:solidFill>
                  <a:srgbClr val="7030A0"/>
                </a:solidFill>
                <a:latin typeface="UTM Cooper Black" pitchFamily="18" charset="0"/>
              </a:rPr>
              <a:t>:</a:t>
            </a:r>
            <a:endParaRPr lang="en-US" sz="2400" dirty="0">
              <a:solidFill>
                <a:srgbClr val="7030A0"/>
              </a:solidFill>
              <a:latin typeface="UTM Cooper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068" y="2862204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D. 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Muỗi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700" y="1961775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. Vi 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khuẩn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8" y="2847422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Bọ</a:t>
            </a: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gậy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7370" y="1962150"/>
            <a:ext cx="27609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UTM Cooper Black" pitchFamily="18" charset="0"/>
              </a:rPr>
              <a:t>A. Vi-</a:t>
            </a:r>
            <a:r>
              <a:rPr lang="en-US" sz="2800" dirty="0" err="1" smtClean="0">
                <a:solidFill>
                  <a:srgbClr val="0070C0"/>
                </a:solidFill>
                <a:latin typeface="UTM Cooper Black" pitchFamily="18" charset="0"/>
              </a:rPr>
              <a:t>rút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00" y="2889566"/>
            <a:ext cx="583191" cy="58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1" y="1903195"/>
            <a:ext cx="579784" cy="66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02" y="1941010"/>
            <a:ext cx="583191" cy="583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2847560"/>
            <a:ext cx="583191" cy="583191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72400" y="254000"/>
            <a:ext cx="958438" cy="1173298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6979169" y="2831264"/>
            <a:ext cx="2164831" cy="2312236"/>
          </a:xfrm>
          <a:prstGeom prst="rect">
            <a:avLst/>
          </a:prstGeom>
        </p:spPr>
      </p:pic>
      <p:pic>
        <p:nvPicPr>
          <p:cNvPr id="19" name="Picture 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4300" y="43053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04676" y="389782"/>
            <a:ext cx="8534649" cy="45339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9455">
            <a:off x="271338" y="888300"/>
            <a:ext cx="3738800" cy="383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190749"/>
            <a:ext cx="2551384" cy="13295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 err="1">
                <a:latin typeface="UTM Cooper Black" pitchFamily="18" charset="0"/>
              </a:rPr>
              <a:t>Làm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cách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nào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để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phòng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bệnh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 smtClean="0">
                <a:latin typeface="UTM Cooper Black" pitchFamily="18" charset="0"/>
              </a:rPr>
              <a:t>viêm</a:t>
            </a:r>
            <a:r>
              <a:rPr lang="en-US" sz="2100" dirty="0" smtClean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não</a:t>
            </a:r>
            <a:r>
              <a:rPr lang="en-US" sz="2100" dirty="0">
                <a:latin typeface="UTM Cooper Black" pitchFamily="18" charset="0"/>
              </a:rPr>
              <a:t>?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38600" y="648328"/>
            <a:ext cx="3810000" cy="401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0099" y="915379"/>
            <a:ext cx="2933701" cy="34301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 err="1" smtClean="0">
                <a:solidFill>
                  <a:schemeClr val="tx1"/>
                </a:solidFill>
                <a:latin typeface="UTM Cooper Black" pitchFamily="18" charset="0"/>
              </a:rPr>
              <a:t>Giữ</a:t>
            </a:r>
            <a:r>
              <a:rPr lang="en-US" sz="2100" dirty="0" smtClean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vệ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sinh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nhà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ở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môi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trường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xung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quanh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diệt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muỗi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diệt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bọ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gậy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ao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tù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nước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đọng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tránh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muỗi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đốt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smtClean="0">
                <a:solidFill>
                  <a:schemeClr val="tx1"/>
                </a:solidFill>
                <a:latin typeface="UTM Cooper Black" pitchFamily="18" charset="0"/>
              </a:rPr>
              <a:t>… </a:t>
            </a:r>
            <a:r>
              <a:rPr lang="en-US" sz="2100" dirty="0" err="1" smtClean="0">
                <a:solidFill>
                  <a:schemeClr val="tx1"/>
                </a:solidFill>
                <a:latin typeface="UTM Cooper Black" pitchFamily="18" charset="0"/>
              </a:rPr>
              <a:t>và</a:t>
            </a:r>
            <a:r>
              <a:rPr lang="en-US" sz="2100" dirty="0" smtClean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UTM Cooper Black" pitchFamily="18" charset="0"/>
              </a:rPr>
              <a:t>tiêm</a:t>
            </a:r>
            <a:r>
              <a:rPr lang="en-US" sz="2100" dirty="0" smtClean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UTM Cooper Black" pitchFamily="18" charset="0"/>
              </a:rPr>
              <a:t>vắc-xin</a:t>
            </a:r>
            <a:r>
              <a:rPr lang="en-US" sz="2100" dirty="0" smtClean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UTM Cooper Black" pitchFamily="18" charset="0"/>
              </a:rPr>
              <a:t>phòng</a:t>
            </a:r>
            <a:r>
              <a:rPr lang="en-US" sz="2100" dirty="0" smtClean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UTM Cooper Black" pitchFamily="18" charset="0"/>
              </a:rPr>
              <a:t>bệnh</a:t>
            </a:r>
            <a:r>
              <a:rPr lang="en-US" sz="2100" dirty="0" smtClean="0">
                <a:solidFill>
                  <a:schemeClr val="tx1"/>
                </a:solidFill>
                <a:latin typeface="UTM Cooper Black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UTM Cooper Black" pitchFamily="18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837670" y="2876550"/>
            <a:ext cx="1306330" cy="226695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18564" y="252774"/>
            <a:ext cx="1344542" cy="13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9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879" y="252880"/>
            <a:ext cx="8545156" cy="6739016"/>
            <a:chOff x="0" y="0"/>
            <a:chExt cx="20896174" cy="179707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896174" cy="1797070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6567233" y="1477849"/>
              <a:ext cx="10377934" cy="7180795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19185" y="1327175"/>
            <a:ext cx="5780158" cy="1317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5"/>
              </a:lnSpc>
            </a:pP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Cảm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ơn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các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em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đã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chú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ý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bài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học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!</a:t>
            </a:r>
          </a:p>
          <a:p>
            <a:pPr algn="ctr">
              <a:lnSpc>
                <a:spcPts val="3405"/>
              </a:lnSpc>
            </a:pPr>
            <a:endParaRPr lang="en-US" sz="3300" dirty="0">
              <a:solidFill>
                <a:srgbClr val="C00000"/>
              </a:solidFill>
              <a:latin typeface="UTM Alpine KT" pitchFamily="18" charset="0"/>
            </a:endParaRPr>
          </a:p>
          <a:p>
            <a:pPr algn="ctr">
              <a:lnSpc>
                <a:spcPts val="3405"/>
              </a:lnSpc>
            </a:pP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Chúc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các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em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học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tốt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20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87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xmlns="" id="{85B0815E-45B3-4AED-BCFF-744A73809326}"/>
              </a:ext>
            </a:extLst>
          </p:cNvPr>
          <p:cNvSpPr txBox="1"/>
          <p:nvPr/>
        </p:nvSpPr>
        <p:spPr>
          <a:xfrm>
            <a:off x="1219249" y="1002003"/>
            <a:ext cx="7103342" cy="3614824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24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4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048" y="354130"/>
            <a:ext cx="2627162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5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45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45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45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51640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UTM Alberta Heavy" pitchFamily="18" charset="0"/>
              </a:rPr>
              <a:t>N</a:t>
            </a:r>
            <a:r>
              <a:rPr lang="en" sz="6600" dirty="0" smtClean="0">
                <a:latin typeface="UTM Alberta Heavy" pitchFamily="18" charset="0"/>
              </a:rPr>
              <a:t>guyên nhân gây bệnh viêm não</a:t>
            </a:r>
            <a:endParaRPr sz="6600" dirty="0"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81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76350"/>
            <a:ext cx="5235922" cy="326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977582" y="666749"/>
            <a:ext cx="2556818" cy="2109750"/>
            <a:chOff x="5977582" y="666749"/>
            <a:chExt cx="2556818" cy="2109750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5977582" y="666749"/>
              <a:ext cx="2556818" cy="21097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03491" y="92589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400800" y="2776499"/>
            <a:ext cx="1947250" cy="20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9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2125797" y="2411180"/>
            <a:ext cx="4998815" cy="5021221"/>
            <a:chOff x="14167" y="0"/>
            <a:chExt cx="6321665" cy="6350000"/>
          </a:xfrm>
        </p:grpSpPr>
        <p:sp>
          <p:nvSpPr>
            <p:cNvPr id="83" name="Freeform 8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C2F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620000" y="-476250"/>
            <a:ext cx="26670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-86713" y="-39947"/>
            <a:ext cx="3188928" cy="1369309"/>
            <a:chOff x="228600" y="133350"/>
            <a:chExt cx="3305175" cy="14192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98" b="100000" l="1729" r="98559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3350"/>
              <a:ext cx="3305175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68299" y="514350"/>
              <a:ext cx="2673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-13785" y="1263497"/>
            <a:ext cx="3115408" cy="1332549"/>
            <a:chOff x="285750" y="1603444"/>
            <a:chExt cx="3228975" cy="13811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90" b="98621" l="1475" r="98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603444"/>
              <a:ext cx="322897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3374" y="178617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ờng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33" name="Group 1032"/>
          <p:cNvGrpSpPr/>
          <p:nvPr/>
        </p:nvGrpSpPr>
        <p:grpSpPr>
          <a:xfrm>
            <a:off x="-13193" y="2542731"/>
            <a:ext cx="3115408" cy="1314169"/>
            <a:chOff x="315058" y="2962275"/>
            <a:chExt cx="3228975" cy="13620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99" b="97203" l="1475" r="994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58" y="2962275"/>
              <a:ext cx="3228975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7710" y="3285372"/>
              <a:ext cx="2633945" cy="73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lây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0" y="3806619"/>
            <a:ext cx="3087838" cy="1286599"/>
            <a:chOff x="9935" y="3834668"/>
            <a:chExt cx="3200400" cy="1333500"/>
          </a:xfrm>
        </p:grpSpPr>
        <p:pic>
          <p:nvPicPr>
            <p:cNvPr id="103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43" b="98571" l="298" r="99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" y="3834668"/>
              <a:ext cx="320040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5740" y="4137252"/>
              <a:ext cx="2951944" cy="73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nguy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hiểm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61901" y="3764118"/>
            <a:ext cx="5515299" cy="1371600"/>
            <a:chOff x="2970588" y="183266"/>
            <a:chExt cx="5531281" cy="13755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9142">
                          <a14:backgroundMark x1="3087" y1="13014" x2="1372" y2="22603"/>
                          <a14:backgroundMark x1="5146" y1="13014" x2="7719" y2="2740"/>
                          <a14:backgroundMark x1="4974" y1="93836" x2="6175" y2="97260"/>
                          <a14:backgroundMark x1="8576" y1="6164" x2="8576" y2="6164"/>
                          <a14:backgroundMark x1="8405" y1="19863" x2="8405" y2="19863"/>
                          <a14:backgroundMark x1="8405" y1="93836" x2="8405" y2="93836"/>
                          <a14:backgroundMark x1="8405" y1="80137" x2="8405" y2="80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88" y="183266"/>
              <a:ext cx="5531281" cy="13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38117" y="363221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liệt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74049" y="2549836"/>
            <a:ext cx="5486400" cy="1371600"/>
            <a:chOff x="2978320" y="1636419"/>
            <a:chExt cx="5495925" cy="14478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16" b="92105" l="520" r="98440">
                          <a14:backgroundMark x1="5026" y1="4605" x2="5719" y2="8553"/>
                          <a14:backgroundMark x1="6412" y1="7237" x2="7106" y2="1974"/>
                          <a14:backgroundMark x1="4679" y1="87500" x2="7452" y2="96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320" y="1636419"/>
              <a:ext cx="5495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609339" y="1940064"/>
              <a:ext cx="45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Muỗi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2581340" y="7850"/>
            <a:ext cx="5432558" cy="1371600"/>
            <a:chOff x="2997370" y="2962483"/>
            <a:chExt cx="5448300" cy="14097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703" b="95946" l="524" r="99476">
                          <a14:backgroundMark x1="4196" y1="10135" x2="7168" y2="2703"/>
                          <a14:backgroundMark x1="4545" y1="91216" x2="6119" y2="9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70" y="2962483"/>
              <a:ext cx="54483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34947" y="3159502"/>
              <a:ext cx="47485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súc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ộng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2599399" y="1263497"/>
            <a:ext cx="5461050" cy="1371600"/>
            <a:chOff x="2951944" y="4047916"/>
            <a:chExt cx="5476875" cy="1438275"/>
          </a:xfrm>
        </p:grpSpPr>
        <p:pic>
          <p:nvPicPr>
            <p:cNvPr id="1034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36" b="95364" l="696" r="98435">
                          <a14:backgroundMark x1="5043" y1="11258" x2="6783" y2="3311"/>
                          <a14:backgroundMark x1="4174" y1="87417" x2="7478" y2="98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944" y="4047916"/>
              <a:ext cx="54768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429000" y="4248150"/>
              <a:ext cx="4833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ề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43731" y="-32591"/>
            <a:ext cx="5515299" cy="1371600"/>
            <a:chOff x="2970588" y="183266"/>
            <a:chExt cx="5531281" cy="137557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9142">
                          <a14:backgroundMark x1="3087" y1="13014" x2="1372" y2="22603"/>
                          <a14:backgroundMark x1="5146" y1="13014" x2="7719" y2="2740"/>
                          <a14:backgroundMark x1="4974" y1="93836" x2="6175" y2="97260"/>
                          <a14:backgroundMark x1="8576" y1="6164" x2="8576" y2="6164"/>
                          <a14:backgroundMark x1="8405" y1="19863" x2="8405" y2="19863"/>
                          <a14:backgroundMark x1="8405" y1="93836" x2="8405" y2="93836"/>
                          <a14:backgroundMark x1="8405" y1="80137" x2="8405" y2="80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88" y="183266"/>
              <a:ext cx="5531281" cy="13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3538117" y="363221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liệt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19679" y="1304987"/>
            <a:ext cx="5486400" cy="1371600"/>
            <a:chOff x="2978320" y="1636419"/>
            <a:chExt cx="5495925" cy="144780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16" b="92105" l="520" r="98440">
                          <a14:backgroundMark x1="5026" y1="4605" x2="5719" y2="8553"/>
                          <a14:backgroundMark x1="6412" y1="7237" x2="7106" y2="1974"/>
                          <a14:backgroundMark x1="4679" y1="87500" x2="7452" y2="96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320" y="1636419"/>
              <a:ext cx="5495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609339" y="1940064"/>
              <a:ext cx="45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Muỗi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30791" y="2514015"/>
            <a:ext cx="5432558" cy="1371600"/>
            <a:chOff x="2997370" y="2962483"/>
            <a:chExt cx="5448300" cy="1409700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703" b="95946" l="524" r="99476">
                          <a14:backgroundMark x1="4196" y1="10135" x2="7168" y2="2703"/>
                          <a14:backgroundMark x1="4545" y1="91216" x2="6119" y2="9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70" y="2962483"/>
              <a:ext cx="54483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534947" y="3159502"/>
              <a:ext cx="47485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súc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ộng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60873" y="3766704"/>
            <a:ext cx="5461050" cy="1371600"/>
            <a:chOff x="2878806" y="8053087"/>
            <a:chExt cx="5476875" cy="1438275"/>
          </a:xfrm>
        </p:grpSpPr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36" b="95364" l="696" r="98435">
                          <a14:backgroundMark x1="5043" y1="11258" x2="6783" y2="3311"/>
                          <a14:backgroundMark x1="4174" y1="87417" x2="7478" y2="98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806" y="8053087"/>
              <a:ext cx="54768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3386214" y="8248661"/>
              <a:ext cx="4833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ề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297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28826"/>
            <a:ext cx="5029200" cy="1057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200150"/>
            <a:ext cx="5105400" cy="583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Tác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nhân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gây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bệnh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viêm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não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là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Loko" pitchFamily="18" charset="0"/>
              </a:rPr>
              <a:t>gì</a:t>
            </a:r>
            <a:r>
              <a:rPr lang="en-US" sz="2400" dirty="0" smtClean="0">
                <a:solidFill>
                  <a:srgbClr val="7030A0"/>
                </a:solidFill>
                <a:latin typeface="UTM Loko" pitchFamily="18" charset="0"/>
              </a:rPr>
              <a:t>?</a:t>
            </a:r>
            <a:endParaRPr sz="2400" dirty="0">
              <a:solidFill>
                <a:srgbClr val="7030A0"/>
              </a:solidFill>
              <a:latin typeface="UTM Loko" pitchFamily="18" charset="0"/>
            </a:endParaRPr>
          </a:p>
        </p:txBody>
      </p: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45814" y="2495550"/>
            <a:ext cx="44958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vi-</a:t>
            </a:r>
            <a:r>
              <a:rPr lang="en-US" sz="28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súc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dã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en-US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…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ra.</a:t>
            </a:r>
            <a:endParaRPr lang="en-US" sz="2800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6146" name="Picture 2" descr="Di chứng nặng nề từ viêm não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9" y="2343150"/>
            <a:ext cx="322036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84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762000" y="1352550"/>
            <a:ext cx="41910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Ai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mắc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3 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ến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15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sức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ề </a:t>
            </a:r>
            <a:r>
              <a:rPr lang="en-US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kháng</a:t>
            </a:r>
            <a:r>
              <a:rPr lang="en-US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yếu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7170" name="Picture 2" descr="Bệnh viêm não &amp;#39;vào mùa&amp;#39;, nhiều trẻ bị biến chứng nặng nề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038350"/>
            <a:ext cx="331989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16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047750"/>
            <a:ext cx="47244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ời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mắc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chết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nếu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di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bại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liệt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2050" name="Picture 2" descr="Nhiều trẻ di chứng nặng do viêm não Nhật bản - Đài Phát Thanh và Truyền  Hình Thái Bì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r="10671"/>
          <a:stretch/>
        </p:blipFill>
        <p:spPr bwMode="auto">
          <a:xfrm>
            <a:off x="5196689" y="1975816"/>
            <a:ext cx="338663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12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438150"/>
            <a:ext cx="4842849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Muỗi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hút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máu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truyền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vi-</a:t>
            </a:r>
            <a:r>
              <a:rPr lang="en-US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rút</a:t>
            </a:r>
            <a:r>
              <a:rPr lang="en-US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gây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sang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ời</a:t>
            </a:r>
            <a:r>
              <a:rPr lang="en-US" b="1" dirty="0" smtClean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</a:br>
            <a:endParaRPr lang="en-US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1026" name="Picture 2" descr="Cách tốt nhất để phòng ngừa viêm não Nhật Bản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49" y="2008063"/>
            <a:ext cx="3319895" cy="224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ẻ sơ sinh bị muỗi đốt “chuyện nhỏ” nhưng hậu quả 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00" y="2371561"/>
            <a:ext cx="1892415" cy="1513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9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How to Work on Excel Sheets Workshop by Slidesgo">
  <a:themeElements>
    <a:clrScheme name="Simple Light">
      <a:dk1>
        <a:srgbClr val="000000"/>
      </a:dk1>
      <a:lt1>
        <a:srgbClr val="FFFFFF"/>
      </a:lt1>
      <a:dk2>
        <a:srgbClr val="FEADE0"/>
      </a:dk2>
      <a:lt2>
        <a:srgbClr val="A688E0"/>
      </a:lt2>
      <a:accent1>
        <a:srgbClr val="6259A4"/>
      </a:accent1>
      <a:accent2>
        <a:srgbClr val="A6F6C1"/>
      </a:accent2>
      <a:accent3>
        <a:srgbClr val="FFF497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917</Words>
  <Application>Microsoft Office PowerPoint</Application>
  <PresentationFormat>On-screen Show (16:9)</PresentationFormat>
  <Paragraphs>74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Arial</vt:lpstr>
      <vt:lpstr>UTM Cooper Black</vt:lpstr>
      <vt:lpstr>Courier Prime</vt:lpstr>
      <vt:lpstr>Bevan</vt:lpstr>
      <vt:lpstr>UTM Alberta Heavy</vt:lpstr>
      <vt:lpstr>UTM Isadora</vt:lpstr>
      <vt:lpstr>UTM Aquarelle</vt:lpstr>
      <vt:lpstr>UTM Flamenco</vt:lpstr>
      <vt:lpstr>Times New Roman</vt:lpstr>
      <vt:lpstr>UTM Loko</vt:lpstr>
      <vt:lpstr>UVN Hai Long</vt:lpstr>
      <vt:lpstr>UTM Mother</vt:lpstr>
      <vt:lpstr>宋体</vt:lpstr>
      <vt:lpstr>UTM Erie Black</vt:lpstr>
      <vt:lpstr>UTM Dai Co Viet</vt:lpstr>
      <vt:lpstr>UTM Atlas</vt:lpstr>
      <vt:lpstr>UTM Flavour</vt:lpstr>
      <vt:lpstr>UTM Alpine KT</vt:lpstr>
      <vt:lpstr>inpin heiti</vt:lpstr>
      <vt:lpstr>UTM A&amp;S Graceland</vt:lpstr>
      <vt:lpstr>How to Work on Excel Sheets Workshop by Slidesgo</vt:lpstr>
      <vt:lpstr>PHÒNG BỆNH VIÊM NÃO</vt:lpstr>
      <vt:lpstr>Em biết gì về bệnh viêm não?</vt:lpstr>
      <vt:lpstr>Nguyên nhân gây bệnh viêm não</vt:lpstr>
      <vt:lpstr>PowerPoint Presentation</vt:lpstr>
      <vt:lpstr>PowerPoint Presentation</vt:lpstr>
      <vt:lpstr>Tác nhân gây ra bệnh viêm não là gì?</vt:lpstr>
      <vt:lpstr>Ai cũng có thể mắc bệnh này, nhưng nhiều nhất là trẻ em từ 3 đến 15 tuổi vì sức đề kháng yếu. </vt:lpstr>
      <vt:lpstr>Người mắc bệnh này có thể bị chết, nếu sống cũng sẽ bị di chứng như bại liệt, mất trí nhớ …</vt:lpstr>
      <vt:lpstr> Muỗi hút máu các con vật bị bệnh và truyền vi-rút gây bệnh sang người. </vt:lpstr>
      <vt:lpstr> Muỗi là con vật trung gian truyền bệnh viêm não cho người.</vt:lpstr>
      <vt:lpstr>Xem video về bệnh viêm não.</vt:lpstr>
      <vt:lpstr>Đã có thuốc đặc trị cho bệnh viêm não chưa?</vt:lpstr>
      <vt:lpstr>Cách phòng  bệnh viêm não</vt:lpstr>
      <vt:lpstr>Theo em, ta cần làm gì để phòng bệnh viêm não?</vt:lpstr>
      <vt:lpstr>Để diệt muỗi và tránh bị muỗi đốt, ta cần thực hiện các việc làm sau:</vt:lpstr>
      <vt:lpstr>Vệ sinh nhà ở và môi trường xung quanh.</vt:lpstr>
      <vt:lpstr> Khai thông cống rãnh., không để ao tù, nước đọng.</vt:lpstr>
      <vt:lpstr> Diệt muỗi, diệt bọ gậy</vt:lpstr>
      <vt:lpstr>Tránh để muỗi đốt</vt:lpstr>
      <vt:lpstr>Vận dụng tại trường học</vt:lpstr>
      <vt:lpstr>Nội dung bài học</vt:lpstr>
      <vt:lpstr>Trò chơi:  “Diệt muỗi”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VIÊM NÃO</dc:title>
  <dc:creator>NguyenHuyThienTho</dc:creator>
  <cp:lastModifiedBy>admin</cp:lastModifiedBy>
  <cp:revision>54</cp:revision>
  <dcterms:modified xsi:type="dcterms:W3CDTF">2021-09-26T12:32:35Z</dcterms:modified>
</cp:coreProperties>
</file>