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396" r:id="rId3"/>
    <p:sldId id="380" r:id="rId4"/>
    <p:sldId id="256" r:id="rId5"/>
    <p:sldId id="257" r:id="rId6"/>
    <p:sldId id="397" r:id="rId7"/>
    <p:sldId id="398" r:id="rId8"/>
    <p:sldId id="258" r:id="rId9"/>
    <p:sldId id="264" r:id="rId10"/>
    <p:sldId id="259" r:id="rId11"/>
    <p:sldId id="383" r:id="rId12"/>
    <p:sldId id="384" r:id="rId13"/>
    <p:sldId id="385" r:id="rId14"/>
    <p:sldId id="386" r:id="rId15"/>
    <p:sldId id="261" r:id="rId16"/>
    <p:sldId id="394" r:id="rId17"/>
    <p:sldId id="395" r:id="rId18"/>
    <p:sldId id="387" r:id="rId19"/>
    <p:sldId id="262" r:id="rId20"/>
    <p:sldId id="392" r:id="rId21"/>
    <p:sldId id="393" r:id="rId22"/>
    <p:sldId id="388" r:id="rId23"/>
    <p:sldId id="263" r:id="rId24"/>
    <p:sldId id="389" r:id="rId25"/>
    <p:sldId id="390" r:id="rId26"/>
    <p:sldId id="391" r:id="rId27"/>
    <p:sldId id="260" r:id="rId28"/>
    <p:sldId id="401" r:id="rId29"/>
    <p:sldId id="40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513E"/>
    <a:srgbClr val="87BB17"/>
    <a:srgbClr val="FEC806"/>
    <a:srgbClr val="FED647"/>
    <a:srgbClr val="FFE486"/>
    <a:srgbClr val="FDFFB9"/>
    <a:srgbClr val="317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6201" autoAdjust="0"/>
  </p:normalViewPr>
  <p:slideViewPr>
    <p:cSldViewPr snapToGrid="0">
      <p:cViewPr varScale="1">
        <p:scale>
          <a:sx n="102" d="100"/>
          <a:sy n="102" d="100"/>
        </p:scale>
        <p:origin x="19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9AA7E-7B8C-4124-AAF8-E66305482B18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44C2C-A94B-457E-9F1E-C2813F638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9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vào Satoshi để chơi tiếp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44C2C-A94B-457E-9F1E-C2813F638B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21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vào Pikachu để quay về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44C2C-A94B-457E-9F1E-C2813F638B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85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vào Satoshi để chơi tiếp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44C2C-A94B-457E-9F1E-C2813F638B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97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vào con vật để quay về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44C2C-A94B-457E-9F1E-C2813F638B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29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vào Satoshi để chơi tiếp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44C2C-A94B-457E-9F1E-C2813F638B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76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vào rùa để quay về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44C2C-A94B-457E-9F1E-C2813F638B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9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85223-64C3-43EC-9F6E-2AA95D71B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28709-8C1A-4D80-AF39-FCF79ABCD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A03B1-78B5-4E56-BB6C-20353973F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0D72-D596-4F42-A4D0-84DE43B0C727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E6D8B-9240-4F63-A148-9EA7C9ABF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6CDF4-7F27-4FCC-8E26-850FE33AB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7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5CA1E-815A-4A1D-A780-5A6652C9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BD1CB8-E29F-40D5-AC5C-264BCFC3B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D4C21-878C-4EED-A7B7-C91751DA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0D72-D596-4F42-A4D0-84DE43B0C727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D88E7-CABC-486F-94FB-E6183E01F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76AE5-2BC9-4C3C-B09E-2E0D1AF3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41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64E94E-70E8-47FF-97B6-D9FD4B00C0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AFAA2C-664B-434E-A3C0-2C1E8BC78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504E7-5668-402A-B2C6-849D0C9CB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0D72-D596-4F42-A4D0-84DE43B0C727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DFD77-4029-439A-9DF3-DE72D6B7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ED65C-DA0D-46FC-A020-3B92BF8F5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36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CE6-6C0A-4EC4-B904-23F06CDDB95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9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CE6-6C0A-4EC4-B904-23F06CDDB95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96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CE6-6C0A-4EC4-B904-23F06CDDB95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22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CE6-6C0A-4EC4-B904-23F06CDDB95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50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CE6-6C0A-4EC4-B904-23F06CDDB95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35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CE6-6C0A-4EC4-B904-23F06CDDB95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95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CE6-6C0A-4EC4-B904-23F06CDDB95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29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CE6-6C0A-4EC4-B904-23F06CDDB95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4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02F40-420F-4DF7-B89C-4705E8BF9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D33D8-8C58-4708-8771-608334647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1E8C6-9566-45C8-B3AF-ED1FD9291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0D72-D596-4F42-A4D0-84DE43B0C727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5F635-462B-42AD-BDE5-2A3ADCB91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53A92-7BDF-4F9D-AC59-240D88D3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0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CE6-6C0A-4EC4-B904-23F06CDDB95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03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CE6-6C0A-4EC4-B904-23F06CDDB95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56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49CE6-6C0A-4EC4-B904-23F06CDDB95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93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2C769-B0BF-4639-8CAD-62416E094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5D640-A255-4CE8-A8BB-2F0924DF5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7CAD5-072D-4580-81BC-05348290B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0D72-D596-4F42-A4D0-84DE43B0C727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B17D8-FF59-4ECE-9AED-DBB784478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F321A-F9A7-47F6-BD29-C6FF5AF0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7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3271F-10AB-4C92-9DCB-10CAAC03A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24A61-624C-43C7-B140-C892179A7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234FE-685C-4641-A986-CB6470B11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99386-1FA1-4AF4-8F04-9E1AC5E98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0D72-D596-4F42-A4D0-84DE43B0C727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D07A2-ED5C-477D-8E6E-2BECBAC5A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B931E-25AD-4073-925E-AF748FBAA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6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FDB8-24D5-4E96-BC35-A764278F0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55E60-A90C-49A8-A3DF-0D2CEC5F5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26D70-A137-4E30-B367-3329FA0C8D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28AC02-4394-4C6B-86EB-6C8A02312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CDD8E8-BEA2-4D82-9BDF-B41D6043A0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F14639-A280-4D1A-A762-49CEA3D97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0D72-D596-4F42-A4D0-84DE43B0C727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76AA06-2A64-4F83-98F5-2A25C95E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36C0E4-51EC-4ECE-B7C0-7BD45C75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8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DB887-27B9-4D7D-8451-02D65D78D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45F0F-1770-4D1D-9400-481CF7445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0D72-D596-4F42-A4D0-84DE43B0C727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E2848A-DE7B-4F8E-960A-FF9459996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04F1B-6557-42BA-ADDC-75AE362D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5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9C4FC8-796C-4154-9AFD-3BFB600D3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0D72-D596-4F42-A4D0-84DE43B0C727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AF0A2-C61E-46C8-8806-E596B943D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A38600-93B6-4C3F-9216-7510E0D9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2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5E60E-B226-4B15-98CD-112E6F12C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A4E6C-2A0C-4F29-ADD5-7D7B97762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268E5-564C-4987-9F90-F9A40E110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FB5F1-B8D4-4D86-9FF7-7C7B647DA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0D72-D596-4F42-A4D0-84DE43B0C727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D54BB-C1AC-4EC5-BF9A-F446EAA8E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FEF2E-5C07-490F-9196-3E1F2118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3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9265-81B3-4AD7-A9D5-4E0881216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A8EC60-356A-4500-A97F-19817D133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34768-037B-4596-A206-959791445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9DA88-A689-40C3-B3CE-4AF2EC75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80D72-D596-4F42-A4D0-84DE43B0C727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A64E2-5829-4D7C-B988-E70A3ECDF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F4381-F7A9-474D-9626-05C042F82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8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DFFB9"/>
            </a:gs>
            <a:gs pos="74000">
              <a:srgbClr val="FFFF00"/>
            </a:gs>
            <a:gs pos="83000">
              <a:srgbClr val="FFFF00"/>
            </a:gs>
            <a:gs pos="100000">
              <a:srgbClr val="FFC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D0B21FC7-8BE4-4D7F-AD83-D04A153D807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001CC1-EE03-44E6-883D-0C77343F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812E3-0491-4359-ABBA-59EBA2E8A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6FEFE-51BB-4542-AF75-596144211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80D72-D596-4F42-A4D0-84DE43B0C727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D3A5F-3FEF-4A5B-BB0E-6117244F3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A2EC7-74C1-45B1-A085-AF9EAF2B8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1669C-D989-45F7-A046-AB0286D387E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8A9B81-1580-492D-92E4-4A159294E855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3028950" y="-190500"/>
            <a:ext cx="1447800" cy="1447800"/>
          </a:xfrm>
          <a:prstGeom prst="ellipse">
            <a:avLst/>
          </a:prstGeom>
          <a:blipFill dpi="0" rotWithShape="0">
            <a:blip r:embed="rId1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B944CB-2DDE-4B06-B1B8-4761E47D41A3}"/>
              </a:ext>
            </a:extLst>
          </p:cNvPr>
          <p:cNvSpPr>
            <a:spLocks noChangeAspect="1"/>
          </p:cNvSpPr>
          <p:nvPr userDrawn="1">
            <p:custDataLst>
              <p:tags r:id="rId14"/>
            </p:custDataLst>
          </p:nvPr>
        </p:nvSpPr>
        <p:spPr>
          <a:xfrm>
            <a:off x="-1581150" y="5632451"/>
            <a:ext cx="1447800" cy="1447800"/>
          </a:xfrm>
          <a:prstGeom prst="ellipse">
            <a:avLst/>
          </a:prstGeom>
          <a:blipFill dpi="0" rotWithShape="0">
            <a:blip r:embed="rId15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1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5FDD16E-CD41-48CD-8437-78D38AC4BE6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49CE6-6C0A-4EC4-B904-23F06CDDB951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6105B-2996-4464-8FCF-684D619665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DF5247-4EE0-444A-9B5C-2651D5FF79FF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>
          <a:xfrm>
            <a:off x="-3028950" y="-190500"/>
            <a:ext cx="1447800" cy="1447800"/>
          </a:xfrm>
          <a:prstGeom prst="ellipse">
            <a:avLst/>
          </a:prstGeom>
          <a:blipFill dpi="0" rotWithShape="0">
            <a:blip r:embed="rId1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3C18DB-C97F-4B25-A746-9D309E076F1B}"/>
              </a:ext>
            </a:extLst>
          </p:cNvPr>
          <p:cNvSpPr>
            <a:spLocks noChangeAspect="1"/>
          </p:cNvSpPr>
          <p:nvPr userDrawn="1">
            <p:custDataLst>
              <p:tags r:id="rId14"/>
            </p:custDataLst>
          </p:nvPr>
        </p:nvSpPr>
        <p:spPr>
          <a:xfrm>
            <a:off x="-1581150" y="5632451"/>
            <a:ext cx="1447800" cy="1447800"/>
          </a:xfrm>
          <a:prstGeom prst="ellipse">
            <a:avLst/>
          </a:prstGeom>
          <a:blipFill dpi="0" rotWithShape="0">
            <a:blip r:embed="rId15">
              <a:alphaModFix amt="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8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12" Type="http://schemas.microsoft.com/office/2007/relationships/hdphoto" Target="../media/hdphoto2.wdp"/><Relationship Id="rId2" Type="http://schemas.microsoft.com/office/2007/relationships/media" Target="../media/media1.mp3"/><Relationship Id="rId16" Type="http://schemas.openxmlformats.org/officeDocument/2006/relationships/image" Target="../media/image10.png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8.xml"/><Relationship Id="rId9" Type="http://schemas.microsoft.com/office/2007/relationships/hdphoto" Target="../media/hdphoto1.wdp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.png"/><Relationship Id="rId3" Type="http://schemas.microsoft.com/office/2007/relationships/media" Target="../media/media4.mp3"/><Relationship Id="rId7" Type="http://schemas.openxmlformats.org/officeDocument/2006/relationships/image" Target="../media/image17.png"/><Relationship Id="rId12" Type="http://schemas.microsoft.com/office/2007/relationships/hdphoto" Target="../media/hdphoto2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audio" Target="../media/media4.mp3"/><Relationship Id="rId9" Type="http://schemas.openxmlformats.org/officeDocument/2006/relationships/image" Target="../media/image19.png"/><Relationship Id="rId1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7.png"/><Relationship Id="rId3" Type="http://schemas.microsoft.com/office/2007/relationships/media" Target="../media/media4.mp3"/><Relationship Id="rId7" Type="http://schemas.openxmlformats.org/officeDocument/2006/relationships/image" Target="../media/image2.jpeg"/><Relationship Id="rId12" Type="http://schemas.openxmlformats.org/officeDocument/2006/relationships/slide" Target="slide8.xml"/><Relationship Id="rId17" Type="http://schemas.openxmlformats.org/officeDocument/2006/relationships/image" Target="../media/image10.png"/><Relationship Id="rId2" Type="http://schemas.openxmlformats.org/officeDocument/2006/relationships/audio" Target="../media/media3.wav"/><Relationship Id="rId16" Type="http://schemas.microsoft.com/office/2007/relationships/hdphoto" Target="../media/hdphoto4.wdp"/><Relationship Id="rId1" Type="http://schemas.microsoft.com/office/2007/relationships/media" Target="../media/media3.wav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1.png"/><Relationship Id="rId10" Type="http://schemas.openxmlformats.org/officeDocument/2006/relationships/image" Target="../media/image19.png"/><Relationship Id="rId4" Type="http://schemas.openxmlformats.org/officeDocument/2006/relationships/audio" Target="../media/media4.mp3"/><Relationship Id="rId9" Type="http://schemas.openxmlformats.org/officeDocument/2006/relationships/image" Target="../media/image18.png"/><Relationship Id="rId1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slide" Target="slide13.xml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slide" Target="slide17.xml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22.wmf"/><Relationship Id="rId4" Type="http://schemas.microsoft.com/office/2007/relationships/hdphoto" Target="../media/hdphoto1.wdp"/><Relationship Id="rId9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3" Type="http://schemas.microsoft.com/office/2007/relationships/media" Target="../media/media4.mp3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jpe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15" Type="http://schemas.microsoft.com/office/2007/relationships/hdphoto" Target="../media/hdphoto3.wdp"/><Relationship Id="rId10" Type="http://schemas.openxmlformats.org/officeDocument/2006/relationships/image" Target="../media/image20.png"/><Relationship Id="rId4" Type="http://schemas.openxmlformats.org/officeDocument/2006/relationships/audio" Target="../media/media4.mp3"/><Relationship Id="rId9" Type="http://schemas.openxmlformats.org/officeDocument/2006/relationships/image" Target="../media/image19.png"/><Relationship Id="rId1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3" Type="http://schemas.microsoft.com/office/2007/relationships/media" Target="../media/media4.mp3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jpe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15" Type="http://schemas.microsoft.com/office/2007/relationships/hdphoto" Target="../media/hdphoto3.wdp"/><Relationship Id="rId10" Type="http://schemas.openxmlformats.org/officeDocument/2006/relationships/image" Target="../media/image20.png"/><Relationship Id="rId4" Type="http://schemas.openxmlformats.org/officeDocument/2006/relationships/audio" Target="../media/media4.mp3"/><Relationship Id="rId9" Type="http://schemas.openxmlformats.org/officeDocument/2006/relationships/image" Target="../media/image19.png"/><Relationship Id="rId1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4.wdp"/><Relationship Id="rId3" Type="http://schemas.microsoft.com/office/2007/relationships/media" Target="../media/media4.mp3"/><Relationship Id="rId7" Type="http://schemas.openxmlformats.org/officeDocument/2006/relationships/image" Target="../media/image2.jpeg"/><Relationship Id="rId12" Type="http://schemas.openxmlformats.org/officeDocument/2006/relationships/image" Target="../media/image11.png"/><Relationship Id="rId17" Type="http://schemas.microsoft.com/office/2007/relationships/hdphoto" Target="../media/hdphoto3.wdp"/><Relationship Id="rId2" Type="http://schemas.openxmlformats.org/officeDocument/2006/relationships/audio" Target="../media/media3.wav"/><Relationship Id="rId16" Type="http://schemas.openxmlformats.org/officeDocument/2006/relationships/image" Target="../media/image9.png"/><Relationship Id="rId1" Type="http://schemas.microsoft.com/office/2007/relationships/media" Target="../media/media3.wav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7.xml"/><Relationship Id="rId15" Type="http://schemas.openxmlformats.org/officeDocument/2006/relationships/slide" Target="slide12.xml"/><Relationship Id="rId10" Type="http://schemas.openxmlformats.org/officeDocument/2006/relationships/image" Target="../media/image19.png"/><Relationship Id="rId4" Type="http://schemas.openxmlformats.org/officeDocument/2006/relationships/audio" Target="../media/media4.mp3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slide" Target="slide1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slide" Target="slide21.xml"/><Relationship Id="rId9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3" Type="http://schemas.microsoft.com/office/2007/relationships/media" Target="../media/media4.mp3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jpe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4" Type="http://schemas.openxmlformats.org/officeDocument/2006/relationships/audio" Target="../media/media4.mp3"/><Relationship Id="rId9" Type="http://schemas.openxmlformats.org/officeDocument/2006/relationships/image" Target="../media/image19.png"/><Relationship Id="rId1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3" Type="http://schemas.microsoft.com/office/2007/relationships/media" Target="../media/media4.mp3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jpe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0.png"/><Relationship Id="rId4" Type="http://schemas.openxmlformats.org/officeDocument/2006/relationships/audio" Target="../media/media4.mp3"/><Relationship Id="rId9" Type="http://schemas.openxmlformats.org/officeDocument/2006/relationships/image" Target="../media/image19.pn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4.wdp"/><Relationship Id="rId3" Type="http://schemas.microsoft.com/office/2007/relationships/media" Target="../media/media4.mp3"/><Relationship Id="rId7" Type="http://schemas.openxmlformats.org/officeDocument/2006/relationships/image" Target="../media/image2.jpeg"/><Relationship Id="rId12" Type="http://schemas.openxmlformats.org/officeDocument/2006/relationships/image" Target="../media/image11.png"/><Relationship Id="rId2" Type="http://schemas.openxmlformats.org/officeDocument/2006/relationships/audio" Target="../media/media3.wav"/><Relationship Id="rId16" Type="http://schemas.openxmlformats.org/officeDocument/2006/relationships/image" Target="../media/image6.png"/><Relationship Id="rId1" Type="http://schemas.microsoft.com/office/2007/relationships/media" Target="../media/media3.wav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7.xml"/><Relationship Id="rId15" Type="http://schemas.openxmlformats.org/officeDocument/2006/relationships/slide" Target="slide17.xml"/><Relationship Id="rId10" Type="http://schemas.openxmlformats.org/officeDocument/2006/relationships/image" Target="../media/image19.png"/><Relationship Id="rId4" Type="http://schemas.openxmlformats.org/officeDocument/2006/relationships/audio" Target="../media/media4.mp3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png"/><Relationship Id="rId3" Type="http://schemas.openxmlformats.org/officeDocument/2006/relationships/slide" Target="slide26.xml"/><Relationship Id="rId7" Type="http://schemas.microsoft.com/office/2007/relationships/hdphoto" Target="../media/hdphoto2.wdp"/><Relationship Id="rId12" Type="http://schemas.openxmlformats.org/officeDocument/2006/relationships/slide" Target="slide2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3" Type="http://schemas.microsoft.com/office/2007/relationships/media" Target="../media/media4.mp3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jpe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4" Type="http://schemas.openxmlformats.org/officeDocument/2006/relationships/audio" Target="../media/media4.mp3"/><Relationship Id="rId9" Type="http://schemas.openxmlformats.org/officeDocument/2006/relationships/image" Target="../media/image19.png"/><Relationship Id="rId1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3" Type="http://schemas.microsoft.com/office/2007/relationships/media" Target="../media/media4.mp3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jpe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0.png"/><Relationship Id="rId4" Type="http://schemas.openxmlformats.org/officeDocument/2006/relationships/audio" Target="../media/media4.mp3"/><Relationship Id="rId9" Type="http://schemas.openxmlformats.org/officeDocument/2006/relationships/image" Target="../media/image19.png"/><Relationship Id="rId1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3" Type="http://schemas.microsoft.com/office/2007/relationships/media" Target="../media/media4.mp3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jpe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0.png"/><Relationship Id="rId4" Type="http://schemas.openxmlformats.org/officeDocument/2006/relationships/audio" Target="../media/media4.mp3"/><Relationship Id="rId9" Type="http://schemas.openxmlformats.org/officeDocument/2006/relationships/image" Target="../media/image19.png"/><Relationship Id="rId1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3" Type="http://schemas.microsoft.com/office/2007/relationships/media" Target="../media/media4.mp3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jpeg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audio" Target="../media/media4.mp3"/><Relationship Id="rId9" Type="http://schemas.openxmlformats.org/officeDocument/2006/relationships/image" Target="../media/image19.png"/><Relationship Id="rId14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microsoft.com/office/2007/relationships/hdphoto" Target="../media/hdphoto6.wdp"/><Relationship Id="rId11" Type="http://schemas.openxmlformats.org/officeDocument/2006/relationships/image" Target="../media/image6.png"/><Relationship Id="rId5" Type="http://schemas.openxmlformats.org/officeDocument/2006/relationships/image" Target="../media/image23.png"/><Relationship Id="rId10" Type="http://schemas.microsoft.com/office/2007/relationships/hdphoto" Target="../media/hdphoto3.wdp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png"/><Relationship Id="rId18" Type="http://schemas.openxmlformats.org/officeDocument/2006/relationships/image" Target="../media/image10.png"/><Relationship Id="rId3" Type="http://schemas.openxmlformats.org/officeDocument/2006/relationships/audio" Target="../media/media3.wav"/><Relationship Id="rId7" Type="http://schemas.openxmlformats.org/officeDocument/2006/relationships/image" Target="../media/image2.jpeg"/><Relationship Id="rId12" Type="http://schemas.openxmlformats.org/officeDocument/2006/relationships/image" Target="../media/image17.png"/><Relationship Id="rId17" Type="http://schemas.microsoft.com/office/2007/relationships/hdphoto" Target="../media/hdphoto4.wdp"/><Relationship Id="rId2" Type="http://schemas.microsoft.com/office/2007/relationships/media" Target="../media/media3.wav"/><Relationship Id="rId16" Type="http://schemas.openxmlformats.org/officeDocument/2006/relationships/image" Target="../media/image11.png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11" Type="http://schemas.microsoft.com/office/2007/relationships/hdphoto" Target="../media/hdphoto5.wdp"/><Relationship Id="rId5" Type="http://schemas.openxmlformats.org/officeDocument/2006/relationships/audio" Target="../media/media4.mp3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microsoft.com/office/2007/relationships/media" Target="../media/media4.mp3"/><Relationship Id="rId9" Type="http://schemas.microsoft.com/office/2007/relationships/hdphoto" Target="../media/hdphoto1.wdp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0.png"/><Relationship Id="rId3" Type="http://schemas.openxmlformats.org/officeDocument/2006/relationships/audio" Target="../media/media3.wav"/><Relationship Id="rId7" Type="http://schemas.openxmlformats.org/officeDocument/2006/relationships/image" Target="../media/image2.jpeg"/><Relationship Id="rId12" Type="http://schemas.openxmlformats.org/officeDocument/2006/relationships/image" Target="../media/image19.png"/><Relationship Id="rId2" Type="http://schemas.microsoft.com/office/2007/relationships/media" Target="../media/media3.wav"/><Relationship Id="rId16" Type="http://schemas.openxmlformats.org/officeDocument/2006/relationships/image" Target="../media/image10.png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8.png"/><Relationship Id="rId5" Type="http://schemas.openxmlformats.org/officeDocument/2006/relationships/audio" Target="../media/media4.mp3"/><Relationship Id="rId15" Type="http://schemas.microsoft.com/office/2007/relationships/hdphoto" Target="../media/hdphoto4.wdp"/><Relationship Id="rId10" Type="http://schemas.openxmlformats.org/officeDocument/2006/relationships/image" Target="../media/image17.png"/><Relationship Id="rId4" Type="http://schemas.microsoft.com/office/2007/relationships/media" Target="../media/media4.mp3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microsoft.com/office/2007/relationships/hdphoto" Target="../media/hdphoto5.wdp"/><Relationship Id="rId11" Type="http://schemas.microsoft.com/office/2007/relationships/hdphoto" Target="../media/hdphoto2.wdp"/><Relationship Id="rId5" Type="http://schemas.openxmlformats.org/officeDocument/2006/relationships/image" Target="../media/image15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Relationship Id="rId1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openxmlformats.org/officeDocument/2006/relationships/slide" Target="slide12.xml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1.png"/><Relationship Id="rId3" Type="http://schemas.microsoft.com/office/2007/relationships/media" Target="../media/media4.mp3"/><Relationship Id="rId7" Type="http://schemas.openxmlformats.org/officeDocument/2006/relationships/image" Target="../media/image17.png"/><Relationship Id="rId12" Type="http://schemas.microsoft.com/office/2007/relationships/hdphoto" Target="../media/hdphoto2.wdp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audio" Target="../media/media4.mp3"/><Relationship Id="rId9" Type="http://schemas.openxmlformats.org/officeDocument/2006/relationships/image" Target="../media/image19.png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rafting is Fun | Yogini">
            <a:extLst>
              <a:ext uri="{FF2B5EF4-FFF2-40B4-BE49-F238E27FC236}">
                <a16:creationId xmlns:a16="http://schemas.microsoft.com/office/drawing/2014/main" id="{9EFB65B6-674D-497B-8AD4-513934E71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 descr="三只小猪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9025" y="859155"/>
            <a:ext cx="550545" cy="480060"/>
          </a:xfrm>
          <a:prstGeom prst="rect">
            <a:avLst/>
          </a:prstGeom>
        </p:spPr>
      </p:pic>
      <p:sp>
        <p:nvSpPr>
          <p:cNvPr id="14" name="云形 13"/>
          <p:cNvSpPr/>
          <p:nvPr/>
        </p:nvSpPr>
        <p:spPr>
          <a:xfrm>
            <a:off x="3258327" y="1219200"/>
            <a:ext cx="6081746" cy="3019788"/>
          </a:xfrm>
          <a:prstGeom prst="cloud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48062" y="838564"/>
            <a:ext cx="24958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VN Banh Mi" pitchFamily="2" charset="0"/>
                <a:ea typeface="字魂27号-布丁体" panose="00000500000000000000" pitchFamily="2" charset="-122"/>
                <a:cs typeface="+mn-cs"/>
              </a:rPr>
              <a:t>TOÁN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VN Banh Mi" pitchFamily="2" charset="0"/>
              <a:ea typeface="字魂27号-布丁体" panose="00000500000000000000" pitchFamily="2" charset="-122"/>
              <a:cs typeface="+mn-cs"/>
            </a:endParaRPr>
          </a:p>
        </p:txBody>
      </p:sp>
      <p:pic>
        <p:nvPicPr>
          <p:cNvPr id="9" name="图片 8" descr="三只小猪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405" y="2603500"/>
            <a:ext cx="509270" cy="354965"/>
          </a:xfrm>
          <a:prstGeom prst="rect">
            <a:avLst/>
          </a:prstGeom>
        </p:spPr>
      </p:pic>
      <p:pic>
        <p:nvPicPr>
          <p:cNvPr id="17" name="Picture 10" descr="character Ash Ketchum Transparent Background | Pxpng">
            <a:extLst>
              <a:ext uri="{FF2B5EF4-FFF2-40B4-BE49-F238E27FC236}">
                <a16:creationId xmlns:a16="http://schemas.microsoft.com/office/drawing/2014/main" id="{767E8324-08AB-44FB-96B8-12DB78180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3958" y1="26334" x2="52500" y2="36489"/>
                        <a14:foregroundMark x1="54792" y1="22203" x2="62917" y2="30809"/>
                        <a14:foregroundMark x1="62917" y1="10843" x2="62917" y2="10843"/>
                        <a14:foregroundMark x1="63542" y1="40792" x2="79167" y2="56110"/>
                        <a14:foregroundMark x1="30833" y1="77969" x2="40625" y2="96902"/>
                        <a14:foregroundMark x1="59375" y1="85370" x2="59375" y2="99484"/>
                        <a14:foregroundMark x1="14375" y1="70224" x2="21875" y2="81239"/>
                        <a14:foregroundMark x1="61458" y1="11015" x2="63750" y2="18072"/>
                        <a14:foregroundMark x1="63750" y1="42341" x2="78125" y2="45267"/>
                        <a14:foregroundMark x1="31250" y1="83649" x2="35833" y2="99656"/>
                        <a14:foregroundMark x1="57917" y1="88296" x2="66458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765" y="1847850"/>
            <a:ext cx="4217635" cy="510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43B8BDC-3D86-4929-8507-88C08C552B20}"/>
              </a:ext>
            </a:extLst>
          </p:cNvPr>
          <p:cNvGrpSpPr/>
          <p:nvPr/>
        </p:nvGrpSpPr>
        <p:grpSpPr>
          <a:xfrm>
            <a:off x="5877995" y="4850244"/>
            <a:ext cx="5796965" cy="2102701"/>
            <a:chOff x="4119272" y="3301270"/>
            <a:chExt cx="8527348" cy="3694211"/>
          </a:xfrm>
        </p:grpSpPr>
        <p:pic>
          <p:nvPicPr>
            <p:cNvPr id="19" name="Picture 14" descr="Squirtle Pokemon png hd Transparent Background Image - LifePng">
              <a:extLst>
                <a:ext uri="{FF2B5EF4-FFF2-40B4-BE49-F238E27FC236}">
                  <a16:creationId xmlns:a16="http://schemas.microsoft.com/office/drawing/2014/main" id="{DFD38CD5-20E5-4E17-9E82-050D35AE3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9851" y="3755641"/>
              <a:ext cx="2846769" cy="2846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  <a:extLst>
                <a:ext uri="{FF2B5EF4-FFF2-40B4-BE49-F238E27FC236}">
                  <a16:creationId xmlns:a16="http://schemas.microsoft.com/office/drawing/2014/main" id="{116B485D-AF6E-4EE4-919C-69225ED7C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3333" r="898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612" y="3476472"/>
              <a:ext cx="3329439" cy="3405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Pokemon PNG Image | Pokemon primera generación, Imágenes de pokemon,  Imagenes de pikachu tierno">
              <a:extLst>
                <a:ext uri="{FF2B5EF4-FFF2-40B4-BE49-F238E27FC236}">
                  <a16:creationId xmlns:a16="http://schemas.microsoft.com/office/drawing/2014/main" id="{C277139D-D519-4122-9332-0236500706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97978" y="3301270"/>
              <a:ext cx="2626898" cy="2973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 descr="File - Bulbasaur001 - Pokemon Bulbasaur Png, Transparent Png -  1600x1216(#6086202) - PngFind">
              <a:extLst>
                <a:ext uri="{FF2B5EF4-FFF2-40B4-BE49-F238E27FC236}">
                  <a16:creationId xmlns:a16="http://schemas.microsoft.com/office/drawing/2014/main" id="{175EBBBD-92F2-4375-8F46-25330E1A39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85" b="100000" l="0" r="100000">
                          <a14:foregroundMark x1="8571" y1="45756" x2="8571" y2="45756"/>
                          <a14:foregroundMark x1="6071" y1="45491" x2="16190" y2="52785"/>
                          <a14:foregroundMark x1="40000" y1="46021" x2="53690" y2="61141"/>
                          <a14:foregroundMark x1="34286" y1="46684" x2="50238" y2="58753"/>
                          <a14:foregroundMark x1="43095" y1="50133" x2="53571" y2="57427"/>
                          <a14:foregroundMark x1="45238" y1="48143" x2="51071" y2="53050"/>
                          <a14:foregroundMark x1="33214" y1="52918" x2="51071" y2="62865"/>
                          <a14:foregroundMark x1="4524" y1="49469" x2="12500" y2="57029"/>
                          <a14:foregroundMark x1="18452" y1="88196" x2="18452" y2="88196"/>
                          <a14:foregroundMark x1="25000" y1="90186" x2="25000" y2="90186"/>
                          <a14:foregroundMark x1="49405" y1="93501" x2="49405" y2="93501"/>
                          <a14:foregroundMark x1="42738" y1="86870" x2="42738" y2="86870"/>
                          <a14:foregroundMark x1="74524" y1="90981" x2="74524" y2="90981"/>
                          <a14:foregroundMark x1="71429" y1="90053" x2="71429" y2="90053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19272" y="4399572"/>
              <a:ext cx="2892155" cy="2595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文本框 12">
            <a:extLst>
              <a:ext uri="{FF2B5EF4-FFF2-40B4-BE49-F238E27FC236}">
                <a16:creationId xmlns:a16="http://schemas.microsoft.com/office/drawing/2014/main" id="{116985CD-2A01-4FE3-BE25-29EABE4590BA}"/>
              </a:ext>
            </a:extLst>
          </p:cNvPr>
          <p:cNvSpPr txBox="1"/>
          <p:nvPr/>
        </p:nvSpPr>
        <p:spPr>
          <a:xfrm>
            <a:off x="4231400" y="2153821"/>
            <a:ext cx="48933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VN Banh Mi" pitchFamily="2" charset="0"/>
                <a:ea typeface="字魂27号-布丁体" panose="00000500000000000000" pitchFamily="2" charset="-122"/>
                <a:cs typeface="+mn-cs"/>
              </a:rPr>
              <a:t>LUYỆN TẬP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VN Banh Mi" pitchFamily="2" charset="0"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24" name="文本框 12">
            <a:extLst>
              <a:ext uri="{FF2B5EF4-FFF2-40B4-BE49-F238E27FC236}">
                <a16:creationId xmlns:a16="http://schemas.microsoft.com/office/drawing/2014/main" id="{401959D6-190C-4D0D-92F0-577F9E89647B}"/>
              </a:ext>
            </a:extLst>
          </p:cNvPr>
          <p:cNvSpPr txBox="1"/>
          <p:nvPr/>
        </p:nvSpPr>
        <p:spPr>
          <a:xfrm>
            <a:off x="3530469" y="4210762"/>
            <a:ext cx="5809604" cy="923330"/>
          </a:xfrm>
          <a:prstGeom prst="rect">
            <a:avLst/>
          </a:prstGeom>
          <a:solidFill>
            <a:schemeClr val="accent5">
              <a:lumMod val="20000"/>
              <a:lumOff val="80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>
                <a:solidFill>
                  <a:prstClr val="black"/>
                </a:solidFill>
                <a:latin typeface="UTM Aquarelle" panose="02040603050506020204" pitchFamily="18" charset="0"/>
                <a:ea typeface="字魂27号-布丁体" panose="00000500000000000000" pitchFamily="2" charset="-122"/>
              </a:rPr>
              <a:t>Thực hiện: EduFive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quarelle" panose="02040603050506020204" pitchFamily="18" charset="0"/>
              <a:ea typeface="字魂27号-布丁体" panose="00000500000000000000" pitchFamily="2" charset="-122"/>
            </a:endParaRPr>
          </a:p>
        </p:txBody>
      </p:sp>
      <p:pic>
        <p:nvPicPr>
          <p:cNvPr id="25" name="MezasePokemonMasterOstPokemon-Rica_42fc9">
            <a:hlinkClick r:id="" action="ppaction://media"/>
            <a:extLst>
              <a:ext uri="{FF2B5EF4-FFF2-40B4-BE49-F238E27FC236}">
                <a16:creationId xmlns:a16="http://schemas.microsoft.com/office/drawing/2014/main" id="{D7D7D158-DD25-4DF5-A49B-7C73585A713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923925" y="5597525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6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autoRev="1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20000">
                                          <p:cBhvr>
                                            <p:cTn id="45" dur="10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46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5"/>
                    </p:tgtEl>
                  </p:cMediaNode>
                </p:audio>
              </p:childTnLst>
            </p:cTn>
          </p:par>
        </p:tnLst>
        <p:bldLst>
          <p:bldP spid="14" grpId="0" animBg="1"/>
          <p:bldP spid="13" grpId="0"/>
          <p:bldP spid="23" grpId="0"/>
          <p:bldP spid="2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6" presetClass="emph" presetSubtype="0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5" dur="10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46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5"/>
                    </p:tgtEl>
                  </p:cMediaNode>
                </p:audio>
              </p:childTnLst>
            </p:cTn>
          </p:par>
        </p:tnLst>
        <p:bldLst>
          <p:bldP spid="14" grpId="0" animBg="1"/>
          <p:bldP spid="13" grpId="0"/>
          <p:bldP spid="23" grpId="0"/>
          <p:bldP spid="24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678" y="10305280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87" y="4094342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27" y="8354623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0272877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446025" y="697765"/>
            <a:ext cx="9867532" cy="2492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thập phân thích hợp vào chỗ chấm: </a:t>
            </a:r>
            <a:r>
              <a:rPr lang="en-US" sz="5400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51dm 3cm = ... dm</a:t>
            </a:r>
          </a:p>
          <a:p>
            <a:pPr algn="ctr"/>
            <a:endParaRPr lang="en-US" sz="5400" b="1">
              <a:ln w="3175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pic>
        <p:nvPicPr>
          <p:cNvPr id="2052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<a:extLst>
              <a:ext uri="{FF2B5EF4-FFF2-40B4-BE49-F238E27FC236}">
                <a16:creationId xmlns:a16="http://schemas.microsoft.com/office/drawing/2014/main" id="{F6328136-33D9-44F3-A79A-0959B1F86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333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19" y="163069"/>
            <a:ext cx="2728967" cy="279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172" y="4703157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793" y="10860740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867" y="8933702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867" y="10860740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4822963" y="4494077"/>
            <a:ext cx="1965283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51,3dm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1611906" y="10711072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7719359" y="8740622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7719359" y="10667660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A845B7C-D538-4CD2-AE2E-60167D47C969}"/>
              </a:ext>
            </a:extLst>
          </p:cNvPr>
          <p:cNvSpPr/>
          <p:nvPr/>
        </p:nvSpPr>
        <p:spPr>
          <a:xfrm>
            <a:off x="3162960" y="4420058"/>
            <a:ext cx="900677" cy="900677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3023C42-F748-4EBC-912A-3F4CDDBBD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656874"/>
              </p:ext>
            </p:extLst>
          </p:nvPr>
        </p:nvGraphicFramePr>
        <p:xfrm>
          <a:off x="8623300" y="4231887"/>
          <a:ext cx="3448348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087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4218269842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94248957-2F72-47D4-B6ED-A00F499AC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3215" y="4674354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781C54B-303D-4579-BC2D-463DA1AE5B67}"/>
              </a:ext>
            </a:extLst>
          </p:cNvPr>
          <p:cNvSpPr txBox="1"/>
          <p:nvPr/>
        </p:nvSpPr>
        <p:spPr>
          <a:xfrm>
            <a:off x="10065821" y="4680414"/>
            <a:ext cx="4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BCF17F-9D97-4C33-A9B1-D373CD1BB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8311" y="4684031"/>
            <a:ext cx="6107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F24BDB-9624-4EA8-AFA9-5A5EAA3C9E3B}"/>
              </a:ext>
            </a:extLst>
          </p:cNvPr>
          <p:cNvSpPr txBox="1"/>
          <p:nvPr/>
        </p:nvSpPr>
        <p:spPr>
          <a:xfrm>
            <a:off x="8816778" y="4738473"/>
            <a:ext cx="6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/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565248DD-217C-4755-B9A7-AFC71E8C9127}"/>
              </a:ext>
            </a:extLst>
          </p:cNvPr>
          <p:cNvSpPr/>
          <p:nvPr/>
        </p:nvSpPr>
        <p:spPr>
          <a:xfrm rot="16200000">
            <a:off x="9368471" y="4890582"/>
            <a:ext cx="329416" cy="1013733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948068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26" grpId="0"/>
      <p:bldP spid="26" grpId="1"/>
      <p:bldP spid="28" grpId="0"/>
      <p:bldP spid="28" grpId="1"/>
      <p:bldP spid="29" grpId="0"/>
      <p:bldP spid="29" grpId="1"/>
      <p:bldP spid="31" grpId="0"/>
      <p:bldP spid="31" grpId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678" y="10305280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87" y="4094342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27" y="8354623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0272877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673099" y="697765"/>
            <a:ext cx="9640457" cy="2492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thập phân thích hợp vào chỗ chấm: </a:t>
            </a:r>
            <a:r>
              <a:rPr lang="en-US" sz="5400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14m 7cm = ... m</a:t>
            </a:r>
          </a:p>
          <a:p>
            <a:pPr algn="ctr"/>
            <a:endParaRPr lang="en-US" sz="5400" b="1">
              <a:ln w="3175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pic>
        <p:nvPicPr>
          <p:cNvPr id="2052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<a:hlinkClick r:id="rId12" action="ppaction://hlinksldjump"/>
            <a:extLst>
              <a:ext uri="{FF2B5EF4-FFF2-40B4-BE49-F238E27FC236}">
                <a16:creationId xmlns:a16="http://schemas.microsoft.com/office/drawing/2014/main" id="{F6328136-33D9-44F3-A79A-0959B1F86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3333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19" y="163069"/>
            <a:ext cx="2728967" cy="279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172" y="4703157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793" y="10860740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867" y="8933702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867" y="10860740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4801355" y="4494077"/>
            <a:ext cx="2008499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14,07m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1611906" y="10711072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7719359" y="8740622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7719359" y="10667660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A845B7C-D538-4CD2-AE2E-60167D47C969}"/>
              </a:ext>
            </a:extLst>
          </p:cNvPr>
          <p:cNvSpPr/>
          <p:nvPr/>
        </p:nvSpPr>
        <p:spPr>
          <a:xfrm>
            <a:off x="3162960" y="4420058"/>
            <a:ext cx="900677" cy="900677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B344FC-14A8-4921-9C35-61435E0E819D}"/>
              </a:ext>
            </a:extLst>
          </p:cNvPr>
          <p:cNvSpPr txBox="1"/>
          <p:nvPr/>
        </p:nvSpPr>
        <p:spPr>
          <a:xfrm>
            <a:off x="13469257" y="4407923"/>
            <a:ext cx="1864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Click vào Pikachu để quay về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725DDC8A-C091-492A-86EE-424BC10D1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503711"/>
              </p:ext>
            </p:extLst>
          </p:nvPr>
        </p:nvGraphicFramePr>
        <p:xfrm>
          <a:off x="9091637" y="4253493"/>
          <a:ext cx="3006924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731">
                  <a:extLst>
                    <a:ext uri="{9D8B030D-6E8A-4147-A177-3AD203B41FA5}">
                      <a16:colId xmlns:a16="http://schemas.microsoft.com/office/drawing/2014/main" val="3293918235"/>
                    </a:ext>
                  </a:extLst>
                </a:gridCol>
                <a:gridCol w="751731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751731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751731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C582C472-34DF-470B-9E9F-5B5083A17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1728" y="472180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1DE8FA-41A4-439E-928E-225C98AE3E88}"/>
              </a:ext>
            </a:extLst>
          </p:cNvPr>
          <p:cNvSpPr txBox="1"/>
          <p:nvPr/>
        </p:nvSpPr>
        <p:spPr>
          <a:xfrm>
            <a:off x="10024477" y="4731088"/>
            <a:ext cx="67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9045B2-F413-4695-B9EE-16280D8CC158}"/>
              </a:ext>
            </a:extLst>
          </p:cNvPr>
          <p:cNvSpPr txBox="1"/>
          <p:nvPr/>
        </p:nvSpPr>
        <p:spPr>
          <a:xfrm>
            <a:off x="10358974" y="4688198"/>
            <a:ext cx="4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91D828-C237-40EB-814E-F4A66094D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3876" y="472180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59E853-8811-4C39-9898-44B9383F1FDB}"/>
              </a:ext>
            </a:extLst>
          </p:cNvPr>
          <p:cNvSpPr txBox="1"/>
          <p:nvPr/>
        </p:nvSpPr>
        <p:spPr>
          <a:xfrm>
            <a:off x="9326119" y="4735051"/>
            <a:ext cx="6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/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4D5B2757-DB03-40F4-8AF0-B2E25E517DBB}"/>
              </a:ext>
            </a:extLst>
          </p:cNvPr>
          <p:cNvSpPr/>
          <p:nvPr/>
        </p:nvSpPr>
        <p:spPr>
          <a:xfrm rot="16200000">
            <a:off x="9778482" y="4930340"/>
            <a:ext cx="329416" cy="1013733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482890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27" grpId="0"/>
      <p:bldP spid="27" grpId="1"/>
      <p:bldP spid="28" grpId="0"/>
      <p:bldP spid="28" grpId="1"/>
      <p:bldP spid="29" grpId="0"/>
      <p:bldP spid="29" grpId="1"/>
      <p:bldP spid="31" grpId="0"/>
      <p:bldP spid="31" grpId="1"/>
      <p:bldP spid="32" grpId="0"/>
      <p:bldP spid="32" grpId="1"/>
      <p:bldP spid="33" grpId="0" animBg="1"/>
      <p:bldP spid="3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rafting is Fun | Yogini">
            <a:extLst>
              <a:ext uri="{FF2B5EF4-FFF2-40B4-BE49-F238E27FC236}">
                <a16:creationId xmlns:a16="http://schemas.microsoft.com/office/drawing/2014/main" id="{FA35BCFC-CD52-4B65-A5F4-2B2923CDE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D1E82A4-60DD-416B-A1B9-B0183876FC65}"/>
              </a:ext>
            </a:extLst>
          </p:cNvPr>
          <p:cNvGrpSpPr/>
          <p:nvPr/>
        </p:nvGrpSpPr>
        <p:grpSpPr>
          <a:xfrm>
            <a:off x="5267989" y="257023"/>
            <a:ext cx="5842000" cy="2843137"/>
            <a:chOff x="5036310" y="257023"/>
            <a:chExt cx="5842000" cy="2843137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71D2DB2A-3D21-4237-9191-CB7F9F2BC823}"/>
                </a:ext>
              </a:extLst>
            </p:cNvPr>
            <p:cNvSpPr/>
            <p:nvPr/>
          </p:nvSpPr>
          <p:spPr>
            <a:xfrm rot="10989257">
              <a:off x="5036310" y="257023"/>
              <a:ext cx="5842000" cy="2843137"/>
            </a:xfrm>
            <a:prstGeom prst="wedgeEllipseCallout">
              <a:avLst>
                <a:gd name="adj1" fmla="val 65538"/>
                <a:gd name="adj2" fmla="val -21096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ED9C12-865B-405F-9F16-6BA44E5D0A71}"/>
                </a:ext>
              </a:extLst>
            </p:cNvPr>
            <p:cNvSpPr txBox="1"/>
            <p:nvPr/>
          </p:nvSpPr>
          <p:spPr>
            <a:xfrm>
              <a:off x="5914455" y="897209"/>
              <a:ext cx="4142994" cy="16619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 w="31750">
                    <a:solidFill>
                      <a:srgbClr val="00206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Hãy thu phục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i="0">
                  <a:solidFill>
                    <a:srgbClr val="404040"/>
                  </a:solidFill>
                  <a:effectLst/>
                  <a:latin typeface="Lato" panose="020F0502020204030203" pitchFamily="34" charset="0"/>
                </a:rPr>
                <a:t>Bulbasaur</a:t>
              </a:r>
              <a:endParaRPr kumimoji="0" lang="en-US" sz="5400" b="1" i="0" u="none" strike="noStrike" kern="1200" cap="none" spc="0" normalizeH="0" baseline="0" noProof="0">
                <a:ln w="317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8" name="Picture 10" descr="character Ash Ketchum Transparent Background | Pxpng">
            <a:hlinkClick r:id="rId4" action="ppaction://hlinksldjump"/>
            <a:extLst>
              <a:ext uri="{FF2B5EF4-FFF2-40B4-BE49-F238E27FC236}">
                <a16:creationId xmlns:a16="http://schemas.microsoft.com/office/drawing/2014/main" id="{0CC5D854-52A2-4775-8714-611920125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958" y1="26334" x2="52500" y2="36489"/>
                        <a14:foregroundMark x1="54792" y1="22203" x2="62917" y2="30809"/>
                        <a14:foregroundMark x1="62917" y1="10843" x2="62917" y2="10843"/>
                        <a14:foregroundMark x1="63542" y1="40792" x2="79167" y2="56110"/>
                        <a14:foregroundMark x1="30833" y1="77969" x2="40625" y2="96902"/>
                        <a14:foregroundMark x1="59375" y1="85370" x2="59375" y2="99484"/>
                        <a14:foregroundMark x1="14375" y1="70224" x2="21875" y2="81239"/>
                        <a14:foregroundMark x1="61458" y1="11015" x2="63750" y2="18072"/>
                        <a14:foregroundMark x1="63750" y1="42341" x2="78125" y2="45267"/>
                        <a14:foregroundMark x1="31250" y1="83649" x2="35833" y2="99656"/>
                        <a14:foregroundMark x1="57917" y1="88296" x2="66458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628" y="216553"/>
            <a:ext cx="5565350" cy="67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<a:extLst>
              <a:ext uri="{FF2B5EF4-FFF2-40B4-BE49-F238E27FC236}">
                <a16:creationId xmlns:a16="http://schemas.microsoft.com/office/drawing/2014/main" id="{3C2B460F-0B12-4E7F-8B04-04CEF6A4F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333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4497"/>
            <a:ext cx="1680301" cy="171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File - Bulbasaur001 - Pokemon Bulbasaur Png, Transparent Png -  1600x1216(#6086202) - PngFind">
            <a:extLst>
              <a:ext uri="{FF2B5EF4-FFF2-40B4-BE49-F238E27FC236}">
                <a16:creationId xmlns:a16="http://schemas.microsoft.com/office/drawing/2014/main" id="{B12325B0-4E52-4C23-AE16-A9378865E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85" b="100000" l="0" r="100000">
                        <a14:foregroundMark x1="8571" y1="45756" x2="8571" y2="45756"/>
                        <a14:foregroundMark x1="6071" y1="45491" x2="16190" y2="52785"/>
                        <a14:foregroundMark x1="40000" y1="46021" x2="53690" y2="61141"/>
                        <a14:foregroundMark x1="34286" y1="46684" x2="50238" y2="58753"/>
                        <a14:foregroundMark x1="43095" y1="50133" x2="53571" y2="57427"/>
                        <a14:foregroundMark x1="45238" y1="48143" x2="51071" y2="53050"/>
                        <a14:foregroundMark x1="33214" y1="52918" x2="51071" y2="62865"/>
                        <a14:foregroundMark x1="4524" y1="49469" x2="12500" y2="57029"/>
                        <a14:foregroundMark x1="18452" y1="88196" x2="18452" y2="88196"/>
                        <a14:foregroundMark x1="25000" y1="90186" x2="25000" y2="90186"/>
                        <a14:foregroundMark x1="49405" y1="93501" x2="49405" y2="93501"/>
                        <a14:foregroundMark x1="42738" y1="86870" x2="42738" y2="86870"/>
                        <a14:foregroundMark x1="74524" y1="90981" x2="74524" y2="90981"/>
                        <a14:foregroundMark x1="71429" y1="90053" x2="71429" y2="9005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6485" y="2853372"/>
            <a:ext cx="4522896" cy="405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C4B7189A-378C-4B6C-9EB2-8C06A2374D89}"/>
              </a:ext>
            </a:extLst>
          </p:cNvPr>
          <p:cNvSpPr/>
          <p:nvPr/>
        </p:nvSpPr>
        <p:spPr>
          <a:xfrm>
            <a:off x="5505449" y="645441"/>
            <a:ext cx="6686550" cy="2444101"/>
          </a:xfrm>
          <a:prstGeom prst="wedgeEllipseCallout">
            <a:avLst>
              <a:gd name="adj1" fmla="val -13995"/>
              <a:gd name="adj2" fmla="val 8510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ACF52-4116-4F7B-9AA2-9AE6961A3245}"/>
              </a:ext>
            </a:extLst>
          </p:cNvPr>
          <p:cNvSpPr txBox="1"/>
          <p:nvPr/>
        </p:nvSpPr>
        <p:spPr>
          <a:xfrm>
            <a:off x="6167582" y="1267326"/>
            <a:ext cx="5184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Muốn thu phục được ta thì hãy giải bài  tập 2 sau đây!</a:t>
            </a:r>
          </a:p>
        </p:txBody>
      </p:sp>
      <p:pic>
        <p:nvPicPr>
          <p:cNvPr id="15" name="Picture 14">
            <a:hlinkClick r:id="rId11" action="ppaction://hlinksldjump"/>
            <a:extLst>
              <a:ext uri="{FF2B5EF4-FFF2-40B4-BE49-F238E27FC236}">
                <a16:creationId xmlns:a16="http://schemas.microsoft.com/office/drawing/2014/main" id="{251FD059-B324-4546-95D4-D10FC2C71E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76431" y="67055"/>
            <a:ext cx="627889" cy="6278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F1E5FA-E994-49A7-9F2C-450A602E5BD2}"/>
              </a:ext>
            </a:extLst>
          </p:cNvPr>
          <p:cNvSpPr txBox="1"/>
          <p:nvPr/>
        </p:nvSpPr>
        <p:spPr>
          <a:xfrm>
            <a:off x="12788899" y="239887"/>
            <a:ext cx="18646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/>
              <a:t> Click dấu Mũi tên để chơi, chơi xong quay lại mới cho mất khung đối thoại.</a:t>
            </a:r>
          </a:p>
          <a:p>
            <a:pPr algn="just"/>
            <a:r>
              <a:rPr lang="en-US"/>
              <a:t> 	CLICK Satoshi để qua bài tập tiếp theo.</a:t>
            </a:r>
          </a:p>
        </p:txBody>
      </p:sp>
    </p:spTree>
    <p:extLst>
      <p:ext uri="{BB962C8B-B14F-4D97-AF65-F5344CB8AC3E}">
        <p14:creationId xmlns:p14="http://schemas.microsoft.com/office/powerpoint/2010/main" val="284285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27604 -0.2196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2" y="-1099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rafting is Fun | Yogini">
            <a:extLst>
              <a:ext uri="{FF2B5EF4-FFF2-40B4-BE49-F238E27FC236}">
                <a16:creationId xmlns:a16="http://schemas.microsoft.com/office/drawing/2014/main" id="{FA35BCFC-CD52-4B65-A5F4-2B2923CDE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haracter Ash Ketchum Transparent Background | Pxpng">
            <a:extLst>
              <a:ext uri="{FF2B5EF4-FFF2-40B4-BE49-F238E27FC236}">
                <a16:creationId xmlns:a16="http://schemas.microsoft.com/office/drawing/2014/main" id="{0CC5D854-52A2-4775-8714-611920125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3958" y1="26334" x2="52500" y2="36489"/>
                        <a14:foregroundMark x1="54792" y1="22203" x2="62917" y2="30809"/>
                        <a14:foregroundMark x1="62917" y1="10843" x2="62917" y2="10843"/>
                        <a14:foregroundMark x1="63542" y1="40792" x2="79167" y2="56110"/>
                        <a14:foregroundMark x1="30833" y1="77969" x2="40625" y2="96902"/>
                        <a14:foregroundMark x1="59375" y1="85370" x2="59375" y2="99484"/>
                        <a14:foregroundMark x1="14375" y1="70224" x2="21875" y2="81239"/>
                        <a14:foregroundMark x1="61458" y1="11015" x2="63750" y2="18072"/>
                        <a14:foregroundMark x1="63750" y1="42341" x2="78125" y2="45267"/>
                        <a14:foregroundMark x1="31250" y1="83649" x2="35833" y2="99656"/>
                        <a14:foregroundMark x1="57917" y1="88296" x2="66458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996" y="780120"/>
            <a:ext cx="5083246" cy="615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<a:extLst>
              <a:ext uri="{FF2B5EF4-FFF2-40B4-BE49-F238E27FC236}">
                <a16:creationId xmlns:a16="http://schemas.microsoft.com/office/drawing/2014/main" id="{3C2B460F-0B12-4E7F-8B04-04CEF6A4F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333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4497"/>
            <a:ext cx="1680301" cy="171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File - Bulbasaur001 - Pokemon Bulbasaur Png, Transparent Png -  1600x1216(#6086202) - PngFind">
            <a:extLst>
              <a:ext uri="{FF2B5EF4-FFF2-40B4-BE49-F238E27FC236}">
                <a16:creationId xmlns:a16="http://schemas.microsoft.com/office/drawing/2014/main" id="{B12325B0-4E52-4C23-AE16-A9378865E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85" b="100000" l="0" r="100000">
                        <a14:foregroundMark x1="8571" y1="45756" x2="8571" y2="45756"/>
                        <a14:foregroundMark x1="6071" y1="45491" x2="16190" y2="52785"/>
                        <a14:foregroundMark x1="40000" y1="46021" x2="53690" y2="61141"/>
                        <a14:foregroundMark x1="34286" y1="46684" x2="50238" y2="58753"/>
                        <a14:foregroundMark x1="43095" y1="50133" x2="53571" y2="57427"/>
                        <a14:foregroundMark x1="45238" y1="48143" x2="51071" y2="53050"/>
                        <a14:foregroundMark x1="33214" y1="52918" x2="51071" y2="62865"/>
                        <a14:foregroundMark x1="4524" y1="49469" x2="12500" y2="57029"/>
                        <a14:foregroundMark x1="18452" y1="88196" x2="18452" y2="88196"/>
                        <a14:foregroundMark x1="25000" y1="90186" x2="25000" y2="90186"/>
                        <a14:foregroundMark x1="49405" y1="93501" x2="49405" y2="93501"/>
                        <a14:foregroundMark x1="42738" y1="86870" x2="42738" y2="86870"/>
                        <a14:foregroundMark x1="74524" y1="90981" x2="74524" y2="90981"/>
                        <a14:foregroundMark x1="71429" y1="90053" x2="71429" y2="9005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5350" y="3297775"/>
            <a:ext cx="4226350" cy="37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22195791-1307-4957-944B-A63A31D4EF98}"/>
              </a:ext>
            </a:extLst>
          </p:cNvPr>
          <p:cNvSpPr/>
          <p:nvPr/>
        </p:nvSpPr>
        <p:spPr>
          <a:xfrm>
            <a:off x="4419600" y="0"/>
            <a:ext cx="7772400" cy="3725036"/>
          </a:xfrm>
          <a:prstGeom prst="wedgeRectCallout">
            <a:avLst>
              <a:gd name="adj1" fmla="val 2917"/>
              <a:gd name="adj2" fmla="val 6728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9ED7A1-A77F-49D9-AB3C-CEDED8B160C4}"/>
              </a:ext>
            </a:extLst>
          </p:cNvPr>
          <p:cNvSpPr txBox="1"/>
          <p:nvPr/>
        </p:nvSpPr>
        <p:spPr>
          <a:xfrm>
            <a:off x="4610100" y="10286"/>
            <a:ext cx="72008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2. Viết số thập phân thích hợp vào chỗ chấm (theo mẫu)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98E75B-5655-4EAA-8907-1D05DE328FCE}"/>
              </a:ext>
            </a:extLst>
          </p:cNvPr>
          <p:cNvSpPr/>
          <p:nvPr/>
        </p:nvSpPr>
        <p:spPr>
          <a:xfrm>
            <a:off x="5536776" y="1189407"/>
            <a:ext cx="6838948" cy="1671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3088" indent="-457200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3m 5cm = .......   m</a:t>
            </a:r>
          </a:p>
          <a:p>
            <a:pPr marL="573088" indent="-457200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73088" indent="-457200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32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3m 5cm </a:t>
            </a:r>
            <a:r>
              <a:rPr lang="en-US" sz="320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= 3m +         cm</a:t>
            </a:r>
            <a:endParaRPr lang="en-US" sz="32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320">
            <a:extLst>
              <a:ext uri="{FF2B5EF4-FFF2-40B4-BE49-F238E27FC236}">
                <a16:creationId xmlns:a16="http://schemas.microsoft.com/office/drawing/2014/main" id="{5AD55435-867E-4D69-AE66-44F3ECED70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551909"/>
              </p:ext>
            </p:extLst>
          </p:nvPr>
        </p:nvGraphicFramePr>
        <p:xfrm>
          <a:off x="8373825" y="2016502"/>
          <a:ext cx="8110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9360" imgH="393480" progId="Equation.3">
                  <p:embed/>
                </p:oleObj>
              </mc:Choice>
              <mc:Fallback>
                <p:oleObj name="Equation" r:id="rId9" imgW="279360" imgH="393480" progId="Equation.3">
                  <p:embed/>
                  <p:pic>
                    <p:nvPicPr>
                      <p:cNvPr id="13632" name="Object 3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3825" y="2016502"/>
                        <a:ext cx="8110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216C115-2002-4185-A6AA-F0320CDA20AF}"/>
              </a:ext>
            </a:extLst>
          </p:cNvPr>
          <p:cNvSpPr txBox="1"/>
          <p:nvPr/>
        </p:nvSpPr>
        <p:spPr>
          <a:xfrm>
            <a:off x="9652581" y="3130641"/>
            <a:ext cx="18784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 3,05m</a:t>
            </a:r>
            <a:endParaRPr lang="en-US"/>
          </a:p>
        </p:txBody>
      </p:sp>
      <p:graphicFrame>
        <p:nvGraphicFramePr>
          <p:cNvPr id="17" name="Object 320">
            <a:extLst>
              <a:ext uri="{FF2B5EF4-FFF2-40B4-BE49-F238E27FC236}">
                <a16:creationId xmlns:a16="http://schemas.microsoft.com/office/drawing/2014/main" id="{0FFE1C19-3781-4A8F-8738-DDA8A3867A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964405"/>
              </p:ext>
            </p:extLst>
          </p:nvPr>
        </p:nvGraphicFramePr>
        <p:xfrm>
          <a:off x="10365587" y="2004548"/>
          <a:ext cx="8110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9360" imgH="393480" progId="Equation.3">
                  <p:embed/>
                </p:oleObj>
              </mc:Choice>
              <mc:Fallback>
                <p:oleObj name="Equation" r:id="rId9" imgW="279360" imgH="393480" progId="Equation.3">
                  <p:embed/>
                  <p:pic>
                    <p:nvPicPr>
                      <p:cNvPr id="15" name="Object 320">
                        <a:extLst>
                          <a:ext uri="{FF2B5EF4-FFF2-40B4-BE49-F238E27FC236}">
                            <a16:creationId xmlns:a16="http://schemas.microsoft.com/office/drawing/2014/main" id="{5AD55435-867E-4D69-AE66-44F3ECED70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5587" y="2004548"/>
                        <a:ext cx="8110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810E41C2-D63D-4A62-B97C-6FF90C88FB74}"/>
              </a:ext>
            </a:extLst>
          </p:cNvPr>
          <p:cNvSpPr txBox="1"/>
          <p:nvPr/>
        </p:nvSpPr>
        <p:spPr>
          <a:xfrm>
            <a:off x="9715350" y="2327680"/>
            <a:ext cx="18784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 3        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609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62" y="9154175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92" y="7173782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98" y="4104674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4" y="9121772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1998996" y="473387"/>
            <a:ext cx="9716754" cy="221599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thập phân thích hợp vào chỗ chấm:</a:t>
            </a:r>
          </a:p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234cm = ...m</a:t>
            </a:r>
          </a:p>
        </p:txBody>
      </p:sp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77" y="7782597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77" y="9709635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438" y="4683753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451" y="9709635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1814490" y="755360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1814490" y="9559967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5134999" y="4452731"/>
            <a:ext cx="1922001" cy="83099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2,34m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7921943" y="9516555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4" name="Picture 12" descr="File - Bulbasaur001 - Pokemon Bulbasaur Png, Transparent Png -  1600x1216(#6086202) - PngFind">
            <a:extLst>
              <a:ext uri="{FF2B5EF4-FFF2-40B4-BE49-F238E27FC236}">
                <a16:creationId xmlns:a16="http://schemas.microsoft.com/office/drawing/2014/main" id="{93B2AE3B-C52C-4D7E-83F0-ECA4E08A6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785" b="100000" l="0" r="100000">
                        <a14:foregroundMark x1="8571" y1="45756" x2="8571" y2="45756"/>
                        <a14:foregroundMark x1="6071" y1="45491" x2="16190" y2="52785"/>
                        <a14:foregroundMark x1="40000" y1="46021" x2="53690" y2="61141"/>
                        <a14:foregroundMark x1="34286" y1="46684" x2="50238" y2="58753"/>
                        <a14:foregroundMark x1="43095" y1="50133" x2="53571" y2="57427"/>
                        <a14:foregroundMark x1="45238" y1="48143" x2="51071" y2="53050"/>
                        <a14:foregroundMark x1="33214" y1="52918" x2="51071" y2="62865"/>
                        <a14:foregroundMark x1="4524" y1="49469" x2="12500" y2="57029"/>
                        <a14:foregroundMark x1="18452" y1="88196" x2="18452" y2="88196"/>
                        <a14:foregroundMark x1="25000" y1="90186" x2="25000" y2="90186"/>
                        <a14:foregroundMark x1="49405" y1="93501" x2="49405" y2="93501"/>
                        <a14:foregroundMark x1="42738" y1="86870" x2="42738" y2="86870"/>
                        <a14:foregroundMark x1="74524" y1="90981" x2="74524" y2="90981"/>
                        <a14:foregroundMark x1="71429" y1="90053" x2="71429" y2="9005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1038" y="473386"/>
            <a:ext cx="2555927" cy="229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F1071AD5-0445-43C7-9962-B6ACC2418864}"/>
              </a:ext>
            </a:extLst>
          </p:cNvPr>
          <p:cNvSpPr/>
          <p:nvPr/>
        </p:nvSpPr>
        <p:spPr>
          <a:xfrm>
            <a:off x="3248877" y="4345144"/>
            <a:ext cx="1070172" cy="1070172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57F5C134-091C-4F58-9D72-208ABE593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885919"/>
              </p:ext>
            </p:extLst>
          </p:nvPr>
        </p:nvGraphicFramePr>
        <p:xfrm>
          <a:off x="8895155" y="4284531"/>
          <a:ext cx="3225800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50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4218269842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10A086BC-7832-4DC1-AFDB-F7C955AF8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5070" y="4726998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5BACF1-B0E4-4260-99F5-4D1950ABB9CC}"/>
              </a:ext>
            </a:extLst>
          </p:cNvPr>
          <p:cNvSpPr txBox="1"/>
          <p:nvPr/>
        </p:nvSpPr>
        <p:spPr>
          <a:xfrm>
            <a:off x="9117356" y="4732114"/>
            <a:ext cx="67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578B08-BC28-4B69-BE76-965DC8A38790}"/>
              </a:ext>
            </a:extLst>
          </p:cNvPr>
          <p:cNvSpPr txBox="1"/>
          <p:nvPr/>
        </p:nvSpPr>
        <p:spPr>
          <a:xfrm>
            <a:off x="9390842" y="4705127"/>
            <a:ext cx="4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4DFCCC-665E-4845-95F4-80BD04778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7218" y="4726998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990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27" grpId="0"/>
      <p:bldP spid="27" grpId="1"/>
      <p:bldP spid="28" grpId="0"/>
      <p:bldP spid="28" grpId="1"/>
      <p:bldP spid="29" grpId="0"/>
      <p:bldP spid="29" grpId="1"/>
      <p:bldP spid="31" grpId="0"/>
      <p:bldP spid="3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62" y="9154175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92" y="7173782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98" y="4104674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4" y="9121772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1998996" y="473387"/>
            <a:ext cx="9716754" cy="221599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thập phân thích hợp vào chỗ chấm:</a:t>
            </a:r>
          </a:p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506cm = ...m</a:t>
            </a:r>
          </a:p>
        </p:txBody>
      </p:sp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77" y="7782597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77" y="9709635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438" y="4683753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451" y="9709635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1814490" y="755360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1814490" y="9559967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5119997" y="4452731"/>
            <a:ext cx="1952009" cy="83099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5,06m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7921943" y="9516555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4" name="Picture 12" descr="File - Bulbasaur001 - Pokemon Bulbasaur Png, Transparent Png -  1600x1216(#6086202) - PngFind">
            <a:extLst>
              <a:ext uri="{FF2B5EF4-FFF2-40B4-BE49-F238E27FC236}">
                <a16:creationId xmlns:a16="http://schemas.microsoft.com/office/drawing/2014/main" id="{93B2AE3B-C52C-4D7E-83F0-ECA4E08A6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785" b="100000" l="0" r="100000">
                        <a14:foregroundMark x1="8571" y1="45756" x2="8571" y2="45756"/>
                        <a14:foregroundMark x1="6071" y1="45491" x2="16190" y2="52785"/>
                        <a14:foregroundMark x1="40000" y1="46021" x2="53690" y2="61141"/>
                        <a14:foregroundMark x1="34286" y1="46684" x2="50238" y2="58753"/>
                        <a14:foregroundMark x1="43095" y1="50133" x2="53571" y2="57427"/>
                        <a14:foregroundMark x1="45238" y1="48143" x2="51071" y2="53050"/>
                        <a14:foregroundMark x1="33214" y1="52918" x2="51071" y2="62865"/>
                        <a14:foregroundMark x1="4524" y1="49469" x2="12500" y2="57029"/>
                        <a14:foregroundMark x1="18452" y1="88196" x2="18452" y2="88196"/>
                        <a14:foregroundMark x1="25000" y1="90186" x2="25000" y2="90186"/>
                        <a14:foregroundMark x1="49405" y1="93501" x2="49405" y2="93501"/>
                        <a14:foregroundMark x1="42738" y1="86870" x2="42738" y2="86870"/>
                        <a14:foregroundMark x1="74524" y1="90981" x2="74524" y2="90981"/>
                        <a14:foregroundMark x1="71429" y1="90053" x2="71429" y2="9005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1038" y="473386"/>
            <a:ext cx="2555927" cy="229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BCDBB57C-CF1F-4DCA-B4BD-B49C68FF7CA0}"/>
              </a:ext>
            </a:extLst>
          </p:cNvPr>
          <p:cNvSpPr/>
          <p:nvPr/>
        </p:nvSpPr>
        <p:spPr>
          <a:xfrm>
            <a:off x="3248877" y="4345144"/>
            <a:ext cx="1070172" cy="1070172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3D17D66-F1C6-4E3D-8553-2CA95714B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107164"/>
              </p:ext>
            </p:extLst>
          </p:nvPr>
        </p:nvGraphicFramePr>
        <p:xfrm>
          <a:off x="8845882" y="4271413"/>
          <a:ext cx="3225800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50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4218269842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A7ECD7A9-5529-4F82-A653-082714A32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5797" y="47138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42B610-00F8-4870-93FE-A00215E8D8A5}"/>
              </a:ext>
            </a:extLst>
          </p:cNvPr>
          <p:cNvSpPr txBox="1"/>
          <p:nvPr/>
        </p:nvSpPr>
        <p:spPr>
          <a:xfrm>
            <a:off x="9041748" y="4751729"/>
            <a:ext cx="67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1DD464-438A-4B40-A24A-087C7D643E01}"/>
              </a:ext>
            </a:extLst>
          </p:cNvPr>
          <p:cNvSpPr txBox="1"/>
          <p:nvPr/>
        </p:nvSpPr>
        <p:spPr>
          <a:xfrm>
            <a:off x="9372243" y="4680278"/>
            <a:ext cx="4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AF35D1-5CA6-4F80-815C-8AD454594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7945" y="47138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820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27" grpId="0"/>
      <p:bldP spid="27" grpId="1"/>
      <p:bldP spid="28" grpId="0"/>
      <p:bldP spid="28" grpId="1"/>
      <p:bldP spid="29" grpId="0"/>
      <p:bldP spid="29" grpId="1"/>
      <p:bldP spid="31" grpId="0"/>
      <p:bldP spid="3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262" y="9154175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92" y="7173782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198" y="4104674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4" y="9121772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1998996" y="473387"/>
            <a:ext cx="9716754" cy="221599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thập phân thích hợp vào chỗ chấm:</a:t>
            </a:r>
          </a:p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34dm = ...m</a:t>
            </a:r>
          </a:p>
        </p:txBody>
      </p:sp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77" y="7782597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77" y="9709635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438" y="4683753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451" y="9709635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1814490" y="755360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1814490" y="9559967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5312932" y="4452731"/>
            <a:ext cx="1566134" cy="83099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3,4m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7921943" y="9516555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4" name="Picture 12" descr="File - Bulbasaur001 - Pokemon Bulbasaur Png, Transparent Png -  1600x1216(#6086202) - PngFind">
            <a:hlinkClick r:id="rId15" action="ppaction://hlinksldjump"/>
            <a:extLst>
              <a:ext uri="{FF2B5EF4-FFF2-40B4-BE49-F238E27FC236}">
                <a16:creationId xmlns:a16="http://schemas.microsoft.com/office/drawing/2014/main" id="{93B2AE3B-C52C-4D7E-83F0-ECA4E08A6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785" b="100000" l="0" r="100000">
                        <a14:foregroundMark x1="8571" y1="45756" x2="8571" y2="45756"/>
                        <a14:foregroundMark x1="6071" y1="45491" x2="16190" y2="52785"/>
                        <a14:foregroundMark x1="40000" y1="46021" x2="53690" y2="61141"/>
                        <a14:foregroundMark x1="34286" y1="46684" x2="50238" y2="58753"/>
                        <a14:foregroundMark x1="43095" y1="50133" x2="53571" y2="57427"/>
                        <a14:foregroundMark x1="45238" y1="48143" x2="51071" y2="53050"/>
                        <a14:foregroundMark x1="33214" y1="52918" x2="51071" y2="62865"/>
                        <a14:foregroundMark x1="4524" y1="49469" x2="12500" y2="57029"/>
                        <a14:foregroundMark x1="18452" y1="88196" x2="18452" y2="88196"/>
                        <a14:foregroundMark x1="25000" y1="90186" x2="25000" y2="90186"/>
                        <a14:foregroundMark x1="49405" y1="93501" x2="49405" y2="93501"/>
                        <a14:foregroundMark x1="42738" y1="86870" x2="42738" y2="86870"/>
                        <a14:foregroundMark x1="74524" y1="90981" x2="74524" y2="90981"/>
                        <a14:foregroundMark x1="71429" y1="90053" x2="71429" y2="9005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1038" y="473386"/>
            <a:ext cx="2555927" cy="229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36E0180E-0752-4313-A66A-1B5587822FF4}"/>
              </a:ext>
            </a:extLst>
          </p:cNvPr>
          <p:cNvSpPr/>
          <p:nvPr/>
        </p:nvSpPr>
        <p:spPr>
          <a:xfrm>
            <a:off x="3248877" y="4345144"/>
            <a:ext cx="1070172" cy="1070172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E33029D-5369-491B-B651-5A77EA10E1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449921"/>
              </p:ext>
            </p:extLst>
          </p:nvPr>
        </p:nvGraphicFramePr>
        <p:xfrm>
          <a:off x="8850566" y="4293332"/>
          <a:ext cx="3285188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297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821297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821297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  <a:gridCol w="821297">
                  <a:extLst>
                    <a:ext uri="{9D8B030D-6E8A-4147-A177-3AD203B41FA5}">
                      <a16:colId xmlns:a16="http://schemas.microsoft.com/office/drawing/2014/main" val="4218269842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5642ABDB-CAB9-4F11-AFA4-5DCE738C3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3215" y="472461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A4DF81-D839-4AB5-A267-26D8954D36EA}"/>
              </a:ext>
            </a:extLst>
          </p:cNvPr>
          <p:cNvSpPr txBox="1"/>
          <p:nvPr/>
        </p:nvSpPr>
        <p:spPr>
          <a:xfrm>
            <a:off x="9037295" y="4709363"/>
            <a:ext cx="67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AB514D-DAA9-419C-BE18-4FDB9D8019F5}"/>
              </a:ext>
            </a:extLst>
          </p:cNvPr>
          <p:cNvSpPr txBox="1"/>
          <p:nvPr/>
        </p:nvSpPr>
        <p:spPr>
          <a:xfrm>
            <a:off x="9310097" y="4675208"/>
            <a:ext cx="4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17B4A3-2C99-45C2-9129-3A7BE0D8C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9500" y="472461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12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0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27" grpId="0"/>
      <p:bldP spid="27" grpId="1"/>
      <p:bldP spid="28" grpId="0"/>
      <p:bldP spid="28" grpId="1"/>
      <p:bldP spid="29" grpId="0"/>
      <p:bldP spid="29" grpId="1"/>
      <p:bldP spid="31" grpId="0"/>
      <p:bldP spid="3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rafting is Fun | Yogini">
            <a:extLst>
              <a:ext uri="{FF2B5EF4-FFF2-40B4-BE49-F238E27FC236}">
                <a16:creationId xmlns:a16="http://schemas.microsoft.com/office/drawing/2014/main" id="{FA35BCFC-CD52-4B65-A5F4-2B2923CDE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D1E82A4-60DD-416B-A1B9-B0183876FC65}"/>
              </a:ext>
            </a:extLst>
          </p:cNvPr>
          <p:cNvGrpSpPr/>
          <p:nvPr/>
        </p:nvGrpSpPr>
        <p:grpSpPr>
          <a:xfrm>
            <a:off x="5267989" y="257023"/>
            <a:ext cx="5842000" cy="2843137"/>
            <a:chOff x="5036310" y="257023"/>
            <a:chExt cx="5842000" cy="2843137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71D2DB2A-3D21-4237-9191-CB7F9F2BC823}"/>
                </a:ext>
              </a:extLst>
            </p:cNvPr>
            <p:cNvSpPr/>
            <p:nvPr/>
          </p:nvSpPr>
          <p:spPr>
            <a:xfrm rot="10989257">
              <a:off x="5036310" y="257023"/>
              <a:ext cx="5842000" cy="2843137"/>
            </a:xfrm>
            <a:prstGeom prst="wedgeEllipseCallout">
              <a:avLst>
                <a:gd name="adj1" fmla="val 65538"/>
                <a:gd name="adj2" fmla="val -21096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ED9C12-865B-405F-9F16-6BA44E5D0A71}"/>
                </a:ext>
              </a:extLst>
            </p:cNvPr>
            <p:cNvSpPr txBox="1"/>
            <p:nvPr/>
          </p:nvSpPr>
          <p:spPr>
            <a:xfrm>
              <a:off x="5914455" y="897209"/>
              <a:ext cx="4142994" cy="16619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 w="31750">
                    <a:solidFill>
                      <a:srgbClr val="00206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Hãy thu phục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i="0">
                  <a:solidFill>
                    <a:srgbClr val="404040"/>
                  </a:solidFill>
                  <a:effectLst/>
                  <a:latin typeface="Lato" panose="020F0502020204030203" pitchFamily="34" charset="0"/>
                </a:rPr>
                <a:t>Squirtle </a:t>
              </a:r>
              <a:endParaRPr kumimoji="0" lang="en-US" sz="5400" b="1" i="0" u="none" strike="noStrike" kern="1200" cap="none" spc="0" normalizeH="0" baseline="0" noProof="0">
                <a:ln w="317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8" name="Picture 10" descr="character Ash Ketchum Transparent Background | Pxpng">
            <a:hlinkClick r:id="rId4" action="ppaction://hlinksldjump"/>
            <a:extLst>
              <a:ext uri="{FF2B5EF4-FFF2-40B4-BE49-F238E27FC236}">
                <a16:creationId xmlns:a16="http://schemas.microsoft.com/office/drawing/2014/main" id="{0CC5D854-52A2-4775-8714-611920125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958" y1="26334" x2="52500" y2="36489"/>
                        <a14:foregroundMark x1="54792" y1="22203" x2="62917" y2="30809"/>
                        <a14:foregroundMark x1="62917" y1="10843" x2="62917" y2="10843"/>
                        <a14:foregroundMark x1="63542" y1="40792" x2="79167" y2="56110"/>
                        <a14:foregroundMark x1="30833" y1="77969" x2="40625" y2="96902"/>
                        <a14:foregroundMark x1="59375" y1="85370" x2="59375" y2="99484"/>
                        <a14:foregroundMark x1="14375" y1="70224" x2="21875" y2="81239"/>
                        <a14:foregroundMark x1="61458" y1="11015" x2="63750" y2="18072"/>
                        <a14:foregroundMark x1="63750" y1="42341" x2="78125" y2="45267"/>
                        <a14:foregroundMark x1="31250" y1="83649" x2="35833" y2="99656"/>
                        <a14:foregroundMark x1="57917" y1="88296" x2="66458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628" y="216553"/>
            <a:ext cx="5565350" cy="67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<a:extLst>
              <a:ext uri="{FF2B5EF4-FFF2-40B4-BE49-F238E27FC236}">
                <a16:creationId xmlns:a16="http://schemas.microsoft.com/office/drawing/2014/main" id="{3C2B460F-0B12-4E7F-8B04-04CEF6A4F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333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4497"/>
            <a:ext cx="1680301" cy="171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File - Bulbasaur001 - Pokemon Bulbasaur Png, Transparent Png -  1600x1216(#6086202) - PngFind">
            <a:extLst>
              <a:ext uri="{FF2B5EF4-FFF2-40B4-BE49-F238E27FC236}">
                <a16:creationId xmlns:a16="http://schemas.microsoft.com/office/drawing/2014/main" id="{B12325B0-4E52-4C23-AE16-A9378865E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85" b="100000" l="0" r="100000">
                        <a14:foregroundMark x1="8571" y1="45756" x2="8571" y2="45756"/>
                        <a14:foregroundMark x1="6071" y1="45491" x2="16190" y2="52785"/>
                        <a14:foregroundMark x1="40000" y1="46021" x2="53690" y2="61141"/>
                        <a14:foregroundMark x1="34286" y1="46684" x2="50238" y2="58753"/>
                        <a14:foregroundMark x1="43095" y1="50133" x2="53571" y2="57427"/>
                        <a14:foregroundMark x1="45238" y1="48143" x2="51071" y2="53050"/>
                        <a14:foregroundMark x1="33214" y1="52918" x2="51071" y2="62865"/>
                        <a14:foregroundMark x1="4524" y1="49469" x2="12500" y2="57029"/>
                        <a14:foregroundMark x1="18452" y1="88196" x2="18452" y2="88196"/>
                        <a14:foregroundMark x1="25000" y1="90186" x2="25000" y2="90186"/>
                        <a14:foregroundMark x1="49405" y1="93501" x2="49405" y2="93501"/>
                        <a14:foregroundMark x1="42738" y1="86870" x2="42738" y2="86870"/>
                        <a14:foregroundMark x1="74524" y1="90981" x2="74524" y2="90981"/>
                        <a14:foregroundMark x1="71429" y1="90053" x2="71429" y2="9005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58136" y="5303649"/>
            <a:ext cx="1837513" cy="164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C4B7189A-378C-4B6C-9EB2-8C06A2374D89}"/>
              </a:ext>
            </a:extLst>
          </p:cNvPr>
          <p:cNvSpPr/>
          <p:nvPr/>
        </p:nvSpPr>
        <p:spPr>
          <a:xfrm>
            <a:off x="5194192" y="233205"/>
            <a:ext cx="6686550" cy="2444101"/>
          </a:xfrm>
          <a:prstGeom prst="wedgeEllipseCallout">
            <a:avLst>
              <a:gd name="adj1" fmla="val -13995"/>
              <a:gd name="adj2" fmla="val 8510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ACF52-4116-4F7B-9AA2-9AE6961A3245}"/>
              </a:ext>
            </a:extLst>
          </p:cNvPr>
          <p:cNvSpPr txBox="1"/>
          <p:nvPr/>
        </p:nvSpPr>
        <p:spPr>
          <a:xfrm>
            <a:off x="5856325" y="855090"/>
            <a:ext cx="5184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Muốn thu phục được ta thì hãy giải bài  tập 3 sau đây!</a:t>
            </a:r>
          </a:p>
        </p:txBody>
      </p:sp>
      <p:pic>
        <p:nvPicPr>
          <p:cNvPr id="12" name="Picture 14" descr="Squirtle Pokemon png hd Transparent Background Image - LifePng">
            <a:extLst>
              <a:ext uri="{FF2B5EF4-FFF2-40B4-BE49-F238E27FC236}">
                <a16:creationId xmlns:a16="http://schemas.microsoft.com/office/drawing/2014/main" id="{22363E8D-55D5-4584-98E3-F09C7401E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19003" y="2677306"/>
            <a:ext cx="4191002" cy="419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hlinkClick r:id="rId12" action="ppaction://hlinksldjump"/>
            <a:extLst>
              <a:ext uri="{FF2B5EF4-FFF2-40B4-BE49-F238E27FC236}">
                <a16:creationId xmlns:a16="http://schemas.microsoft.com/office/drawing/2014/main" id="{683F4791-54FE-46E2-9508-442CB860F4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02714" y="239887"/>
            <a:ext cx="627889" cy="6278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998DBFF-A400-4FDD-8275-B282FB796C92}"/>
              </a:ext>
            </a:extLst>
          </p:cNvPr>
          <p:cNvSpPr txBox="1"/>
          <p:nvPr/>
        </p:nvSpPr>
        <p:spPr>
          <a:xfrm>
            <a:off x="12788900" y="239887"/>
            <a:ext cx="1384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/>
              <a:t>Click dấu Mũi tên để chơi, chơi xong quay lại mới cho mất khung đối thoại.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A5C55-0A53-4237-86B1-73156075278A}"/>
              </a:ext>
            </a:extLst>
          </p:cNvPr>
          <p:cNvSpPr txBox="1"/>
          <p:nvPr/>
        </p:nvSpPr>
        <p:spPr>
          <a:xfrm>
            <a:off x="12788899" y="2942250"/>
            <a:ext cx="16152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CLICK Satoshi để qua bài tập tiếp theo.</a:t>
            </a:r>
          </a:p>
        </p:txBody>
      </p:sp>
    </p:spTree>
    <p:extLst>
      <p:ext uri="{BB962C8B-B14F-4D97-AF65-F5344CB8AC3E}">
        <p14:creationId xmlns:p14="http://schemas.microsoft.com/office/powerpoint/2010/main" val="380385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-0.28242 -0.214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28" y="-1074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79" y="9202434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4" y="7401689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28" y="7251777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803" y="4276223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1704984" y="479764"/>
            <a:ext cx="9839316" cy="221599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đo sau dưới dạng số thập phân có đơn vị là ki-lô-mét:</a:t>
            </a:r>
          </a:p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3km 245m</a:t>
            </a:r>
          </a:p>
        </p:txBody>
      </p:sp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89" y="801050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396" y="4864086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468" y="7830856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468" y="975789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1704984" y="7865988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4401620" y="4736608"/>
            <a:ext cx="2356415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3,245km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7766960" y="7637776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7766960" y="956481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5" name="Picture 14" descr="Squirtle Pokemon png hd Transparent Background Image - LifePng">
            <a:extLst>
              <a:ext uri="{FF2B5EF4-FFF2-40B4-BE49-F238E27FC236}">
                <a16:creationId xmlns:a16="http://schemas.microsoft.com/office/drawing/2014/main" id="{78D0AF4E-E671-4984-9E4B-C5A3DF7CD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11" y="239888"/>
            <a:ext cx="2491676" cy="249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19B73F86-4F96-41A8-9359-8A6BFCA24EB0}"/>
              </a:ext>
            </a:extLst>
          </p:cNvPr>
          <p:cNvSpPr/>
          <p:nvPr/>
        </p:nvSpPr>
        <p:spPr>
          <a:xfrm>
            <a:off x="2915380" y="4570854"/>
            <a:ext cx="1070172" cy="1070172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544BA32-3D6A-4722-ACB5-542B94680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059217"/>
              </p:ext>
            </p:extLst>
          </p:nvPr>
        </p:nvGraphicFramePr>
        <p:xfrm>
          <a:off x="8623300" y="4282143"/>
          <a:ext cx="3448348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087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4218269842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F10EE6F7-8077-4861-90E7-458FCA950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6266" y="47489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9E598B-F2A2-4E55-B98A-57C4D2F93D0C}"/>
              </a:ext>
            </a:extLst>
          </p:cNvPr>
          <p:cNvSpPr txBox="1"/>
          <p:nvPr/>
        </p:nvSpPr>
        <p:spPr>
          <a:xfrm>
            <a:off x="9580702" y="4748980"/>
            <a:ext cx="67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114BF4-E700-4616-9555-F0096E4F1ACD}"/>
              </a:ext>
            </a:extLst>
          </p:cNvPr>
          <p:cNvSpPr txBox="1"/>
          <p:nvPr/>
        </p:nvSpPr>
        <p:spPr>
          <a:xfrm>
            <a:off x="9149661" y="4748980"/>
            <a:ext cx="4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019C32-C8B7-47D4-ADE2-CFB8752C5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2317" y="47489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CD1EA01-5E55-4BBC-9FBC-A9A98DB6C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0837" y="47489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21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28" grpId="0"/>
      <p:bldP spid="28" grpId="1"/>
      <p:bldP spid="29" grpId="0"/>
      <p:bldP spid="29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79" y="9202434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4" y="7401689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28" y="7251777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803" y="4276223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37594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1704984" y="508159"/>
            <a:ext cx="9839316" cy="221599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đo sau dưới dạng số thập phân có đơn vị là ki-lô-mét:</a:t>
            </a:r>
          </a:p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5km 34m</a:t>
            </a:r>
          </a:p>
        </p:txBody>
      </p:sp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89" y="801050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396" y="4864086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468" y="7830856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468" y="975789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1704984" y="7865988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4383346" y="4736608"/>
            <a:ext cx="2392963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5,034km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7766960" y="7637776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7766960" y="956481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5" name="Picture 14" descr="Squirtle Pokemon png hd Transparent Background Image - LifePng">
            <a:extLst>
              <a:ext uri="{FF2B5EF4-FFF2-40B4-BE49-F238E27FC236}">
                <a16:creationId xmlns:a16="http://schemas.microsoft.com/office/drawing/2014/main" id="{78D0AF4E-E671-4984-9E4B-C5A3DF7CD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11" y="239888"/>
            <a:ext cx="2491676" cy="249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9D75C91B-7918-4256-A343-A19957146189}"/>
              </a:ext>
            </a:extLst>
          </p:cNvPr>
          <p:cNvSpPr/>
          <p:nvPr/>
        </p:nvSpPr>
        <p:spPr>
          <a:xfrm>
            <a:off x="2930611" y="4467014"/>
            <a:ext cx="1070172" cy="1070172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E1FFE776-35A9-46BB-B9EF-9209D0F8A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980648"/>
              </p:ext>
            </p:extLst>
          </p:nvPr>
        </p:nvGraphicFramePr>
        <p:xfrm>
          <a:off x="8623300" y="4282143"/>
          <a:ext cx="3448348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087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4218269842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946BE387-AD9E-47E0-876E-C20FA6286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6266" y="47489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CE2E3A-F28E-4A8B-8AF4-B3D18CDAC6C6}"/>
              </a:ext>
            </a:extLst>
          </p:cNvPr>
          <p:cNvSpPr txBox="1"/>
          <p:nvPr/>
        </p:nvSpPr>
        <p:spPr>
          <a:xfrm>
            <a:off x="9580702" y="4748980"/>
            <a:ext cx="67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5B2C84-E49D-43E4-A9D7-0FE2C9F2076A}"/>
              </a:ext>
            </a:extLst>
          </p:cNvPr>
          <p:cNvSpPr txBox="1"/>
          <p:nvPr/>
        </p:nvSpPr>
        <p:spPr>
          <a:xfrm>
            <a:off x="9149661" y="4748980"/>
            <a:ext cx="4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5E8C434-1E14-49AC-AFC3-B4B29FEFE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2317" y="47489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2E25DE-EFB1-4175-A02C-4E5B68E19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0837" y="47489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27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28" grpId="0"/>
      <p:bldP spid="28" grpId="1"/>
      <p:bldP spid="29" grpId="0"/>
      <p:bldP spid="29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rafting is Fun | Yogini">
            <a:extLst>
              <a:ext uri="{FF2B5EF4-FFF2-40B4-BE49-F238E27FC236}">
                <a16:creationId xmlns:a16="http://schemas.microsoft.com/office/drawing/2014/main" id="{A1B61DDD-F49B-4E3A-82B1-2EE66F205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CA92AAE-A005-443D-A0A7-A88B84714386}"/>
              </a:ext>
            </a:extLst>
          </p:cNvPr>
          <p:cNvSpPr/>
          <p:nvPr/>
        </p:nvSpPr>
        <p:spPr>
          <a:xfrm>
            <a:off x="3581399" y="2479628"/>
            <a:ext cx="8274049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文本框 7"/>
          <p:cNvSpPr txBox="1"/>
          <p:nvPr/>
        </p:nvSpPr>
        <p:spPr>
          <a:xfrm>
            <a:off x="4041773" y="2899353"/>
            <a:ext cx="7353300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>
                <a:solidFill>
                  <a:srgbClr val="26513E"/>
                </a:solidFill>
                <a:latin typeface="UVN Thay Giao Nang" panose="02090805050506020203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Biết viết số đo độ dài dưới dạng số thập phân.</a:t>
            </a:r>
            <a:endParaRPr lang="zh-CN" altLang="en-US" sz="4400" b="1" dirty="0">
              <a:solidFill>
                <a:srgbClr val="26513E"/>
              </a:solidFill>
              <a:latin typeface="UVN Thay Giao Nang" panose="02090805050506020203" pitchFamily="18" charset="0"/>
              <a:ea typeface="思源黑体 CN Regular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7">
            <a:extLst>
              <a:ext uri="{FF2B5EF4-FFF2-40B4-BE49-F238E27FC236}">
                <a16:creationId xmlns:a16="http://schemas.microsoft.com/office/drawing/2014/main" id="{8A09021A-B71C-4F66-9368-50C0D12E2B78}"/>
              </a:ext>
            </a:extLst>
          </p:cNvPr>
          <p:cNvSpPr txBox="1"/>
          <p:nvPr/>
        </p:nvSpPr>
        <p:spPr>
          <a:xfrm>
            <a:off x="4041773" y="841110"/>
            <a:ext cx="5096598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mbrose" panose="020406030505060202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MỤC TIÊU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mbrose" panose="02040603050506020204" pitchFamily="18" charset="0"/>
              <a:ea typeface="思源黑体 CN Regular" panose="020B05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3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34C837C2-8625-4E99-BDC0-38941C61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435" y="2066636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279" y="9202434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4" y="7401689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228" y="7251777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803" y="4276223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1704984" y="545340"/>
            <a:ext cx="9839316" cy="221599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đo sau dưới dạng số thập phân có đơn vị là ki-lô-mét:</a:t>
            </a:r>
          </a:p>
          <a:p>
            <a:pPr algn="ctr"/>
            <a:r>
              <a:rPr lang="en-US" sz="4800" b="1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307m</a:t>
            </a:r>
          </a:p>
        </p:txBody>
      </p:sp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189" y="801050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396" y="4864086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468" y="7830856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468" y="975789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1704984" y="7865988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4377865" y="4736608"/>
            <a:ext cx="2403928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0,307km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7766960" y="7637776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7766960" y="956481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5" name="Picture 14" descr="Squirtle Pokemon png hd Transparent Background Image - LifePng">
            <a:hlinkClick r:id="rId15" action="ppaction://hlinksldjump"/>
            <a:extLst>
              <a:ext uri="{FF2B5EF4-FFF2-40B4-BE49-F238E27FC236}">
                <a16:creationId xmlns:a16="http://schemas.microsoft.com/office/drawing/2014/main" id="{78D0AF4E-E671-4984-9E4B-C5A3DF7CD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11" y="239888"/>
            <a:ext cx="2491676" cy="249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348BBA46-1F14-4A28-A59C-43901A64253A}"/>
              </a:ext>
            </a:extLst>
          </p:cNvPr>
          <p:cNvSpPr/>
          <p:nvPr/>
        </p:nvSpPr>
        <p:spPr>
          <a:xfrm>
            <a:off x="2930611" y="4467014"/>
            <a:ext cx="1070172" cy="1070172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D63ACD28-429F-4AE3-9E5E-6B2958711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980648"/>
              </p:ext>
            </p:extLst>
          </p:nvPr>
        </p:nvGraphicFramePr>
        <p:xfrm>
          <a:off x="8623300" y="4282143"/>
          <a:ext cx="3448348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087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  <a:gridCol w="862087">
                  <a:extLst>
                    <a:ext uri="{9D8B030D-6E8A-4147-A177-3AD203B41FA5}">
                      <a16:colId xmlns:a16="http://schemas.microsoft.com/office/drawing/2014/main" val="4218269842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F84CF5DF-628F-4391-BC7E-CA4EF4D98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6266" y="47489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1D1F21-42A2-4726-87C9-C327278AF575}"/>
              </a:ext>
            </a:extLst>
          </p:cNvPr>
          <p:cNvSpPr txBox="1"/>
          <p:nvPr/>
        </p:nvSpPr>
        <p:spPr>
          <a:xfrm>
            <a:off x="9580702" y="4748980"/>
            <a:ext cx="67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2D2E27-73E5-4E31-A0BB-479CAE53808D}"/>
              </a:ext>
            </a:extLst>
          </p:cNvPr>
          <p:cNvSpPr txBox="1"/>
          <p:nvPr/>
        </p:nvSpPr>
        <p:spPr>
          <a:xfrm>
            <a:off x="9149661" y="4748980"/>
            <a:ext cx="4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A29217-F55B-4FEE-92A2-12C72E4CE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2317" y="47489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6F8A99-F4C3-4529-B4C2-B72CB5F43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0837" y="47489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6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28" grpId="0"/>
      <p:bldP spid="28" grpId="1"/>
      <p:bldP spid="29" grpId="0"/>
      <p:bldP spid="29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rafting is Fun | Yogini">
            <a:extLst>
              <a:ext uri="{FF2B5EF4-FFF2-40B4-BE49-F238E27FC236}">
                <a16:creationId xmlns:a16="http://schemas.microsoft.com/office/drawing/2014/main" id="{FA35BCFC-CD52-4B65-A5F4-2B2923CDE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D1E82A4-60DD-416B-A1B9-B0183876FC65}"/>
              </a:ext>
            </a:extLst>
          </p:cNvPr>
          <p:cNvGrpSpPr/>
          <p:nvPr/>
        </p:nvGrpSpPr>
        <p:grpSpPr>
          <a:xfrm>
            <a:off x="5267989" y="257023"/>
            <a:ext cx="5842000" cy="2843137"/>
            <a:chOff x="5036310" y="257023"/>
            <a:chExt cx="5842000" cy="2843137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71D2DB2A-3D21-4237-9191-CB7F9F2BC823}"/>
                </a:ext>
              </a:extLst>
            </p:cNvPr>
            <p:cNvSpPr/>
            <p:nvPr/>
          </p:nvSpPr>
          <p:spPr>
            <a:xfrm rot="10989257">
              <a:off x="5036310" y="257023"/>
              <a:ext cx="5842000" cy="2843137"/>
            </a:xfrm>
            <a:prstGeom prst="wedgeEllipseCallout">
              <a:avLst>
                <a:gd name="adj1" fmla="val 65538"/>
                <a:gd name="adj2" fmla="val -21096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ED9C12-865B-405F-9F16-6BA44E5D0A71}"/>
                </a:ext>
              </a:extLst>
            </p:cNvPr>
            <p:cNvSpPr txBox="1"/>
            <p:nvPr/>
          </p:nvSpPr>
          <p:spPr>
            <a:xfrm>
              <a:off x="5914455" y="897209"/>
              <a:ext cx="4142994" cy="16619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 w="31750">
                    <a:solidFill>
                      <a:srgbClr val="002060"/>
                    </a:solidFill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Hãy thu phục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i="0">
                  <a:solidFill>
                    <a:srgbClr val="404040"/>
                  </a:solidFill>
                  <a:effectLst/>
                  <a:latin typeface="Lato" panose="020F0502020204030203" pitchFamily="34" charset="0"/>
                </a:rPr>
                <a:t>Charmander</a:t>
              </a:r>
              <a:endParaRPr kumimoji="0" lang="en-US" sz="5400" b="1" i="0" u="none" strike="noStrike" kern="1200" cap="none" spc="0" normalizeH="0" baseline="0" noProof="0">
                <a:ln w="31750"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8" name="Picture 10" descr="character Ash Ketchum Transparent Background | Pxpng">
            <a:hlinkClick r:id="rId3" action="ppaction://hlinksldjump"/>
            <a:extLst>
              <a:ext uri="{FF2B5EF4-FFF2-40B4-BE49-F238E27FC236}">
                <a16:creationId xmlns:a16="http://schemas.microsoft.com/office/drawing/2014/main" id="{0CC5D854-52A2-4775-8714-611920125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958" y1="26334" x2="52500" y2="36489"/>
                        <a14:foregroundMark x1="54792" y1="22203" x2="62917" y2="30809"/>
                        <a14:foregroundMark x1="62917" y1="10843" x2="62917" y2="10843"/>
                        <a14:foregroundMark x1="63542" y1="40792" x2="79167" y2="56110"/>
                        <a14:foregroundMark x1="30833" y1="77969" x2="40625" y2="96902"/>
                        <a14:foregroundMark x1="59375" y1="85370" x2="59375" y2="99484"/>
                        <a14:foregroundMark x1="14375" y1="70224" x2="21875" y2="81239"/>
                        <a14:foregroundMark x1="61458" y1="11015" x2="63750" y2="18072"/>
                        <a14:foregroundMark x1="63750" y1="42341" x2="78125" y2="45267"/>
                        <a14:foregroundMark x1="31250" y1="83649" x2="35833" y2="99656"/>
                        <a14:foregroundMark x1="57917" y1="88296" x2="66458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628" y="216553"/>
            <a:ext cx="5565350" cy="67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<a:extLst>
              <a:ext uri="{FF2B5EF4-FFF2-40B4-BE49-F238E27FC236}">
                <a16:creationId xmlns:a16="http://schemas.microsoft.com/office/drawing/2014/main" id="{3C2B460F-0B12-4E7F-8B04-04CEF6A4F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333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4497"/>
            <a:ext cx="1680301" cy="171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File - Bulbasaur001 - Pokemon Bulbasaur Png, Transparent Png -  1600x1216(#6086202) - PngFind">
            <a:extLst>
              <a:ext uri="{FF2B5EF4-FFF2-40B4-BE49-F238E27FC236}">
                <a16:creationId xmlns:a16="http://schemas.microsoft.com/office/drawing/2014/main" id="{B12325B0-4E52-4C23-AE16-A9378865E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85" b="100000" l="0" r="100000">
                        <a14:foregroundMark x1="8571" y1="45756" x2="8571" y2="45756"/>
                        <a14:foregroundMark x1="6071" y1="45491" x2="16190" y2="52785"/>
                        <a14:foregroundMark x1="40000" y1="46021" x2="53690" y2="61141"/>
                        <a14:foregroundMark x1="34286" y1="46684" x2="50238" y2="58753"/>
                        <a14:foregroundMark x1="43095" y1="50133" x2="53571" y2="57427"/>
                        <a14:foregroundMark x1="45238" y1="48143" x2="51071" y2="53050"/>
                        <a14:foregroundMark x1="33214" y1="52918" x2="51071" y2="62865"/>
                        <a14:foregroundMark x1="4524" y1="49469" x2="12500" y2="57029"/>
                        <a14:foregroundMark x1="18452" y1="88196" x2="18452" y2="88196"/>
                        <a14:foregroundMark x1="25000" y1="90186" x2="25000" y2="90186"/>
                        <a14:foregroundMark x1="49405" y1="93501" x2="49405" y2="93501"/>
                        <a14:foregroundMark x1="42738" y1="86870" x2="42738" y2="86870"/>
                        <a14:foregroundMark x1="74524" y1="90981" x2="74524" y2="90981"/>
                        <a14:foregroundMark x1="71429" y1="90053" x2="71429" y2="9005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58136" y="5303649"/>
            <a:ext cx="1837513" cy="164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C4B7189A-378C-4B6C-9EB2-8C06A2374D89}"/>
              </a:ext>
            </a:extLst>
          </p:cNvPr>
          <p:cNvSpPr/>
          <p:nvPr/>
        </p:nvSpPr>
        <p:spPr>
          <a:xfrm>
            <a:off x="5194192" y="216553"/>
            <a:ext cx="6686550" cy="2444101"/>
          </a:xfrm>
          <a:prstGeom prst="wedgeEllipseCallout">
            <a:avLst>
              <a:gd name="adj1" fmla="val -13995"/>
              <a:gd name="adj2" fmla="val 85103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ACF52-4116-4F7B-9AA2-9AE6961A3245}"/>
              </a:ext>
            </a:extLst>
          </p:cNvPr>
          <p:cNvSpPr txBox="1"/>
          <p:nvPr/>
        </p:nvSpPr>
        <p:spPr>
          <a:xfrm>
            <a:off x="5856325" y="838438"/>
            <a:ext cx="5184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Muốn thu phục được ta thì hãy giải bài  tập 4 sau đây!</a:t>
            </a:r>
          </a:p>
        </p:txBody>
      </p:sp>
      <p:pic>
        <p:nvPicPr>
          <p:cNvPr id="12" name="Picture 14" descr="Squirtle Pokemon png hd Transparent Background Image - LifePng">
            <a:extLst>
              <a:ext uri="{FF2B5EF4-FFF2-40B4-BE49-F238E27FC236}">
                <a16:creationId xmlns:a16="http://schemas.microsoft.com/office/drawing/2014/main" id="{22363E8D-55D5-4584-98E3-F09C7401E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13890" y="5232684"/>
            <a:ext cx="1680302" cy="168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Pokemon PNG Image | Pokemon primera generación, Imágenes de pokemon,  Imagenes de pikachu tierno">
            <a:extLst>
              <a:ext uri="{FF2B5EF4-FFF2-40B4-BE49-F238E27FC236}">
                <a16:creationId xmlns:a16="http://schemas.microsoft.com/office/drawing/2014/main" id="{71414B63-590C-4D78-A26D-62F4F6562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19" y="2262762"/>
            <a:ext cx="4142994" cy="46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12" action="ppaction://hlinksldjump"/>
            <a:extLst>
              <a:ext uri="{FF2B5EF4-FFF2-40B4-BE49-F238E27FC236}">
                <a16:creationId xmlns:a16="http://schemas.microsoft.com/office/drawing/2014/main" id="{AF6CECBC-A7BD-4A00-BDF9-A37B3BF794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02714" y="239887"/>
            <a:ext cx="627889" cy="6278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7509882-A133-4D44-8CE4-A33F759C2BA7}"/>
              </a:ext>
            </a:extLst>
          </p:cNvPr>
          <p:cNvSpPr txBox="1"/>
          <p:nvPr/>
        </p:nvSpPr>
        <p:spPr>
          <a:xfrm>
            <a:off x="12788900" y="239887"/>
            <a:ext cx="1384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/>
              <a:t>Click dấu Mũi tên để chơi, chơi xong quay lại mới cho mất khung đối thoại.</a:t>
            </a:r>
          </a:p>
        </p:txBody>
      </p:sp>
    </p:spTree>
    <p:extLst>
      <p:ext uri="{BB962C8B-B14F-4D97-AF65-F5344CB8AC3E}">
        <p14:creationId xmlns:p14="http://schemas.microsoft.com/office/powerpoint/2010/main" val="228863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-0.30377 -0.1965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5" y="-983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1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87" y="4007359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2" y="7446779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88" y="7688847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1" y="9607101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518884" y="695974"/>
            <a:ext cx="9589164" cy="1661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thích hợp vào chỗ chấm:</a:t>
            </a:r>
          </a:p>
          <a:p>
            <a:pPr algn="ctr"/>
            <a:r>
              <a:rPr lang="en-US" sz="5400" b="1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12,44m = ... m ... cm</a:t>
            </a:r>
          </a:p>
        </p:txBody>
      </p:sp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7" y="805559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754" y="1019496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828" y="8267926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976" y="4562819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1823337" y="787716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1914867" y="10045296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7750976" y="809722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4897465" y="4509456"/>
            <a:ext cx="2307043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12m 44cm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6" name="Picture 6" descr="Pokemon PNG Image | Pokemon primera generación, Imágenes de pokemon,  Imagenes de pikachu tierno">
            <a:extLst>
              <a:ext uri="{FF2B5EF4-FFF2-40B4-BE49-F238E27FC236}">
                <a16:creationId xmlns:a16="http://schemas.microsoft.com/office/drawing/2014/main" id="{894F03D7-7B76-43B3-865E-AB8D0DD29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283" y="435014"/>
            <a:ext cx="2132943" cy="241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F1D0A09E-D3FA-4FFB-BA46-EA438DCF0EA8}"/>
              </a:ext>
            </a:extLst>
          </p:cNvPr>
          <p:cNvSpPr/>
          <p:nvPr/>
        </p:nvSpPr>
        <p:spPr>
          <a:xfrm>
            <a:off x="3340402" y="4250425"/>
            <a:ext cx="1070172" cy="1070172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17867DCB-936F-4634-A0FC-804645055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239024"/>
              </p:ext>
            </p:extLst>
          </p:nvPr>
        </p:nvGraphicFramePr>
        <p:xfrm>
          <a:off x="9175618" y="4253493"/>
          <a:ext cx="2922944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368">
                  <a:extLst>
                    <a:ext uri="{9D8B030D-6E8A-4147-A177-3AD203B41FA5}">
                      <a16:colId xmlns:a16="http://schemas.microsoft.com/office/drawing/2014/main" val="3293918235"/>
                    </a:ext>
                  </a:extLst>
                </a:gridCol>
                <a:gridCol w="654104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730736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730736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05C0E843-98BD-4797-A1CA-FCED0E70C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1622" y="4680817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B4B576-7890-4EFC-9C10-7DF095E140C9}"/>
              </a:ext>
            </a:extLst>
          </p:cNvPr>
          <p:cNvSpPr txBox="1"/>
          <p:nvPr/>
        </p:nvSpPr>
        <p:spPr>
          <a:xfrm>
            <a:off x="10062185" y="4731088"/>
            <a:ext cx="575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56F0F5-5B32-4D95-939E-3266585A8BA7}"/>
              </a:ext>
            </a:extLst>
          </p:cNvPr>
          <p:cNvSpPr txBox="1"/>
          <p:nvPr/>
        </p:nvSpPr>
        <p:spPr>
          <a:xfrm>
            <a:off x="10358974" y="4688198"/>
            <a:ext cx="4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D65C4D-886A-491C-A22B-1E82F9E0A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3158" y="472180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3049904-2817-4E6C-A132-013F2B66DBA1}"/>
              </a:ext>
            </a:extLst>
          </p:cNvPr>
          <p:cNvSpPr txBox="1"/>
          <p:nvPr/>
        </p:nvSpPr>
        <p:spPr>
          <a:xfrm>
            <a:off x="9326119" y="4735051"/>
            <a:ext cx="6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/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C77F0BF0-E708-4FB3-BE70-77C1B09416D5}"/>
              </a:ext>
            </a:extLst>
          </p:cNvPr>
          <p:cNvSpPr/>
          <p:nvPr/>
        </p:nvSpPr>
        <p:spPr>
          <a:xfrm rot="16200000">
            <a:off x="9778482" y="4930340"/>
            <a:ext cx="329416" cy="1013733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4" name="Left Brace 43">
            <a:extLst>
              <a:ext uri="{FF2B5EF4-FFF2-40B4-BE49-F238E27FC236}">
                <a16:creationId xmlns:a16="http://schemas.microsoft.com/office/drawing/2014/main" id="{5AFC7968-E810-4438-8FF0-53C9F71A0947}"/>
              </a:ext>
            </a:extLst>
          </p:cNvPr>
          <p:cNvSpPr/>
          <p:nvPr/>
        </p:nvSpPr>
        <p:spPr>
          <a:xfrm rot="16200000">
            <a:off x="11200296" y="4891995"/>
            <a:ext cx="329416" cy="1013733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81353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35" grpId="0"/>
      <p:bldP spid="35" grpId="1"/>
      <p:bldP spid="36" grpId="0"/>
      <p:bldP spid="36" grpId="1"/>
      <p:bldP spid="37" grpId="0"/>
      <p:bldP spid="37" grpId="1"/>
      <p:bldP spid="41" grpId="0"/>
      <p:bldP spid="41" grpId="1"/>
      <p:bldP spid="42" grpId="0"/>
      <p:bldP spid="42" grpId="1"/>
      <p:bldP spid="43" grpId="0" animBg="1"/>
      <p:bldP spid="43" grpId="1" animBg="1"/>
      <p:bldP spid="44" grpId="0" animBg="1"/>
      <p:bldP spid="4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82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87" y="4007359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2" y="7446779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88" y="7688847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1" y="9607101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518884" y="695974"/>
            <a:ext cx="9589164" cy="1661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thích hợp vào chỗ chấm:</a:t>
            </a:r>
          </a:p>
          <a:p>
            <a:pPr algn="ctr"/>
            <a:r>
              <a:rPr lang="en-US" sz="5400" b="1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7,4dm = ... dm ... cm</a:t>
            </a:r>
          </a:p>
        </p:txBody>
      </p:sp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7" y="805559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754" y="1019496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828" y="8267926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976" y="4562819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1823337" y="787716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1914867" y="10045296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7750976" y="809722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4864893" y="4293178"/>
            <a:ext cx="2462213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7dm 4cm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6" name="Picture 6" descr="Pokemon PNG Image | Pokemon primera generación, Imágenes de pokemon,  Imagenes de pikachu tierno">
            <a:extLst>
              <a:ext uri="{FF2B5EF4-FFF2-40B4-BE49-F238E27FC236}">
                <a16:creationId xmlns:a16="http://schemas.microsoft.com/office/drawing/2014/main" id="{894F03D7-7B76-43B3-865E-AB8D0DD29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283" y="435014"/>
            <a:ext cx="2132943" cy="241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C156A56C-2BB9-4168-BC1A-2F28745FE33B}"/>
              </a:ext>
            </a:extLst>
          </p:cNvPr>
          <p:cNvSpPr/>
          <p:nvPr/>
        </p:nvSpPr>
        <p:spPr>
          <a:xfrm>
            <a:off x="3408839" y="4240435"/>
            <a:ext cx="1070172" cy="1070172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2AF1FACC-DE8B-4CE2-9164-7792B6546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753375"/>
              </p:ext>
            </p:extLst>
          </p:nvPr>
        </p:nvGraphicFramePr>
        <p:xfrm>
          <a:off x="8845882" y="4271413"/>
          <a:ext cx="3225800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50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4218269842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5279A144-B22F-45A2-A0C8-5232A542B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5797" y="47138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160375-089A-4654-8BEE-AF1035E80B43}"/>
              </a:ext>
            </a:extLst>
          </p:cNvPr>
          <p:cNvSpPr txBox="1"/>
          <p:nvPr/>
        </p:nvSpPr>
        <p:spPr>
          <a:xfrm>
            <a:off x="10155558" y="4697310"/>
            <a:ext cx="4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F415CD-C73B-41F4-BB33-CE27E8648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7945" y="471388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7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28" grpId="0"/>
      <p:bldP spid="28" grpId="1"/>
      <p:bldP spid="31" grpId="0"/>
      <p:bldP spid="31" grpId="1"/>
      <p:bldP spid="32" grpId="0"/>
      <p:bldP spid="3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87" y="4007359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2" y="7446779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88" y="7688847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1" y="9607101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518884" y="695974"/>
            <a:ext cx="9589164" cy="1661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thích hợp vào chỗ chấm:</a:t>
            </a:r>
          </a:p>
          <a:p>
            <a:pPr algn="ctr"/>
            <a:r>
              <a:rPr lang="en-US" sz="5400" b="1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3,45km = ... m</a:t>
            </a:r>
          </a:p>
        </p:txBody>
      </p:sp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7" y="805559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754" y="1019496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828" y="8267926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976" y="4562819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1823337" y="787716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1914867" y="10045296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7750976" y="809722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5131114" y="4406189"/>
            <a:ext cx="1897955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3450m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6" name="Picture 6" descr="Pokemon PNG Image | Pokemon primera generación, Imágenes de pokemon,  Imagenes de pikachu tierno">
            <a:extLst>
              <a:ext uri="{FF2B5EF4-FFF2-40B4-BE49-F238E27FC236}">
                <a16:creationId xmlns:a16="http://schemas.microsoft.com/office/drawing/2014/main" id="{894F03D7-7B76-43B3-865E-AB8D0DD29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283" y="435014"/>
            <a:ext cx="2132943" cy="241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C5481BC4-F337-4E03-B10D-A1EA08E04B92}"/>
              </a:ext>
            </a:extLst>
          </p:cNvPr>
          <p:cNvSpPr/>
          <p:nvPr/>
        </p:nvSpPr>
        <p:spPr>
          <a:xfrm>
            <a:off x="3408839" y="4240435"/>
            <a:ext cx="1070172" cy="1070172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28AB6CA-878D-4D9B-AD72-A122A732C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032438"/>
              </p:ext>
            </p:extLst>
          </p:nvPr>
        </p:nvGraphicFramePr>
        <p:xfrm>
          <a:off x="8998020" y="4406189"/>
          <a:ext cx="3160752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188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790188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790188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  <a:gridCol w="790188">
                  <a:extLst>
                    <a:ext uri="{9D8B030D-6E8A-4147-A177-3AD203B41FA5}">
                      <a16:colId xmlns:a16="http://schemas.microsoft.com/office/drawing/2014/main" val="4218269842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CD82AEBE-D660-4DFD-B425-84B20DAAB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9518" y="4878812"/>
            <a:ext cx="490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500998-6E2D-4615-882C-BF4E4F16A8D0}"/>
              </a:ext>
            </a:extLst>
          </p:cNvPr>
          <p:cNvSpPr txBox="1"/>
          <p:nvPr/>
        </p:nvSpPr>
        <p:spPr>
          <a:xfrm>
            <a:off x="9941306" y="4860301"/>
            <a:ext cx="62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E9FFB9-B073-44C5-8D0A-8EE021F6FD3D}"/>
              </a:ext>
            </a:extLst>
          </p:cNvPr>
          <p:cNvSpPr txBox="1"/>
          <p:nvPr/>
        </p:nvSpPr>
        <p:spPr>
          <a:xfrm>
            <a:off x="11839424" y="4880558"/>
            <a:ext cx="385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F3E2C1-000C-40B0-97FD-E91B906BF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5319" y="4844271"/>
            <a:ext cx="490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E42AFD-E79C-447E-9451-8E6B05AB6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5558" y="4873026"/>
            <a:ext cx="490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9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28" grpId="0"/>
      <p:bldP spid="28" grpId="1"/>
      <p:bldP spid="29" grpId="0"/>
      <p:bldP spid="29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787" y="4007359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2" y="7446779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88" y="7688847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1" y="9607101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518884" y="695974"/>
            <a:ext cx="9589164" cy="166199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thích hợp vào chỗ chấm:</a:t>
            </a:r>
          </a:p>
          <a:p>
            <a:pPr algn="ctr"/>
            <a:r>
              <a:rPr lang="en-US" sz="5400" b="1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34,3km = ... m</a:t>
            </a:r>
          </a:p>
        </p:txBody>
      </p:sp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7" y="805559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754" y="10194964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828" y="8267926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976" y="4562819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1823337" y="787716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1914867" y="10045296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7750976" y="8097224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4955462" y="4325732"/>
            <a:ext cx="2281074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34300m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pic>
        <p:nvPicPr>
          <p:cNvPr id="26" name="Picture 6" descr="Pokemon PNG Image | Pokemon primera generación, Imágenes de pokemon,  Imagenes de pikachu tierno">
            <a:hlinkClick r:id="rId14" action="ppaction://hlinksldjump"/>
            <a:extLst>
              <a:ext uri="{FF2B5EF4-FFF2-40B4-BE49-F238E27FC236}">
                <a16:creationId xmlns:a16="http://schemas.microsoft.com/office/drawing/2014/main" id="{894F03D7-7B76-43B3-865E-AB8D0DD29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283" y="435014"/>
            <a:ext cx="2132943" cy="241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1385C049-3149-446D-A456-5FD26C65CDAE}"/>
              </a:ext>
            </a:extLst>
          </p:cNvPr>
          <p:cNvSpPr/>
          <p:nvPr/>
        </p:nvSpPr>
        <p:spPr>
          <a:xfrm>
            <a:off x="3408839" y="4240435"/>
            <a:ext cx="1070172" cy="1070172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4B8DC787-6BCE-4D9F-A51E-6B8BFF53E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184485"/>
              </p:ext>
            </p:extLst>
          </p:nvPr>
        </p:nvGraphicFramePr>
        <p:xfrm>
          <a:off x="8998020" y="4406189"/>
          <a:ext cx="3160752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188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790188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790188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  <a:gridCol w="790188">
                  <a:extLst>
                    <a:ext uri="{9D8B030D-6E8A-4147-A177-3AD203B41FA5}">
                      <a16:colId xmlns:a16="http://schemas.microsoft.com/office/drawing/2014/main" val="4218269842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49A21147-1BB1-4D91-AAC1-E6ABFD56C967}"/>
              </a:ext>
            </a:extLst>
          </p:cNvPr>
          <p:cNvSpPr txBox="1"/>
          <p:nvPr/>
        </p:nvSpPr>
        <p:spPr>
          <a:xfrm>
            <a:off x="9941306" y="4860301"/>
            <a:ext cx="62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2574B1-CE07-4E30-AFED-7E86732B09EB}"/>
              </a:ext>
            </a:extLst>
          </p:cNvPr>
          <p:cNvSpPr txBox="1"/>
          <p:nvPr/>
        </p:nvSpPr>
        <p:spPr>
          <a:xfrm>
            <a:off x="11848445" y="4886421"/>
            <a:ext cx="385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DB9E91-3C58-4D9A-9396-3BC0B0021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5319" y="4844271"/>
            <a:ext cx="490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15D603-8498-437B-9074-2CF66D451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7662" y="4890118"/>
            <a:ext cx="6708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B22432-844E-42FF-B9DA-45FE79754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9518" y="4878812"/>
            <a:ext cx="4905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6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28" grpId="0"/>
      <p:bldP spid="28" grpId="1"/>
      <p:bldP spid="29" grpId="0"/>
      <p:bldP spid="29" grpId="1"/>
      <p:bldP spid="31" grpId="0"/>
      <p:bldP spid="31" grpId="1"/>
      <p:bldP spid="32" grpId="0"/>
      <p:bldP spid="32" grpId="1"/>
      <p:bldP spid="33" grpId="0"/>
      <p:bldP spid="3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rafting is Fun | Yogini">
            <a:extLst>
              <a:ext uri="{FF2B5EF4-FFF2-40B4-BE49-F238E27FC236}">
                <a16:creationId xmlns:a16="http://schemas.microsoft.com/office/drawing/2014/main" id="{F6BC4E00-516C-44EC-8B84-1B30E7343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okemon Png, Transparent Png - kindpng">
            <a:extLst>
              <a:ext uri="{FF2B5EF4-FFF2-40B4-BE49-F238E27FC236}">
                <a16:creationId xmlns:a16="http://schemas.microsoft.com/office/drawing/2014/main" id="{61AD2F62-F16E-494E-A504-0D05CC985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6047" y1="23146" x2="39651" y2="35443"/>
                        <a14:foregroundMark x1="27326" y1="16275" x2="38837" y2="29295"/>
                        <a14:foregroundMark x1="35233" y1="13382" x2="15465" y2="37432"/>
                        <a14:foregroundMark x1="22558" y1="54792" x2="30930" y2="68535"/>
                        <a14:foregroundMark x1="21977" y1="84629" x2="57558" y2="92224"/>
                        <a14:foregroundMark x1="40349" y1="76311" x2="53837" y2="84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823" y="1640161"/>
            <a:ext cx="7871258" cy="581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184B9993-7351-4310-A7B8-5839789011E6}"/>
              </a:ext>
            </a:extLst>
          </p:cNvPr>
          <p:cNvSpPr/>
          <p:nvPr/>
        </p:nvSpPr>
        <p:spPr>
          <a:xfrm>
            <a:off x="3296943" y="-636861"/>
            <a:ext cx="5600700" cy="5854700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0C5F3D-603A-4221-8CF9-2DA15D34E632}"/>
              </a:ext>
            </a:extLst>
          </p:cNvPr>
          <p:cNvSpPr/>
          <p:nvPr/>
        </p:nvSpPr>
        <p:spPr>
          <a:xfrm>
            <a:off x="4274650" y="1034500"/>
            <a:ext cx="3730322" cy="214376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5300"/>
                </a:solidFill>
                <a:latin typeface="iCiel Soup of Justice" pitchFamily="2" charset="0"/>
              </a:rPr>
              <a:t>CHÚC</a:t>
            </a: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iCiel Soup of Justice" pitchFamily="2" charset="0"/>
              </a:rPr>
              <a:t> </a:t>
            </a:r>
            <a:r>
              <a:rPr lang="en-US" sz="5400" b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49C5DE"/>
                </a:solidFill>
                <a:latin typeface="iCiel Soup of Justice" pitchFamily="2" charset="0"/>
              </a:rPr>
              <a:t>MỪNG</a:t>
            </a:r>
          </a:p>
          <a:p>
            <a:pPr algn="ctr"/>
            <a:r>
              <a:rPr lang="en-US" sz="5400" b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A9B0"/>
                </a:solidFill>
                <a:latin typeface="iCiel Soup of Justice" pitchFamily="2" charset="0"/>
              </a:rPr>
              <a:t>ĐÃ</a:t>
            </a:r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iCiel Soup of Justice" pitchFamily="2" charset="0"/>
              </a:rPr>
              <a:t> </a:t>
            </a:r>
            <a:r>
              <a:rPr lang="en-US" sz="5400" b="1" cap="none" spc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/>
                <a:latin typeface="iCiel Soup of Justice" pitchFamily="2" charset="0"/>
              </a:rPr>
              <a:t>THU</a:t>
            </a:r>
            <a:r>
              <a:rPr lang="en-US" sz="5400" b="1" cap="none" spc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iCiel Soup of Justice" pitchFamily="2" charset="0"/>
              </a:rPr>
              <a:t> </a:t>
            </a:r>
            <a:r>
              <a:rPr lang="en-US" sz="5400" b="1" cap="none" spc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iCiel Soup of Justice" pitchFamily="2" charset="0"/>
              </a:rPr>
              <a:t>PHỤC</a:t>
            </a:r>
            <a:r>
              <a:rPr lang="en-US" sz="5400" b="1" cap="none" spc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iCiel Soup of Justice" pitchFamily="2" charset="0"/>
              </a:rPr>
              <a:t> </a:t>
            </a:r>
            <a:r>
              <a:rPr lang="en-US" sz="5400" b="1" cap="none" spc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iCiel Soup of Justice" pitchFamily="2" charset="0"/>
              </a:rPr>
              <a:t>ĐƯỢC</a:t>
            </a:r>
            <a:r>
              <a:rPr lang="en-US" sz="5400" b="1" cap="none" spc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iCiel Soup of Justice" pitchFamily="2" charset="0"/>
              </a:rPr>
              <a:t> </a:t>
            </a:r>
          </a:p>
          <a:p>
            <a:pPr algn="ctr"/>
            <a:r>
              <a:rPr lang="en-US" sz="5400" b="1" cap="none" spc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iCiel Soup of Justice" pitchFamily="2" charset="0"/>
              </a:rPr>
              <a:t>CÁC</a:t>
            </a:r>
            <a:r>
              <a:rPr lang="en-US" sz="5400" b="1" cap="none" spc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iCiel Soup of Justice" pitchFamily="2" charset="0"/>
              </a:rPr>
              <a:t> POKEMON </a:t>
            </a:r>
            <a:r>
              <a:rPr lang="en-US" sz="5400" b="1" cap="none" spc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92D050"/>
                </a:solidFill>
                <a:effectLst/>
                <a:latin typeface="iCiel Soup of Justice" pitchFamily="2" charset="0"/>
              </a:rPr>
              <a:t>!</a:t>
            </a:r>
          </a:p>
        </p:txBody>
      </p:sp>
      <p:pic>
        <p:nvPicPr>
          <p:cNvPr id="6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AC73F564-29AB-4EBF-AE2D-86DFE7A429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73175" y="5927420"/>
            <a:ext cx="1025525" cy="1025525"/>
          </a:xfrm>
          <a:prstGeom prst="rect">
            <a:avLst/>
          </a:prstGeom>
        </p:spPr>
      </p:pic>
      <p:pic>
        <p:nvPicPr>
          <p:cNvPr id="9" name="Picture 6" descr="Pokemon PNG Image | Pokemon primera generación, Imágenes de pokemon,  Imagenes de pikachu tierno">
            <a:extLst>
              <a:ext uri="{FF2B5EF4-FFF2-40B4-BE49-F238E27FC236}">
                <a16:creationId xmlns:a16="http://schemas.microsoft.com/office/drawing/2014/main" id="{8B256426-857E-413C-8AEF-B0E32FC7E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679" y="3178269"/>
            <a:ext cx="3321183" cy="375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File - Bulbasaur001 - Pokemon Bulbasaur Png, Transparent Png -  1600x1216(#6086202) - PngFind">
            <a:extLst>
              <a:ext uri="{FF2B5EF4-FFF2-40B4-BE49-F238E27FC236}">
                <a16:creationId xmlns:a16="http://schemas.microsoft.com/office/drawing/2014/main" id="{CCA85B14-E8F8-44C1-8A75-32F340040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85" b="100000" l="0" r="100000">
                        <a14:foregroundMark x1="8571" y1="45756" x2="8571" y2="45756"/>
                        <a14:foregroundMark x1="6071" y1="45491" x2="16190" y2="52785"/>
                        <a14:foregroundMark x1="40000" y1="46021" x2="53690" y2="61141"/>
                        <a14:foregroundMark x1="34286" y1="46684" x2="50238" y2="58753"/>
                        <a14:foregroundMark x1="43095" y1="50133" x2="53571" y2="57427"/>
                        <a14:foregroundMark x1="45238" y1="48143" x2="51071" y2="53050"/>
                        <a14:foregroundMark x1="33214" y1="52918" x2="51071" y2="62865"/>
                        <a14:foregroundMark x1="4524" y1="49469" x2="12500" y2="57029"/>
                        <a14:foregroundMark x1="18452" y1="88196" x2="18452" y2="88196"/>
                        <a14:foregroundMark x1="25000" y1="90186" x2="25000" y2="90186"/>
                        <a14:foregroundMark x1="49405" y1="93501" x2="49405" y2="93501"/>
                        <a14:foregroundMark x1="42738" y1="86870" x2="42738" y2="86870"/>
                        <a14:foregroundMark x1="74524" y1="90981" x2="74524" y2="90981"/>
                        <a14:foregroundMark x1="71429" y1="90053" x2="71429" y2="9005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8245" y="3927530"/>
            <a:ext cx="2519368" cy="226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Squirtle Pokemon png hd Transparent Background Image - LifePng">
            <a:extLst>
              <a:ext uri="{FF2B5EF4-FFF2-40B4-BE49-F238E27FC236}">
                <a16:creationId xmlns:a16="http://schemas.microsoft.com/office/drawing/2014/main" id="{86B87ED1-7DE0-40DC-9B57-5F7668CB5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12051" y="4356589"/>
            <a:ext cx="2437910" cy="243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57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1" grpId="0"/>
      <p:bldP spid="11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rafting is Fun | Yogini">
            <a:extLst>
              <a:ext uri="{FF2B5EF4-FFF2-40B4-BE49-F238E27FC236}">
                <a16:creationId xmlns:a16="http://schemas.microsoft.com/office/drawing/2014/main" id="{9EFB65B6-674D-497B-8AD4-513934E71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 descr="三只小猪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025" y="859155"/>
            <a:ext cx="550545" cy="480060"/>
          </a:xfrm>
          <a:prstGeom prst="rect">
            <a:avLst/>
          </a:prstGeom>
        </p:spPr>
      </p:pic>
      <p:sp>
        <p:nvSpPr>
          <p:cNvPr id="14" name="云形 13"/>
          <p:cNvSpPr/>
          <p:nvPr/>
        </p:nvSpPr>
        <p:spPr>
          <a:xfrm>
            <a:off x="3258327" y="1219200"/>
            <a:ext cx="6081746" cy="3019788"/>
          </a:xfrm>
          <a:prstGeom prst="cloud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48062" y="838564"/>
            <a:ext cx="24958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VN Banh Mi" pitchFamily="2" charset="0"/>
                <a:ea typeface="字魂27号-布丁体" panose="00000500000000000000" pitchFamily="2" charset="-122"/>
                <a:cs typeface="+mn-cs"/>
              </a:rPr>
              <a:t>TOÁN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VN Banh Mi" pitchFamily="2" charset="0"/>
              <a:ea typeface="字魂27号-布丁体" panose="00000500000000000000" pitchFamily="2" charset="-122"/>
              <a:cs typeface="+mn-cs"/>
            </a:endParaRPr>
          </a:p>
        </p:txBody>
      </p:sp>
      <p:pic>
        <p:nvPicPr>
          <p:cNvPr id="9" name="图片 8" descr="三只小猪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405" y="2603500"/>
            <a:ext cx="509270" cy="354965"/>
          </a:xfrm>
          <a:prstGeom prst="rect">
            <a:avLst/>
          </a:prstGeom>
        </p:spPr>
      </p:pic>
      <p:pic>
        <p:nvPicPr>
          <p:cNvPr id="17" name="Picture 10" descr="character Ash Ketchum Transparent Background | Pxpng">
            <a:extLst>
              <a:ext uri="{FF2B5EF4-FFF2-40B4-BE49-F238E27FC236}">
                <a16:creationId xmlns:a16="http://schemas.microsoft.com/office/drawing/2014/main" id="{767E8324-08AB-44FB-96B8-12DB78180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958" y1="26334" x2="52500" y2="36489"/>
                        <a14:foregroundMark x1="54792" y1="22203" x2="62917" y2="30809"/>
                        <a14:foregroundMark x1="62917" y1="10843" x2="62917" y2="10843"/>
                        <a14:foregroundMark x1="63542" y1="40792" x2="79167" y2="56110"/>
                        <a14:foregroundMark x1="30833" y1="77969" x2="40625" y2="96902"/>
                        <a14:foregroundMark x1="59375" y1="85370" x2="59375" y2="99484"/>
                        <a14:foregroundMark x1="14375" y1="70224" x2="21875" y2="81239"/>
                        <a14:foregroundMark x1="61458" y1="11015" x2="63750" y2="18072"/>
                        <a14:foregroundMark x1="63750" y1="42341" x2="78125" y2="45267"/>
                        <a14:foregroundMark x1="31250" y1="83649" x2="35833" y2="99656"/>
                        <a14:foregroundMark x1="57917" y1="88296" x2="66458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765" y="1847850"/>
            <a:ext cx="4217635" cy="510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43B8BDC-3D86-4929-8507-88C08C552B20}"/>
              </a:ext>
            </a:extLst>
          </p:cNvPr>
          <p:cNvGrpSpPr/>
          <p:nvPr/>
        </p:nvGrpSpPr>
        <p:grpSpPr>
          <a:xfrm>
            <a:off x="6678095" y="4926444"/>
            <a:ext cx="5796965" cy="2102701"/>
            <a:chOff x="4119272" y="3301270"/>
            <a:chExt cx="8527348" cy="3694211"/>
          </a:xfrm>
        </p:grpSpPr>
        <p:pic>
          <p:nvPicPr>
            <p:cNvPr id="19" name="Picture 14" descr="Squirtle Pokemon png hd Transparent Background Image - LifePng">
              <a:extLst>
                <a:ext uri="{FF2B5EF4-FFF2-40B4-BE49-F238E27FC236}">
                  <a16:creationId xmlns:a16="http://schemas.microsoft.com/office/drawing/2014/main" id="{DFD38CD5-20E5-4E17-9E82-050D35AE3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9851" y="3755641"/>
              <a:ext cx="2846769" cy="2846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  <a:extLst>
                <a:ext uri="{FF2B5EF4-FFF2-40B4-BE49-F238E27FC236}">
                  <a16:creationId xmlns:a16="http://schemas.microsoft.com/office/drawing/2014/main" id="{116B485D-AF6E-4EE4-919C-69225ED7C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3333" r="898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612" y="3476472"/>
              <a:ext cx="3329439" cy="3405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Pokemon PNG Image | Pokemon primera generación, Imágenes de pokemon,  Imagenes de pikachu tierno">
              <a:extLst>
                <a:ext uri="{FF2B5EF4-FFF2-40B4-BE49-F238E27FC236}">
                  <a16:creationId xmlns:a16="http://schemas.microsoft.com/office/drawing/2014/main" id="{C277139D-D519-4122-9332-0236500706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97978" y="3301270"/>
              <a:ext cx="2626898" cy="2973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 descr="File - Bulbasaur001 - Pokemon Bulbasaur Png, Transparent Png -  1600x1216(#6086202) - PngFind">
              <a:extLst>
                <a:ext uri="{FF2B5EF4-FFF2-40B4-BE49-F238E27FC236}">
                  <a16:creationId xmlns:a16="http://schemas.microsoft.com/office/drawing/2014/main" id="{175EBBBD-92F2-4375-8F46-25330E1A39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785" b="100000" l="0" r="100000">
                          <a14:foregroundMark x1="8571" y1="45756" x2="8571" y2="45756"/>
                          <a14:foregroundMark x1="6071" y1="45491" x2="16190" y2="52785"/>
                          <a14:foregroundMark x1="40000" y1="46021" x2="53690" y2="61141"/>
                          <a14:foregroundMark x1="34286" y1="46684" x2="50238" y2="58753"/>
                          <a14:foregroundMark x1="43095" y1="50133" x2="53571" y2="57427"/>
                          <a14:foregroundMark x1="45238" y1="48143" x2="51071" y2="53050"/>
                          <a14:foregroundMark x1="33214" y1="52918" x2="51071" y2="62865"/>
                          <a14:foregroundMark x1="4524" y1="49469" x2="12500" y2="57029"/>
                          <a14:foregroundMark x1="18452" y1="88196" x2="18452" y2="88196"/>
                          <a14:foregroundMark x1="25000" y1="90186" x2="25000" y2="90186"/>
                          <a14:foregroundMark x1="49405" y1="93501" x2="49405" y2="93501"/>
                          <a14:foregroundMark x1="42738" y1="86870" x2="42738" y2="86870"/>
                          <a14:foregroundMark x1="74524" y1="90981" x2="74524" y2="90981"/>
                          <a14:foregroundMark x1="71429" y1="90053" x2="71429" y2="90053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19272" y="4399572"/>
              <a:ext cx="2892155" cy="2595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文本框 12">
            <a:extLst>
              <a:ext uri="{FF2B5EF4-FFF2-40B4-BE49-F238E27FC236}">
                <a16:creationId xmlns:a16="http://schemas.microsoft.com/office/drawing/2014/main" id="{116985CD-2A01-4FE3-BE25-29EABE4590BA}"/>
              </a:ext>
            </a:extLst>
          </p:cNvPr>
          <p:cNvSpPr txBox="1"/>
          <p:nvPr/>
        </p:nvSpPr>
        <p:spPr>
          <a:xfrm>
            <a:off x="4231400" y="2153821"/>
            <a:ext cx="48933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VN Banh Mi" pitchFamily="2" charset="0"/>
                <a:ea typeface="字魂27号-布丁体" panose="00000500000000000000" pitchFamily="2" charset="-122"/>
                <a:cs typeface="+mn-cs"/>
              </a:rPr>
              <a:t>LUYỆN TẬP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VN Banh Mi" pitchFamily="2" charset="0"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24" name="文本框 12">
            <a:extLst>
              <a:ext uri="{FF2B5EF4-FFF2-40B4-BE49-F238E27FC236}">
                <a16:creationId xmlns:a16="http://schemas.microsoft.com/office/drawing/2014/main" id="{401959D6-190C-4D0D-92F0-577F9E89647B}"/>
              </a:ext>
            </a:extLst>
          </p:cNvPr>
          <p:cNvSpPr txBox="1"/>
          <p:nvPr/>
        </p:nvSpPr>
        <p:spPr>
          <a:xfrm>
            <a:off x="3530469" y="4210762"/>
            <a:ext cx="5809604" cy="923330"/>
          </a:xfrm>
          <a:prstGeom prst="rect">
            <a:avLst/>
          </a:prstGeom>
          <a:solidFill>
            <a:schemeClr val="accent5">
              <a:lumMod val="20000"/>
              <a:lumOff val="80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quarelle" panose="02040603050506020204" pitchFamily="18" charset="0"/>
                <a:ea typeface="字魂27号-布丁体" panose="00000500000000000000" pitchFamily="2" charset="-122"/>
                <a:cs typeface="+mn-cs"/>
              </a:rPr>
              <a:t>Thực hiện: EduFive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quarelle" panose="02040603050506020204" pitchFamily="18" charset="0"/>
              <a:ea typeface="字魂27号-布丁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9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23" grpId="0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Crafting is Fun | Yogini">
            <a:extLst>
              <a:ext uri="{FF2B5EF4-FFF2-40B4-BE49-F238E27FC236}">
                <a16:creationId xmlns:a16="http://schemas.microsoft.com/office/drawing/2014/main" id="{9EFB65B6-674D-497B-8AD4-513934E71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 descr="三只小猪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025" y="859155"/>
            <a:ext cx="550545" cy="480060"/>
          </a:xfrm>
          <a:prstGeom prst="rect">
            <a:avLst/>
          </a:prstGeom>
        </p:spPr>
      </p:pic>
      <p:sp>
        <p:nvSpPr>
          <p:cNvPr id="14" name="云形 13"/>
          <p:cNvSpPr/>
          <p:nvPr/>
        </p:nvSpPr>
        <p:spPr>
          <a:xfrm>
            <a:off x="2851927" y="1010508"/>
            <a:ext cx="6908800" cy="3430448"/>
          </a:xfrm>
          <a:prstGeom prst="cloud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58327" y="1391542"/>
            <a:ext cx="59325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VN Banh Mi" pitchFamily="2" charset="0"/>
                <a:ea typeface="字魂27号-布丁体" panose="00000500000000000000" pitchFamily="2" charset="-122"/>
                <a:cs typeface="+mn-cs"/>
              </a:rPr>
              <a:t>CHÚC</a:t>
            </a:r>
            <a:r>
              <a:rPr kumimoji="0" lang="en-US" altLang="zh-CN" sz="8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VN Banh Mi" pitchFamily="2" charset="0"/>
                <a:ea typeface="字魂27号-布丁体" panose="00000500000000000000" pitchFamily="2" charset="-122"/>
                <a:cs typeface="+mn-cs"/>
              </a:rPr>
              <a:t> CÁC EM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VN Banh Mi" pitchFamily="2" charset="0"/>
              <a:ea typeface="字魂27号-布丁体" panose="00000500000000000000" pitchFamily="2" charset="-122"/>
              <a:cs typeface="+mn-cs"/>
            </a:endParaRPr>
          </a:p>
        </p:txBody>
      </p:sp>
      <p:pic>
        <p:nvPicPr>
          <p:cNvPr id="9" name="图片 8" descr="三只小猪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1405" y="2603500"/>
            <a:ext cx="509270" cy="354965"/>
          </a:xfrm>
          <a:prstGeom prst="rect">
            <a:avLst/>
          </a:prstGeom>
        </p:spPr>
      </p:pic>
      <p:pic>
        <p:nvPicPr>
          <p:cNvPr id="17" name="Picture 10" descr="character Ash Ketchum Transparent Background | Pxpng">
            <a:extLst>
              <a:ext uri="{FF2B5EF4-FFF2-40B4-BE49-F238E27FC236}">
                <a16:creationId xmlns:a16="http://schemas.microsoft.com/office/drawing/2014/main" id="{767E8324-08AB-44FB-96B8-12DB78180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958" y1="26334" x2="52500" y2="36489"/>
                        <a14:foregroundMark x1="54792" y1="22203" x2="62917" y2="30809"/>
                        <a14:foregroundMark x1="62917" y1="10843" x2="62917" y2="10843"/>
                        <a14:foregroundMark x1="63542" y1="40792" x2="79167" y2="56110"/>
                        <a14:foregroundMark x1="30833" y1="77969" x2="40625" y2="96902"/>
                        <a14:foregroundMark x1="59375" y1="85370" x2="59375" y2="99484"/>
                        <a14:foregroundMark x1="14375" y1="70224" x2="21875" y2="81239"/>
                        <a14:foregroundMark x1="61458" y1="11015" x2="63750" y2="18072"/>
                        <a14:foregroundMark x1="63750" y1="42341" x2="78125" y2="45267"/>
                        <a14:foregroundMark x1="31250" y1="83649" x2="35833" y2="99656"/>
                        <a14:foregroundMark x1="57917" y1="88296" x2="66458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765" y="1847850"/>
            <a:ext cx="4217635" cy="510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43B8BDC-3D86-4929-8507-88C08C552B20}"/>
              </a:ext>
            </a:extLst>
          </p:cNvPr>
          <p:cNvGrpSpPr/>
          <p:nvPr/>
        </p:nvGrpSpPr>
        <p:grpSpPr>
          <a:xfrm>
            <a:off x="3755157" y="3714115"/>
            <a:ext cx="6415504" cy="3263744"/>
            <a:chOff x="4119272" y="3301270"/>
            <a:chExt cx="8527348" cy="3694211"/>
          </a:xfrm>
        </p:grpSpPr>
        <p:pic>
          <p:nvPicPr>
            <p:cNvPr id="19" name="Picture 14" descr="Squirtle Pokemon png hd Transparent Background Image - LifePng">
              <a:extLst>
                <a:ext uri="{FF2B5EF4-FFF2-40B4-BE49-F238E27FC236}">
                  <a16:creationId xmlns:a16="http://schemas.microsoft.com/office/drawing/2014/main" id="{DFD38CD5-20E5-4E17-9E82-050D35AE3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9851" y="3755641"/>
              <a:ext cx="2846769" cy="2846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  <a:extLst>
                <a:ext uri="{FF2B5EF4-FFF2-40B4-BE49-F238E27FC236}">
                  <a16:creationId xmlns:a16="http://schemas.microsoft.com/office/drawing/2014/main" id="{116B485D-AF6E-4EE4-919C-69225ED7C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3333" r="898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612" y="3476472"/>
              <a:ext cx="3329439" cy="3405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Pokemon PNG Image | Pokemon primera generación, Imágenes de pokemon,  Imagenes de pikachu tierno">
              <a:extLst>
                <a:ext uri="{FF2B5EF4-FFF2-40B4-BE49-F238E27FC236}">
                  <a16:creationId xmlns:a16="http://schemas.microsoft.com/office/drawing/2014/main" id="{C277139D-D519-4122-9332-0236500706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97978" y="3301270"/>
              <a:ext cx="2626898" cy="2973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2" descr="File - Bulbasaur001 - Pokemon Bulbasaur Png, Transparent Png -  1600x1216(#6086202) - PngFind">
              <a:extLst>
                <a:ext uri="{FF2B5EF4-FFF2-40B4-BE49-F238E27FC236}">
                  <a16:creationId xmlns:a16="http://schemas.microsoft.com/office/drawing/2014/main" id="{175EBBBD-92F2-4375-8F46-25330E1A39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785" b="100000" l="0" r="100000">
                          <a14:foregroundMark x1="8571" y1="45756" x2="8571" y2="45756"/>
                          <a14:foregroundMark x1="6071" y1="45491" x2="16190" y2="52785"/>
                          <a14:foregroundMark x1="40000" y1="46021" x2="53690" y2="61141"/>
                          <a14:foregroundMark x1="34286" y1="46684" x2="50238" y2="58753"/>
                          <a14:foregroundMark x1="43095" y1="50133" x2="53571" y2="57427"/>
                          <a14:foregroundMark x1="45238" y1="48143" x2="51071" y2="53050"/>
                          <a14:foregroundMark x1="33214" y1="52918" x2="51071" y2="62865"/>
                          <a14:foregroundMark x1="4524" y1="49469" x2="12500" y2="57029"/>
                          <a14:foregroundMark x1="18452" y1="88196" x2="18452" y2="88196"/>
                          <a14:foregroundMark x1="25000" y1="90186" x2="25000" y2="90186"/>
                          <a14:foregroundMark x1="49405" y1="93501" x2="49405" y2="93501"/>
                          <a14:foregroundMark x1="42738" y1="86870" x2="42738" y2="86870"/>
                          <a14:foregroundMark x1="74524" y1="90981" x2="74524" y2="90981"/>
                          <a14:foregroundMark x1="71429" y1="90053" x2="71429" y2="90053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19272" y="4399572"/>
              <a:ext cx="2892155" cy="2595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文本框 12">
            <a:extLst>
              <a:ext uri="{FF2B5EF4-FFF2-40B4-BE49-F238E27FC236}">
                <a16:creationId xmlns:a16="http://schemas.microsoft.com/office/drawing/2014/main" id="{116985CD-2A01-4FE3-BE25-29EABE4590BA}"/>
              </a:ext>
            </a:extLst>
          </p:cNvPr>
          <p:cNvSpPr txBox="1"/>
          <p:nvPr/>
        </p:nvSpPr>
        <p:spPr>
          <a:xfrm>
            <a:off x="4288290" y="2518501"/>
            <a:ext cx="41921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VN Banh Mi" pitchFamily="2" charset="0"/>
                <a:ea typeface="字魂27号-布丁体" panose="00000500000000000000" pitchFamily="2" charset="-122"/>
                <a:cs typeface="+mn-cs"/>
              </a:rPr>
              <a:t>HỌC</a:t>
            </a:r>
            <a:r>
              <a:rPr kumimoji="0" lang="en-US" altLang="zh-CN" sz="80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VN Banh Mi" pitchFamily="2" charset="0"/>
                <a:ea typeface="字魂27号-布丁体" panose="00000500000000000000" pitchFamily="2" charset="-122"/>
                <a:cs typeface="+mn-cs"/>
              </a:rPr>
              <a:t> TỐT!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VN Banh Mi" pitchFamily="2" charset="0"/>
              <a:ea typeface="字魂27号-布丁体" panose="00000500000000000000" pitchFamily="2" charset="-122"/>
              <a:cs typeface="+mn-cs"/>
            </a:endParaRPr>
          </a:p>
        </p:txBody>
      </p:sp>
      <p:sp>
        <p:nvSpPr>
          <p:cNvPr id="24" name="文本框 12">
            <a:extLst>
              <a:ext uri="{FF2B5EF4-FFF2-40B4-BE49-F238E27FC236}">
                <a16:creationId xmlns:a16="http://schemas.microsoft.com/office/drawing/2014/main" id="{401959D6-190C-4D0D-92F0-577F9E89647B}"/>
              </a:ext>
            </a:extLst>
          </p:cNvPr>
          <p:cNvSpPr txBox="1"/>
          <p:nvPr/>
        </p:nvSpPr>
        <p:spPr>
          <a:xfrm>
            <a:off x="203458" y="106760"/>
            <a:ext cx="5809604" cy="923330"/>
          </a:xfrm>
          <a:prstGeom prst="rect">
            <a:avLst/>
          </a:prstGeom>
          <a:solidFill>
            <a:schemeClr val="accent5">
              <a:lumMod val="20000"/>
              <a:lumOff val="80000"/>
              <a:alpha val="48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quarelle" panose="02040603050506020204" pitchFamily="18" charset="0"/>
                <a:ea typeface="字魂27号-布丁体" panose="00000500000000000000" pitchFamily="2" charset="-122"/>
                <a:cs typeface="+mn-cs"/>
              </a:rPr>
              <a:t>Thực hiện: EduFive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quarelle" panose="02040603050506020204" pitchFamily="18" charset="0"/>
              <a:ea typeface="字魂27号-布丁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74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23" grpId="0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hông hề đáng yêu và ngây thơ, Pokemon có những câu chuyện ma quái ám ảnh  biết bao thế hệ game thủ">
            <a:extLst>
              <a:ext uri="{FF2B5EF4-FFF2-40B4-BE49-F238E27FC236}">
                <a16:creationId xmlns:a16="http://schemas.microsoft.com/office/drawing/2014/main" id="{12FD38CC-5873-4D06-B0B9-7F7518D29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0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MezasePokemonMasterOstPokemon-Rica_42fc9">
            <a:hlinkClick r:id="" action="ppaction://media"/>
            <a:extLst>
              <a:ext uri="{FF2B5EF4-FFF2-40B4-BE49-F238E27FC236}">
                <a16:creationId xmlns:a16="http://schemas.microsoft.com/office/drawing/2014/main" id="{A538152B-0A0D-42A0-9986-073296F57F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23925" y="55975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" objId="2"/>
        <p14:stopEvt time="239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nền Pokémon GO! &amp;quot;chất lừ&amp;quot; cho điện thoại và máy tính">
            <a:extLst>
              <a:ext uri="{FF2B5EF4-FFF2-40B4-BE49-F238E27FC236}">
                <a16:creationId xmlns:a16="http://schemas.microsoft.com/office/drawing/2014/main" id="{24D42CC0-3A14-4947-B493-60E6D66C5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26953">
                        <a14:foregroundMark x1="5078" y1="4583" x2="12812" y2="18750"/>
                        <a14:foregroundMark x1="10313" y1="23194" x2="13516" y2="29028"/>
                        <a14:foregroundMark x1="7422" y1="49583" x2="9063" y2="55972"/>
                        <a14:foregroundMark x1="20547" y1="49028" x2="22891" y2="52361"/>
                        <a14:foregroundMark x1="12266" y1="7917" x2="17266" y2="21528"/>
                        <a14:foregroundMark x1="4922" y1="73194" x2="10469" y2="99306"/>
                        <a14:foregroundMark x1="7344" y1="53889" x2="8359" y2="56250"/>
                        <a14:foregroundMark x1="10703" y1="84306" x2="15703" y2="9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ình nền Pokémon GO! &amp;quot;chất lừ&amp;quot; cho điện thoại và máy tính">
            <a:extLst>
              <a:ext uri="{FF2B5EF4-FFF2-40B4-BE49-F238E27FC236}">
                <a16:creationId xmlns:a16="http://schemas.microsoft.com/office/drawing/2014/main" id="{A67F67F3-0427-4138-8EEC-EEF4058F9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1797" r="100000">
                        <a14:foregroundMark x1="83359" y1="833" x2="84688" y2="6250"/>
                        <a14:foregroundMark x1="85938" y1="73889" x2="90469" y2="85417"/>
                        <a14:foregroundMark x1="85000" y1="88333" x2="91094" y2="9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ình nền Pokémon GO! &amp;quot;chất lừ&amp;quot; cho điện thoại và máy tính">
            <a:extLst>
              <a:ext uri="{FF2B5EF4-FFF2-40B4-BE49-F238E27FC236}">
                <a16:creationId xmlns:a16="http://schemas.microsoft.com/office/drawing/2014/main" id="{30431725-268C-4001-9001-5EA9AC259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43194" l="17422" r="81563">
                        <a14:backgroundMark x1="23438" y1="2361" x2="32109" y2="2778"/>
                        <a14:backgroundMark x1="32813" y1="2500" x2="46250" y2="1806"/>
                        <a14:backgroundMark x1="55937" y1="3056" x2="74688" y2="1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85" r="15811" b="57368"/>
          <a:stretch/>
        </p:blipFill>
        <p:spPr bwMode="auto">
          <a:xfrm>
            <a:off x="2809580" y="2498837"/>
            <a:ext cx="7307092" cy="265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589CAD-749F-4C58-98A0-6439102C7194}"/>
              </a:ext>
            </a:extLst>
          </p:cNvPr>
          <p:cNvSpPr/>
          <p:nvPr/>
        </p:nvSpPr>
        <p:spPr>
          <a:xfrm>
            <a:off x="2321560" y="780716"/>
            <a:ext cx="7548880" cy="21612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bliqueTop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6600" b="1" cap="none" spc="0">
                <a:ln w="1905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iCiel Soup of Justice" pitchFamily="2" charset="0"/>
              </a:rPr>
              <a:t>THU PHỤC</a:t>
            </a:r>
          </a:p>
        </p:txBody>
      </p:sp>
      <p:pic>
        <p:nvPicPr>
          <p:cNvPr id="8" name="Picture 7">
            <a:hlinkClick r:id="rId8" action="ppaction://hlinksldjump"/>
            <a:extLst>
              <a:ext uri="{FF2B5EF4-FFF2-40B4-BE49-F238E27FC236}">
                <a16:creationId xmlns:a16="http://schemas.microsoft.com/office/drawing/2014/main" id="{A9179054-7584-4D24-BBD6-79E3D33EE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596" y="5264642"/>
            <a:ext cx="1960807" cy="743187"/>
          </a:xfrm>
          <a:prstGeom prst="rect">
            <a:avLst/>
          </a:prstGeom>
        </p:spPr>
      </p:pic>
      <p:pic>
        <p:nvPicPr>
          <p:cNvPr id="9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B8A4F21C-89CA-48CC-A356-6BD571AA017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7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23925" y="618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9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4.16667E-7 0.0284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4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7" grpId="1"/>
    </p:bldLst>
  </p:timing>
  <p:extLst>
    <p:ext uri="{E180D4A7-C9FB-4DFB-919C-405C955672EB}">
      <p14:showEvtLst xmlns:p14="http://schemas.microsoft.com/office/powerpoint/2010/main">
        <p14:playEvt time="517" objId="9"/>
        <p14:stopEvt time="1486" objId="9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FADA19B6-4FB3-4A92-A89A-1874AFBFD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haracter Ash Ketchum Transparent Background | Pxpng">
            <a:extLst>
              <a:ext uri="{FF2B5EF4-FFF2-40B4-BE49-F238E27FC236}">
                <a16:creationId xmlns:a16="http://schemas.microsoft.com/office/drawing/2014/main" id="{7E1D813E-9ECE-4BD8-9560-DC67FB845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3958" y1="26334" x2="52500" y2="36489"/>
                        <a14:foregroundMark x1="54792" y1="22203" x2="62917" y2="30809"/>
                        <a14:foregroundMark x1="62917" y1="10843" x2="62917" y2="10843"/>
                        <a14:foregroundMark x1="63542" y1="40792" x2="79167" y2="56110"/>
                        <a14:foregroundMark x1="30833" y1="77969" x2="40625" y2="96902"/>
                        <a14:foregroundMark x1="59375" y1="85370" x2="59375" y2="99484"/>
                        <a14:foregroundMark x1="14375" y1="70224" x2="21875" y2="81239"/>
                        <a14:foregroundMark x1="61458" y1="11015" x2="63750" y2="18072"/>
                        <a14:foregroundMark x1="63750" y1="42341" x2="78125" y2="45267"/>
                        <a14:foregroundMark x1="31250" y1="83649" x2="35833" y2="99656"/>
                        <a14:foregroundMark x1="57917" y1="88296" x2="66458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76" y="216553"/>
            <a:ext cx="5565350" cy="67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789AAE0-4B04-4C92-9AE0-2B76136B1FAD}"/>
              </a:ext>
            </a:extLst>
          </p:cNvPr>
          <p:cNvGrpSpPr/>
          <p:nvPr/>
        </p:nvGrpSpPr>
        <p:grpSpPr>
          <a:xfrm>
            <a:off x="4535611" y="124503"/>
            <a:ext cx="5842000" cy="2843137"/>
            <a:chOff x="5036310" y="257023"/>
            <a:chExt cx="5842000" cy="2843137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719E14B7-960C-43F3-AAA3-07BF03D3EFE8}"/>
                </a:ext>
              </a:extLst>
            </p:cNvPr>
            <p:cNvSpPr/>
            <p:nvPr/>
          </p:nvSpPr>
          <p:spPr>
            <a:xfrm rot="10989257">
              <a:off x="5036310" y="257023"/>
              <a:ext cx="5842000" cy="2843137"/>
            </a:xfrm>
            <a:prstGeom prst="wedgeEllipseCallout">
              <a:avLst>
                <a:gd name="adj1" fmla="val 65538"/>
                <a:gd name="adj2" fmla="val -21096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0DAEC4-5CD9-4F0E-B39E-6932E9B4AC94}"/>
                </a:ext>
              </a:extLst>
            </p:cNvPr>
            <p:cNvSpPr txBox="1"/>
            <p:nvPr/>
          </p:nvSpPr>
          <p:spPr>
            <a:xfrm>
              <a:off x="5656899" y="674642"/>
              <a:ext cx="466090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3600" b="1">
                  <a:ln w="31750">
                    <a:solidFill>
                      <a:srgbClr val="00206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Ciel Cadena" panose="02000503000000020004" pitchFamily="50" charset="0"/>
                </a:rPr>
                <a:t>Hãy cùng mình chuẩn bị trước khi thu phục</a:t>
              </a:r>
            </a:p>
          </p:txBody>
        </p:sp>
        <p:pic>
          <p:nvPicPr>
            <p:cNvPr id="10" name="Picture 2" descr="Hình nền Pokémon GO! &amp;quot;chất lừ&amp;quot; cho điện thoại và máy tính">
              <a:extLst>
                <a:ext uri="{FF2B5EF4-FFF2-40B4-BE49-F238E27FC236}">
                  <a16:creationId xmlns:a16="http://schemas.microsoft.com/office/drawing/2014/main" id="{A0329D8C-A8B9-4155-9483-DF28C7E7BF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43194" l="17422" r="81563">
                          <a14:backgroundMark x1="23438" y1="2361" x2="32109" y2="2778"/>
                          <a14:backgroundMark x1="32813" y1="2500" x2="46250" y2="1806"/>
                          <a14:backgroundMark x1="55937" y1="3056" x2="74688" y2="15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5" r="15811" b="57368"/>
            <a:stretch/>
          </p:blipFill>
          <p:spPr bwMode="auto">
            <a:xfrm>
              <a:off x="6601600" y="1770742"/>
              <a:ext cx="2768704" cy="1007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204F17F2-511C-44E4-887B-03AAFD100EE2}"/>
              </a:ext>
            </a:extLst>
          </p:cNvPr>
          <p:cNvSpPr/>
          <p:nvPr/>
        </p:nvSpPr>
        <p:spPr>
          <a:xfrm>
            <a:off x="4197349" y="216553"/>
            <a:ext cx="6686550" cy="2444101"/>
          </a:xfrm>
          <a:prstGeom prst="wedgeEllipseCallout">
            <a:avLst>
              <a:gd name="adj1" fmla="val -55780"/>
              <a:gd name="adj2" fmla="val 1131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7CB1FC-9B67-4AA2-B375-36714D55A228}"/>
              </a:ext>
            </a:extLst>
          </p:cNvPr>
          <p:cNvSpPr txBox="1"/>
          <p:nvPr/>
        </p:nvSpPr>
        <p:spPr>
          <a:xfrm>
            <a:off x="4790664" y="578615"/>
            <a:ext cx="51843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thập phân thích hợp vào chỗ chấm: </a:t>
            </a:r>
          </a:p>
          <a:p>
            <a:pPr algn="ctr"/>
            <a:r>
              <a:rPr lang="en-US" sz="3600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81dm 7cm = ... dm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3582C2-DCA8-462A-BC9B-4B0001943C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371" y="5421760"/>
            <a:ext cx="3883514" cy="13087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ED0E1B-575D-4B1B-98AA-20985D013B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38" y="3910995"/>
            <a:ext cx="3888062" cy="13087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ACDDB4-0551-4696-A55B-FFC21B0EA8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473" y="3910995"/>
            <a:ext cx="3883514" cy="13087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CE17A9-9BEB-473A-A845-A3583EF8F3C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492" y="5462978"/>
            <a:ext cx="3888062" cy="1308783"/>
          </a:xfrm>
          <a:prstGeom prst="rect">
            <a:avLst/>
          </a:prstGeom>
        </p:spPr>
      </p:pic>
      <p:pic>
        <p:nvPicPr>
          <p:cNvPr id="17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83A7A5C-BC3A-4336-A7E5-5914523CF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681" y="4337937"/>
            <a:ext cx="1074345" cy="114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1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B88D585-63DD-450B-8884-3E72623E1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903" y="5876928"/>
            <a:ext cx="1074345" cy="114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2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89EA7F0-4C8B-40C2-B29F-CBA058E29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531" y="4316161"/>
            <a:ext cx="1074345" cy="114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3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295E5A6E-C768-459A-A6EF-DC71D6637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78" y="5803307"/>
            <a:ext cx="1074345" cy="114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90AB5F9-8C8E-4831-A8E1-2076643CEE33}"/>
              </a:ext>
            </a:extLst>
          </p:cNvPr>
          <p:cNvSpPr txBox="1"/>
          <p:nvPr/>
        </p:nvSpPr>
        <p:spPr>
          <a:xfrm>
            <a:off x="4792184" y="4070225"/>
            <a:ext cx="2270607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81,7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4C6EFD-C68C-48EF-AB24-D9594CFC7951}"/>
              </a:ext>
            </a:extLst>
          </p:cNvPr>
          <p:cNvSpPr txBox="1"/>
          <p:nvPr/>
        </p:nvSpPr>
        <p:spPr>
          <a:xfrm>
            <a:off x="4918062" y="5768374"/>
            <a:ext cx="1963711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817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B63EFA-8D8F-4376-B185-2EF99A7AA467}"/>
              </a:ext>
            </a:extLst>
          </p:cNvPr>
          <p:cNvSpPr txBox="1"/>
          <p:nvPr/>
        </p:nvSpPr>
        <p:spPr>
          <a:xfrm>
            <a:off x="9282388" y="4210037"/>
            <a:ext cx="1963711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8,17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567AB1-5DA4-4D84-B03C-E1F5203355B2}"/>
              </a:ext>
            </a:extLst>
          </p:cNvPr>
          <p:cNvSpPr txBox="1"/>
          <p:nvPr/>
        </p:nvSpPr>
        <p:spPr>
          <a:xfrm>
            <a:off x="9202849" y="5688048"/>
            <a:ext cx="1963711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8170</a:t>
            </a:r>
          </a:p>
        </p:txBody>
      </p:sp>
      <p:pic>
        <p:nvPicPr>
          <p:cNvPr id="26" name="AmthanhThua">
            <a:hlinkClick r:id="" action="ppaction://media"/>
            <a:extLst>
              <a:ext uri="{FF2B5EF4-FFF2-40B4-BE49-F238E27FC236}">
                <a16:creationId xmlns:a16="http://schemas.microsoft.com/office/drawing/2014/main" id="{029A079A-EC61-4C5C-ABEF-78604CA939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4718A15-4BF7-4952-B6FB-1901FC659EF1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03B76E-7303-4CC2-B89B-897E0C193879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29" name="đ - 9Slide.vn">
            <a:hlinkClick r:id="" action="ppaction://media"/>
            <a:extLst>
              <a:ext uri="{FF2B5EF4-FFF2-40B4-BE49-F238E27FC236}">
                <a16:creationId xmlns:a16="http://schemas.microsoft.com/office/drawing/2014/main" id="{2F814773-7E3B-4C92-ADD0-33D57220E1B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30" name="AmthanhThua4">
            <a:hlinkClick r:id="" action="ppaction://media"/>
            <a:extLst>
              <a:ext uri="{FF2B5EF4-FFF2-40B4-BE49-F238E27FC236}">
                <a16:creationId xmlns:a16="http://schemas.microsoft.com/office/drawing/2014/main" id="{4A5F5161-1FB8-4A2A-9C8A-C3100D28F01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31" name="AmthanhThua5">
            <a:hlinkClick r:id="" action="ppaction://media"/>
            <a:extLst>
              <a:ext uri="{FF2B5EF4-FFF2-40B4-BE49-F238E27FC236}">
                <a16:creationId xmlns:a16="http://schemas.microsoft.com/office/drawing/2014/main" id="{44978AAD-712F-46A0-8E90-128BF161F2B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375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5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99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499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499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FADA19B6-4FB3-4A92-A89A-1874AFBFD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character Ash Ketchum Transparent Background | Pxpng">
            <a:extLst>
              <a:ext uri="{FF2B5EF4-FFF2-40B4-BE49-F238E27FC236}">
                <a16:creationId xmlns:a16="http://schemas.microsoft.com/office/drawing/2014/main" id="{7E1D813E-9ECE-4BD8-9560-DC67FB845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3958" y1="26334" x2="52500" y2="36489"/>
                        <a14:foregroundMark x1="54792" y1="22203" x2="62917" y2="30809"/>
                        <a14:foregroundMark x1="62917" y1="10843" x2="62917" y2="10843"/>
                        <a14:foregroundMark x1="63542" y1="40792" x2="79167" y2="56110"/>
                        <a14:foregroundMark x1="30833" y1="77969" x2="40625" y2="96902"/>
                        <a14:foregroundMark x1="59375" y1="85370" x2="59375" y2="99484"/>
                        <a14:foregroundMark x1="14375" y1="70224" x2="21875" y2="81239"/>
                        <a14:foregroundMark x1="61458" y1="11015" x2="63750" y2="18072"/>
                        <a14:foregroundMark x1="63750" y1="42341" x2="78125" y2="45267"/>
                        <a14:foregroundMark x1="31250" y1="83649" x2="35833" y2="99656"/>
                        <a14:foregroundMark x1="57917" y1="88296" x2="66458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776" y="216553"/>
            <a:ext cx="5565350" cy="67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204F17F2-511C-44E4-887B-03AAFD100EE2}"/>
              </a:ext>
            </a:extLst>
          </p:cNvPr>
          <p:cNvSpPr/>
          <p:nvPr/>
        </p:nvSpPr>
        <p:spPr>
          <a:xfrm>
            <a:off x="4197349" y="216553"/>
            <a:ext cx="6686550" cy="2444101"/>
          </a:xfrm>
          <a:prstGeom prst="wedgeEllipseCallout">
            <a:avLst>
              <a:gd name="adj1" fmla="val -55780"/>
              <a:gd name="adj2" fmla="val 1131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7CB1FC-9B67-4AA2-B375-36714D55A228}"/>
              </a:ext>
            </a:extLst>
          </p:cNvPr>
          <p:cNvSpPr txBox="1"/>
          <p:nvPr/>
        </p:nvSpPr>
        <p:spPr>
          <a:xfrm>
            <a:off x="4744751" y="600095"/>
            <a:ext cx="51843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Viết số thập phân thích hợp vào chỗ chấm: </a:t>
            </a:r>
          </a:p>
          <a:p>
            <a:pPr algn="ctr"/>
            <a:r>
              <a:rPr lang="en-US" sz="3600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103mm = ... dm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3582C2-DCA8-462A-BC9B-4B0001943C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371" y="5421760"/>
            <a:ext cx="3883514" cy="13087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ED0E1B-575D-4B1B-98AA-20985D013B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38" y="3910995"/>
            <a:ext cx="3888062" cy="13087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ACDDB4-0551-4696-A55B-FFC21B0EA8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473" y="3910995"/>
            <a:ext cx="3883514" cy="13087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CE17A9-9BEB-473A-A845-A3583EF8F3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492" y="5462978"/>
            <a:ext cx="3888062" cy="1308783"/>
          </a:xfrm>
          <a:prstGeom prst="rect">
            <a:avLst/>
          </a:prstGeom>
        </p:spPr>
      </p:pic>
      <p:pic>
        <p:nvPicPr>
          <p:cNvPr id="17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83A7A5C-BC3A-4336-A7E5-5914523CF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681" y="4337937"/>
            <a:ext cx="1074345" cy="114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1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B88D585-63DD-450B-8884-3E72623E1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03" y="5754524"/>
            <a:ext cx="1074345" cy="114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2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89EA7F0-4C8B-40C2-B29F-CBA058E29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531" y="4316161"/>
            <a:ext cx="1074345" cy="114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3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295E5A6E-C768-459A-A6EF-DC71D6637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78" y="5803307"/>
            <a:ext cx="1074345" cy="114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90AB5F9-8C8E-4831-A8E1-2076643CEE33}"/>
              </a:ext>
            </a:extLst>
          </p:cNvPr>
          <p:cNvSpPr txBox="1"/>
          <p:nvPr/>
        </p:nvSpPr>
        <p:spPr>
          <a:xfrm>
            <a:off x="4792184" y="4070225"/>
            <a:ext cx="2270607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10,3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4C6EFD-C68C-48EF-AB24-D9594CFC7951}"/>
              </a:ext>
            </a:extLst>
          </p:cNvPr>
          <p:cNvSpPr txBox="1"/>
          <p:nvPr/>
        </p:nvSpPr>
        <p:spPr>
          <a:xfrm>
            <a:off x="4918062" y="5768374"/>
            <a:ext cx="1963711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0,103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B63EFA-8D8F-4376-B185-2EF99A7AA467}"/>
              </a:ext>
            </a:extLst>
          </p:cNvPr>
          <p:cNvSpPr txBox="1"/>
          <p:nvPr/>
        </p:nvSpPr>
        <p:spPr>
          <a:xfrm>
            <a:off x="9282388" y="4210037"/>
            <a:ext cx="1963711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1,03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567AB1-5DA4-4D84-B03C-E1F5203355B2}"/>
              </a:ext>
            </a:extLst>
          </p:cNvPr>
          <p:cNvSpPr txBox="1"/>
          <p:nvPr/>
        </p:nvSpPr>
        <p:spPr>
          <a:xfrm>
            <a:off x="9202849" y="5688048"/>
            <a:ext cx="1963711" cy="6155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0,0103</a:t>
            </a:r>
          </a:p>
        </p:txBody>
      </p:sp>
      <p:pic>
        <p:nvPicPr>
          <p:cNvPr id="26" name="AmthanhThua">
            <a:hlinkClick r:id="" action="ppaction://media"/>
            <a:extLst>
              <a:ext uri="{FF2B5EF4-FFF2-40B4-BE49-F238E27FC236}">
                <a16:creationId xmlns:a16="http://schemas.microsoft.com/office/drawing/2014/main" id="{029A079A-EC61-4C5C-ABEF-78604CA9392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4718A15-4BF7-4952-B6FB-1901FC659EF1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03B76E-7303-4CC2-B89B-897E0C193879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29" name="đ - 9Slide.vn">
            <a:hlinkClick r:id="" action="ppaction://media"/>
            <a:extLst>
              <a:ext uri="{FF2B5EF4-FFF2-40B4-BE49-F238E27FC236}">
                <a16:creationId xmlns:a16="http://schemas.microsoft.com/office/drawing/2014/main" id="{2F814773-7E3B-4C92-ADD0-33D57220E1B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30" name="AmthanhThua4">
            <a:hlinkClick r:id="" action="ppaction://media"/>
            <a:extLst>
              <a:ext uri="{FF2B5EF4-FFF2-40B4-BE49-F238E27FC236}">
                <a16:creationId xmlns:a16="http://schemas.microsoft.com/office/drawing/2014/main" id="{4A5F5161-1FB8-4A2A-9C8A-C3100D28F01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31" name="AmthanhThua5">
            <a:hlinkClick r:id="" action="ppaction://media"/>
            <a:extLst>
              <a:ext uri="{FF2B5EF4-FFF2-40B4-BE49-F238E27FC236}">
                <a16:creationId xmlns:a16="http://schemas.microsoft.com/office/drawing/2014/main" id="{44978AAD-712F-46A0-8E90-128BF161F2B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B908BA3A-9873-4A2B-9485-95493A133CBB}"/>
              </a:ext>
            </a:extLst>
          </p:cNvPr>
          <p:cNvSpPr/>
          <p:nvPr/>
        </p:nvSpPr>
        <p:spPr>
          <a:xfrm>
            <a:off x="3510800" y="1002"/>
            <a:ext cx="8059648" cy="2946004"/>
          </a:xfrm>
          <a:prstGeom prst="wedgeEllipseCallout">
            <a:avLst>
              <a:gd name="adj1" fmla="val -55780"/>
              <a:gd name="adj2" fmla="val 1131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5FBAF0-93A0-4195-A88F-57453DA35EBD}"/>
              </a:ext>
            </a:extLst>
          </p:cNvPr>
          <p:cNvSpPr txBox="1"/>
          <p:nvPr/>
        </p:nvSpPr>
        <p:spPr>
          <a:xfrm>
            <a:off x="4212439" y="127457"/>
            <a:ext cx="62374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Chúc mừng </a:t>
            </a:r>
          </a:p>
          <a:p>
            <a:pPr algn="ctr"/>
            <a:r>
              <a:rPr lang="en-US" sz="80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các bạn!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09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45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499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499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499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1" grpId="0"/>
      <p:bldP spid="22" grpId="0"/>
      <p:bldP spid="23" grpId="0"/>
      <p:bldP spid="24" grpId="0"/>
      <p:bldP spid="32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rafting is Fun | Yogini">
            <a:extLst>
              <a:ext uri="{FF2B5EF4-FFF2-40B4-BE49-F238E27FC236}">
                <a16:creationId xmlns:a16="http://schemas.microsoft.com/office/drawing/2014/main" id="{670188F8-76E6-44D4-81E5-3001C359C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9F80FB0-D08A-4AE7-A1B0-E8D9770726EE}"/>
              </a:ext>
            </a:extLst>
          </p:cNvPr>
          <p:cNvGrpSpPr/>
          <p:nvPr/>
        </p:nvGrpSpPr>
        <p:grpSpPr>
          <a:xfrm>
            <a:off x="5267989" y="257023"/>
            <a:ext cx="5842000" cy="2843137"/>
            <a:chOff x="5036310" y="257023"/>
            <a:chExt cx="5842000" cy="2843137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94D3B258-D760-4BCD-94B5-D344AA3D30DF}"/>
                </a:ext>
              </a:extLst>
            </p:cNvPr>
            <p:cNvSpPr/>
            <p:nvPr/>
          </p:nvSpPr>
          <p:spPr>
            <a:xfrm rot="10989257">
              <a:off x="5036310" y="257023"/>
              <a:ext cx="5842000" cy="2843137"/>
            </a:xfrm>
            <a:prstGeom prst="wedgeEllipseCallout">
              <a:avLst>
                <a:gd name="adj1" fmla="val 65538"/>
                <a:gd name="adj2" fmla="val -21096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117A44-C769-4483-AD48-43E44E858D26}"/>
                </a:ext>
              </a:extLst>
            </p:cNvPr>
            <p:cNvSpPr txBox="1"/>
            <p:nvPr/>
          </p:nvSpPr>
          <p:spPr>
            <a:xfrm>
              <a:off x="5421532" y="897209"/>
              <a:ext cx="512884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>
                  <a:ln w="31750">
                    <a:solidFill>
                      <a:srgbClr val="00206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Ciel Cadena" panose="02000503000000020004" pitchFamily="50" charset="0"/>
                </a:rPr>
                <a:t>Hãy thu phục các</a:t>
              </a:r>
            </a:p>
          </p:txBody>
        </p:sp>
        <p:pic>
          <p:nvPicPr>
            <p:cNvPr id="11" name="Picture 2" descr="Hình nền Pokémon GO! &amp;quot;chất lừ&amp;quot; cho điện thoại và máy tính">
              <a:extLst>
                <a:ext uri="{FF2B5EF4-FFF2-40B4-BE49-F238E27FC236}">
                  <a16:creationId xmlns:a16="http://schemas.microsoft.com/office/drawing/2014/main" id="{C9108266-74B7-4C46-8786-75D2B44E0F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43194" l="17422" r="81563">
                          <a14:backgroundMark x1="23438" y1="2361" x2="32109" y2="2778"/>
                          <a14:backgroundMark x1="32813" y1="2500" x2="46250" y2="1806"/>
                          <a14:backgroundMark x1="55937" y1="3056" x2="74688" y2="15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5" r="15811" b="57368"/>
            <a:stretch/>
          </p:blipFill>
          <p:spPr bwMode="auto">
            <a:xfrm>
              <a:off x="6601600" y="1770742"/>
              <a:ext cx="2768704" cy="1007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character Ash Ketchum Transparent Background | Pxpng">
            <a:extLst>
              <a:ext uri="{FF2B5EF4-FFF2-40B4-BE49-F238E27FC236}">
                <a16:creationId xmlns:a16="http://schemas.microsoft.com/office/drawing/2014/main" id="{F27FF67A-5B7D-4CD0-81EE-03C07B87D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3958" y1="26334" x2="52500" y2="36489"/>
                        <a14:foregroundMark x1="54792" y1="22203" x2="62917" y2="30809"/>
                        <a14:foregroundMark x1="62917" y1="10843" x2="62917" y2="10843"/>
                        <a14:foregroundMark x1="63542" y1="40792" x2="79167" y2="56110"/>
                        <a14:foregroundMark x1="30833" y1="77969" x2="40625" y2="96902"/>
                        <a14:foregroundMark x1="59375" y1="85370" x2="59375" y2="99484"/>
                        <a14:foregroundMark x1="14375" y1="70224" x2="21875" y2="81239"/>
                        <a14:foregroundMark x1="61458" y1="11015" x2="63750" y2="18072"/>
                        <a14:foregroundMark x1="63750" y1="42341" x2="78125" y2="45267"/>
                        <a14:foregroundMark x1="31250" y1="83649" x2="35833" y2="99656"/>
                        <a14:foregroundMark x1="57917" y1="88296" x2="66458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628" y="216553"/>
            <a:ext cx="5565350" cy="67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8139A16-4BB0-4E0B-9A47-370B4B7546AC}"/>
              </a:ext>
            </a:extLst>
          </p:cNvPr>
          <p:cNvGrpSpPr/>
          <p:nvPr/>
        </p:nvGrpSpPr>
        <p:grpSpPr>
          <a:xfrm>
            <a:off x="4145232" y="3599267"/>
            <a:ext cx="7839482" cy="3396214"/>
            <a:chOff x="4119272" y="3301270"/>
            <a:chExt cx="8527348" cy="3694211"/>
          </a:xfrm>
        </p:grpSpPr>
        <p:pic>
          <p:nvPicPr>
            <p:cNvPr id="1038" name="Picture 14" descr="Squirtle Pokemon png hd Transparent Background Image - LifePng">
              <a:extLst>
                <a:ext uri="{FF2B5EF4-FFF2-40B4-BE49-F238E27FC236}">
                  <a16:creationId xmlns:a16="http://schemas.microsoft.com/office/drawing/2014/main" id="{226466B2-43FC-43BF-9391-E8C7606AEF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9851" y="3755641"/>
              <a:ext cx="2846769" cy="2846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  <a:extLst>
                <a:ext uri="{FF2B5EF4-FFF2-40B4-BE49-F238E27FC236}">
                  <a16:creationId xmlns:a16="http://schemas.microsoft.com/office/drawing/2014/main" id="{29228B74-8127-44F7-AA2B-1D20AFEAB2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3333" r="898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612" y="3476472"/>
              <a:ext cx="3329439" cy="3405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Pokemon PNG Image | Pokemon primera generación, Imágenes de pokemon,  Imagenes de pikachu tierno">
              <a:extLst>
                <a:ext uri="{FF2B5EF4-FFF2-40B4-BE49-F238E27FC236}">
                  <a16:creationId xmlns:a16="http://schemas.microsoft.com/office/drawing/2014/main" id="{A16178DA-5A30-4FE8-8FA9-2F3332C7BB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97978" y="3301270"/>
              <a:ext cx="2626898" cy="2973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File - Bulbasaur001 - Pokemon Bulbasaur Png, Transparent Png -  1600x1216(#6086202) - PngFind">
              <a:extLst>
                <a:ext uri="{FF2B5EF4-FFF2-40B4-BE49-F238E27FC236}">
                  <a16:creationId xmlns:a16="http://schemas.microsoft.com/office/drawing/2014/main" id="{19FA51D7-5056-4B47-A8F2-23C89FE72F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785" b="100000" l="0" r="100000">
                          <a14:foregroundMark x1="8571" y1="45756" x2="8571" y2="45756"/>
                          <a14:foregroundMark x1="6071" y1="45491" x2="16190" y2="52785"/>
                          <a14:foregroundMark x1="40000" y1="46021" x2="53690" y2="61141"/>
                          <a14:foregroundMark x1="34286" y1="46684" x2="50238" y2="58753"/>
                          <a14:foregroundMark x1="43095" y1="50133" x2="53571" y2="57427"/>
                          <a14:foregroundMark x1="45238" y1="48143" x2="51071" y2="53050"/>
                          <a14:foregroundMark x1="33214" y1="52918" x2="51071" y2="62865"/>
                          <a14:foregroundMark x1="4524" y1="49469" x2="12500" y2="57029"/>
                          <a14:foregroundMark x1="18452" y1="88196" x2="18452" y2="88196"/>
                          <a14:foregroundMark x1="25000" y1="90186" x2="25000" y2="90186"/>
                          <a14:foregroundMark x1="49405" y1="93501" x2="49405" y2="93501"/>
                          <a14:foregroundMark x1="42738" y1="86870" x2="42738" y2="86870"/>
                          <a14:foregroundMark x1="74524" y1="90981" x2="74524" y2="90981"/>
                          <a14:foregroundMark x1="71429" y1="90053" x2="71429" y2="90053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19272" y="4399572"/>
              <a:ext cx="2892155" cy="2595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E258E587-89B0-4711-AC32-B20E31158A8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71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923925" y="6188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89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44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rafting is Fun | Yogini">
            <a:extLst>
              <a:ext uri="{FF2B5EF4-FFF2-40B4-BE49-F238E27FC236}">
                <a16:creationId xmlns:a16="http://schemas.microsoft.com/office/drawing/2014/main" id="{FA35BCFC-CD52-4B65-A5F4-2B2923CDE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D1E82A4-60DD-416B-A1B9-B0183876FC65}"/>
              </a:ext>
            </a:extLst>
          </p:cNvPr>
          <p:cNvGrpSpPr/>
          <p:nvPr/>
        </p:nvGrpSpPr>
        <p:grpSpPr>
          <a:xfrm>
            <a:off x="5267989" y="257023"/>
            <a:ext cx="5842000" cy="2843137"/>
            <a:chOff x="5036310" y="257023"/>
            <a:chExt cx="5842000" cy="2843137"/>
          </a:xfrm>
        </p:grpSpPr>
        <p:sp>
          <p:nvSpPr>
            <p:cNvPr id="5" name="Speech Bubble: Oval 4">
              <a:extLst>
                <a:ext uri="{FF2B5EF4-FFF2-40B4-BE49-F238E27FC236}">
                  <a16:creationId xmlns:a16="http://schemas.microsoft.com/office/drawing/2014/main" id="{71D2DB2A-3D21-4237-9191-CB7F9F2BC823}"/>
                </a:ext>
              </a:extLst>
            </p:cNvPr>
            <p:cNvSpPr/>
            <p:nvPr/>
          </p:nvSpPr>
          <p:spPr>
            <a:xfrm rot="10989257">
              <a:off x="5036310" y="257023"/>
              <a:ext cx="5842000" cy="2843137"/>
            </a:xfrm>
            <a:prstGeom prst="wedgeEllipseCallout">
              <a:avLst>
                <a:gd name="adj1" fmla="val 65538"/>
                <a:gd name="adj2" fmla="val -21096"/>
              </a:avLst>
            </a:prstGeom>
            <a:solidFill>
              <a:schemeClr val="bg1"/>
            </a:solidFill>
            <a:ln w="762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ED9C12-865B-405F-9F16-6BA44E5D0A71}"/>
                </a:ext>
              </a:extLst>
            </p:cNvPr>
            <p:cNvSpPr txBox="1"/>
            <p:nvPr/>
          </p:nvSpPr>
          <p:spPr>
            <a:xfrm>
              <a:off x="5914457" y="897209"/>
              <a:ext cx="4142993" cy="16619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5400" b="1">
                  <a:ln w="31750">
                    <a:solidFill>
                      <a:srgbClr val="00206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Ciel Cadena" panose="02000503000000020004" pitchFamily="50" charset="0"/>
                </a:rPr>
                <a:t>Hãy thu phục </a:t>
              </a:r>
            </a:p>
            <a:p>
              <a:pPr algn="ctr"/>
              <a:r>
                <a:rPr lang="en-US" sz="5400" b="1">
                  <a:ln w="31750">
                    <a:solidFill>
                      <a:srgbClr val="002060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Ciel Cadena" panose="02000503000000020004" pitchFamily="50" charset="0"/>
                </a:rPr>
                <a:t>PiKaChu</a:t>
              </a:r>
            </a:p>
          </p:txBody>
        </p:sp>
      </p:grpSp>
      <p:pic>
        <p:nvPicPr>
          <p:cNvPr id="8" name="Picture 10" descr="character Ash Ketchum Transparent Background | Pxpng">
            <a:hlinkClick r:id="rId4" action="ppaction://hlinksldjump"/>
            <a:extLst>
              <a:ext uri="{FF2B5EF4-FFF2-40B4-BE49-F238E27FC236}">
                <a16:creationId xmlns:a16="http://schemas.microsoft.com/office/drawing/2014/main" id="{0CC5D854-52A2-4775-8714-611920125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958" y1="26334" x2="52500" y2="36489"/>
                        <a14:foregroundMark x1="54792" y1="22203" x2="62917" y2="30809"/>
                        <a14:foregroundMark x1="62917" y1="10843" x2="62917" y2="10843"/>
                        <a14:foregroundMark x1="63542" y1="40792" x2="79167" y2="56110"/>
                        <a14:foregroundMark x1="30833" y1="77969" x2="40625" y2="96902"/>
                        <a14:foregroundMark x1="59375" y1="85370" x2="59375" y2="99484"/>
                        <a14:foregroundMark x1="14375" y1="70224" x2="21875" y2="81239"/>
                        <a14:foregroundMark x1="61458" y1="11015" x2="63750" y2="18072"/>
                        <a14:foregroundMark x1="63750" y1="42341" x2="78125" y2="45267"/>
                        <a14:foregroundMark x1="31250" y1="83649" x2="35833" y2="99656"/>
                        <a14:foregroundMark x1="57917" y1="88296" x2="66458" y2="963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628" y="216553"/>
            <a:ext cx="5565350" cy="673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<a:extLst>
              <a:ext uri="{FF2B5EF4-FFF2-40B4-BE49-F238E27FC236}">
                <a16:creationId xmlns:a16="http://schemas.microsoft.com/office/drawing/2014/main" id="{3C2B460F-0B12-4E7F-8B04-04CEF6A4F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333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43" y="3137171"/>
            <a:ext cx="3511657" cy="359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1A2DDCE7-8950-4066-BB38-6005582420CB}"/>
              </a:ext>
            </a:extLst>
          </p:cNvPr>
          <p:cNvSpPr/>
          <p:nvPr/>
        </p:nvSpPr>
        <p:spPr>
          <a:xfrm>
            <a:off x="5505449" y="645441"/>
            <a:ext cx="6686550" cy="2444101"/>
          </a:xfrm>
          <a:prstGeom prst="wedgeEllipseCallout">
            <a:avLst>
              <a:gd name="adj1" fmla="val -14185"/>
              <a:gd name="adj2" fmla="val 7886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89E173-D37A-413E-A996-E646F6937500}"/>
              </a:ext>
            </a:extLst>
          </p:cNvPr>
          <p:cNvSpPr txBox="1"/>
          <p:nvPr/>
        </p:nvSpPr>
        <p:spPr>
          <a:xfrm>
            <a:off x="6167582" y="1233495"/>
            <a:ext cx="5656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Muốn thu phục được ta thì hãy giải bài  tập 1 sau đây!</a:t>
            </a:r>
          </a:p>
        </p:txBody>
      </p:sp>
      <p:pic>
        <p:nvPicPr>
          <p:cNvPr id="13" name="Picture 12">
            <a:hlinkClick r:id="rId9" action="ppaction://hlinksldjump"/>
            <a:extLst>
              <a:ext uri="{FF2B5EF4-FFF2-40B4-BE49-F238E27FC236}">
                <a16:creationId xmlns:a16="http://schemas.microsoft.com/office/drawing/2014/main" id="{09A2478F-F0FB-44D8-A474-C99B6F2014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02714" y="239887"/>
            <a:ext cx="627889" cy="62788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998146-FAE0-4CD2-BA8B-9BDE32797304}"/>
              </a:ext>
            </a:extLst>
          </p:cNvPr>
          <p:cNvSpPr txBox="1"/>
          <p:nvPr/>
        </p:nvSpPr>
        <p:spPr>
          <a:xfrm>
            <a:off x="12715760" y="2516171"/>
            <a:ext cx="18646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/>
              <a:t> Click dấu Mũi tên để chơi, chơi xong quay lại mới cho mất khung đối thoại.</a:t>
            </a:r>
          </a:p>
          <a:p>
            <a:pPr algn="just"/>
            <a:r>
              <a:rPr lang="en-US"/>
              <a:t> 	CLICK Satoshi để qua bài tập tiếp theo.</a:t>
            </a:r>
          </a:p>
        </p:txBody>
      </p:sp>
    </p:spTree>
    <p:extLst>
      <p:ext uri="{BB962C8B-B14F-4D97-AF65-F5344CB8AC3E}">
        <p14:creationId xmlns:p14="http://schemas.microsoft.com/office/powerpoint/2010/main" val="381411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-0.27865 -0.2763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2" y="-1381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rafting is Fun | Yogini">
            <a:extLst>
              <a:ext uri="{FF2B5EF4-FFF2-40B4-BE49-F238E27FC236}">
                <a16:creationId xmlns:a16="http://schemas.microsoft.com/office/drawing/2014/main" id="{50D43323-6CC8-4C87-AB26-8C42DCBC2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1999" cy="695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5CF8A94E-31E9-4E28-A88C-D2B48BBE8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678" y="10305280"/>
            <a:ext cx="5206435" cy="1536325"/>
          </a:xfrm>
          <a:prstGeom prst="rect">
            <a:avLst/>
          </a:prstGeom>
        </p:spPr>
      </p:pic>
      <p:pic>
        <p:nvPicPr>
          <p:cNvPr id="2067" name="Picture 2066">
            <a:extLst>
              <a:ext uri="{FF2B5EF4-FFF2-40B4-BE49-F238E27FC236}">
                <a16:creationId xmlns:a16="http://schemas.microsoft.com/office/drawing/2014/main" id="{294781D4-890B-467D-93D7-6C3BF7055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06" y="3889415"/>
            <a:ext cx="5212532" cy="1536325"/>
          </a:xfrm>
          <a:prstGeom prst="rect">
            <a:avLst/>
          </a:prstGeom>
        </p:spPr>
      </p:pic>
      <p:pic>
        <p:nvPicPr>
          <p:cNvPr id="2069" name="Picture 2068">
            <a:extLst>
              <a:ext uri="{FF2B5EF4-FFF2-40B4-BE49-F238E27FC236}">
                <a16:creationId xmlns:a16="http://schemas.microsoft.com/office/drawing/2014/main" id="{808C80E2-0E3E-474A-A544-2BEF32E8C0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27" y="8354623"/>
            <a:ext cx="5206435" cy="1536325"/>
          </a:xfrm>
          <a:prstGeom prst="rect">
            <a:avLst/>
          </a:prstGeom>
        </p:spPr>
      </p:pic>
      <p:pic>
        <p:nvPicPr>
          <p:cNvPr id="2071" name="Picture 2070">
            <a:extLst>
              <a:ext uri="{FF2B5EF4-FFF2-40B4-BE49-F238E27FC236}">
                <a16:creationId xmlns:a16="http://schemas.microsoft.com/office/drawing/2014/main" id="{778967AF-2F7A-43D5-941F-3D9A421FBA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10272877"/>
            <a:ext cx="5212532" cy="153632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6908061-09E3-41C4-AA93-9E4CCED805DC}"/>
              </a:ext>
            </a:extLst>
          </p:cNvPr>
          <p:cNvSpPr/>
          <p:nvPr/>
        </p:nvSpPr>
        <p:spPr>
          <a:xfrm>
            <a:off x="330200" y="381000"/>
            <a:ext cx="11518900" cy="228600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C8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0C878A-D67D-4A4B-908C-09DDAFEAF8EE}"/>
              </a:ext>
            </a:extLst>
          </p:cNvPr>
          <p:cNvSpPr txBox="1"/>
          <p:nvPr/>
        </p:nvSpPr>
        <p:spPr>
          <a:xfrm>
            <a:off x="673099" y="697765"/>
            <a:ext cx="9640457" cy="24929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400" b="1">
                <a:ln w="31750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1. Viết số thập phân thích hợp vào chỗ chấm: </a:t>
            </a:r>
            <a:r>
              <a:rPr lang="en-US" sz="5400">
                <a:ln w="317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35m 23cm = ... m</a:t>
            </a:r>
          </a:p>
          <a:p>
            <a:pPr algn="ctr"/>
            <a:endParaRPr lang="en-US" sz="5400" b="1">
              <a:ln w="31750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Ciel Cadena" panose="02000503000000020004" pitchFamily="50" charset="0"/>
            </a:endParaRPr>
          </a:p>
        </p:txBody>
      </p:sp>
      <p:pic>
        <p:nvPicPr>
          <p:cNvPr id="2052" name="Picture 4" descr="pikachu transparent - Online Discount Shop for Electronics, Apparel, Toys,  Books, Games, Computers, Shoes, Jewelry, Watches, Baby Products, Sports &amp;amp;  Outdoors, Office Products, Bed &amp;amp; Bath, Furniture, Tools, Hardware,  Automotive Parts, Accessories">
            <a:extLst>
              <a:ext uri="{FF2B5EF4-FFF2-40B4-BE49-F238E27FC236}">
                <a16:creationId xmlns:a16="http://schemas.microsoft.com/office/drawing/2014/main" id="{F6328136-33D9-44F3-A79A-0959B1F86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333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19" y="163069"/>
            <a:ext cx="2728967" cy="279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E18D988A-F33E-4CFF-ACE4-0815344DC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991" y="4498230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6A905CB8-3F97-4D18-BBE0-3BDDF606D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793" y="10860740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5EDBBDD7-7759-464F-A606-1E992C6EA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867" y="8933702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okemon Ball Transparent Background - Transparent Background Pokeball Png,  Png Download , Transparent Png Image - PNGitem">
            <a:extLst>
              <a:ext uri="{FF2B5EF4-FFF2-40B4-BE49-F238E27FC236}">
                <a16:creationId xmlns:a16="http://schemas.microsoft.com/office/drawing/2014/main" id="{B6398F58-CFDB-471A-A9BD-B5EDE8B47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6279" y1="38671" x2="61860" y2="58388"/>
                        <a14:foregroundMark x1="20000" y1="56645" x2="71977" y2="83333"/>
                        <a14:foregroundMark x1="26744" y1="33660" x2="74535" y2="58497"/>
                        <a14:foregroundMark x1="65233" y1="19826" x2="83256" y2="35730"/>
                        <a14:foregroundMark x1="62907" y1="9804" x2="90349" y2="38344"/>
                        <a14:foregroundMark x1="13837" y1="53377" x2="48837" y2="86275"/>
                        <a14:foregroundMark x1="24884" y1="81481" x2="74535" y2="54466"/>
                        <a14:foregroundMark x1="34186" y1="33551" x2="51395" y2="49129"/>
                        <a14:foregroundMark x1="45233" y1="32244" x2="49767" y2="54031"/>
                        <a14:foregroundMark x1="25698" y1="42266" x2="48837" y2="55882"/>
                        <a14:foregroundMark x1="11628" y1="53486" x2="35814" y2="848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867" y="10860740"/>
            <a:ext cx="1261128" cy="13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E615E08-3E9B-4FCB-A4D6-54A49F8FC463}"/>
              </a:ext>
            </a:extLst>
          </p:cNvPr>
          <p:cNvSpPr txBox="1"/>
          <p:nvPr/>
        </p:nvSpPr>
        <p:spPr>
          <a:xfrm>
            <a:off x="3982662" y="4289150"/>
            <a:ext cx="2093522" cy="738664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8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35, 23m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EAF4FC-265B-4E66-8337-541DF341BE67}"/>
              </a:ext>
            </a:extLst>
          </p:cNvPr>
          <p:cNvSpPr txBox="1"/>
          <p:nvPr/>
        </p:nvSpPr>
        <p:spPr>
          <a:xfrm>
            <a:off x="1611906" y="10711072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67574B-BE8B-4CEC-9B9D-93054EB81F80}"/>
              </a:ext>
            </a:extLst>
          </p:cNvPr>
          <p:cNvSpPr txBox="1"/>
          <p:nvPr/>
        </p:nvSpPr>
        <p:spPr>
          <a:xfrm>
            <a:off x="7719359" y="8740622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8BF7822-7317-4815-ACDC-D8C05EA50BF5}"/>
              </a:ext>
            </a:extLst>
          </p:cNvPr>
          <p:cNvSpPr txBox="1"/>
          <p:nvPr/>
        </p:nvSpPr>
        <p:spPr>
          <a:xfrm>
            <a:off x="7719359" y="10667660"/>
            <a:ext cx="2305118" cy="615553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000" b="1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Ciel Cadena" panose="02000503000000020004" pitchFamily="50" charset="0"/>
              </a:rPr>
              <a:t>Đáp án sai</a:t>
            </a:r>
          </a:p>
        </p:txBody>
      </p:sp>
      <p:pic>
        <p:nvPicPr>
          <p:cNvPr id="56" name="AmthanhThua">
            <a:hlinkClick r:id="" action="ppaction://media"/>
            <a:extLst>
              <a:ext uri="{FF2B5EF4-FFF2-40B4-BE49-F238E27FC236}">
                <a16:creationId xmlns:a16="http://schemas.microsoft.com/office/drawing/2014/main" id="{716468E9-4F4E-47F3-8A0E-38541C3EDB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5D8BF2D-90A8-4BFE-9D24-B742A9AC3C1E}"/>
              </a:ext>
            </a:extLst>
          </p:cNvPr>
          <p:cNvSpPr txBox="1"/>
          <p:nvPr/>
        </p:nvSpPr>
        <p:spPr>
          <a:xfrm>
            <a:off x="-1759465" y="2036998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</a:t>
            </a:r>
            <a:r>
              <a:rPr lang="en-US" b="1" dirty="0" err="1"/>
              <a:t>Đúng</a:t>
            </a:r>
            <a:endParaRPr lang="en-US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0B2DAE4-DE3E-4836-A738-423EF0D5DB52}"/>
              </a:ext>
            </a:extLst>
          </p:cNvPr>
          <p:cNvSpPr txBox="1"/>
          <p:nvPr/>
        </p:nvSpPr>
        <p:spPr>
          <a:xfrm>
            <a:off x="-1645107" y="362508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thanh</a:t>
            </a:r>
            <a:r>
              <a:rPr lang="en-US" b="1" dirty="0"/>
              <a:t> </a:t>
            </a:r>
          </a:p>
          <a:p>
            <a:pPr algn="ctr"/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chọn</a:t>
            </a:r>
            <a:r>
              <a:rPr lang="en-US" b="1" dirty="0"/>
              <a:t> Sai</a:t>
            </a:r>
          </a:p>
        </p:txBody>
      </p:sp>
      <p:pic>
        <p:nvPicPr>
          <p:cNvPr id="5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D3440027-6225-4166-BE6B-8146858C583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45012" y="1348650"/>
            <a:ext cx="487363" cy="487363"/>
          </a:xfrm>
          <a:prstGeom prst="rect">
            <a:avLst/>
          </a:prstGeom>
        </p:spPr>
      </p:pic>
      <p:pic>
        <p:nvPicPr>
          <p:cNvPr id="60" name="AmthanhThua">
            <a:hlinkClick r:id="" action="ppaction://media"/>
            <a:extLst>
              <a:ext uri="{FF2B5EF4-FFF2-40B4-BE49-F238E27FC236}">
                <a16:creationId xmlns:a16="http://schemas.microsoft.com/office/drawing/2014/main" id="{4B20139C-D08D-4638-BC4C-A3A6A99DE6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52490" y="5031842"/>
            <a:ext cx="487363" cy="487363"/>
          </a:xfrm>
          <a:prstGeom prst="rect">
            <a:avLst/>
          </a:prstGeom>
        </p:spPr>
      </p:pic>
      <p:pic>
        <p:nvPicPr>
          <p:cNvPr id="61" name="AmthanhThua">
            <a:hlinkClick r:id="" action="ppaction://media"/>
            <a:extLst>
              <a:ext uri="{FF2B5EF4-FFF2-40B4-BE49-F238E27FC236}">
                <a16:creationId xmlns:a16="http://schemas.microsoft.com/office/drawing/2014/main" id="{23D64624-5C14-408B-A75F-B5F42C7AE4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237935" y="5655715"/>
            <a:ext cx="487363" cy="48736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A845B7C-D538-4CD2-AE2E-60167D47C969}"/>
              </a:ext>
            </a:extLst>
          </p:cNvPr>
          <p:cNvSpPr/>
          <p:nvPr/>
        </p:nvSpPr>
        <p:spPr>
          <a:xfrm>
            <a:off x="2386779" y="4215131"/>
            <a:ext cx="900677" cy="900677"/>
          </a:xfrm>
          <a:prstGeom prst="ellipse">
            <a:avLst/>
          </a:prstGeom>
          <a:solidFill>
            <a:srgbClr val="FEC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0681458A-5031-4F60-89C8-2AD68ADF0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018234"/>
              </p:ext>
            </p:extLst>
          </p:nvPr>
        </p:nvGraphicFramePr>
        <p:xfrm>
          <a:off x="7896841" y="4282143"/>
          <a:ext cx="4174810" cy="105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962">
                  <a:extLst>
                    <a:ext uri="{9D8B030D-6E8A-4147-A177-3AD203B41FA5}">
                      <a16:colId xmlns:a16="http://schemas.microsoft.com/office/drawing/2014/main" val="908440006"/>
                    </a:ext>
                  </a:extLst>
                </a:gridCol>
                <a:gridCol w="834962">
                  <a:extLst>
                    <a:ext uri="{9D8B030D-6E8A-4147-A177-3AD203B41FA5}">
                      <a16:colId xmlns:a16="http://schemas.microsoft.com/office/drawing/2014/main" val="475755079"/>
                    </a:ext>
                  </a:extLst>
                </a:gridCol>
                <a:gridCol w="834962">
                  <a:extLst>
                    <a:ext uri="{9D8B030D-6E8A-4147-A177-3AD203B41FA5}">
                      <a16:colId xmlns:a16="http://schemas.microsoft.com/office/drawing/2014/main" val="671770861"/>
                    </a:ext>
                  </a:extLst>
                </a:gridCol>
                <a:gridCol w="834962">
                  <a:extLst>
                    <a:ext uri="{9D8B030D-6E8A-4147-A177-3AD203B41FA5}">
                      <a16:colId xmlns:a16="http://schemas.microsoft.com/office/drawing/2014/main" val="1089149415"/>
                    </a:ext>
                  </a:extLst>
                </a:gridCol>
                <a:gridCol w="834962">
                  <a:extLst>
                    <a:ext uri="{9D8B030D-6E8A-4147-A177-3AD203B41FA5}">
                      <a16:colId xmlns:a16="http://schemas.microsoft.com/office/drawing/2014/main" val="4218269842"/>
                    </a:ext>
                  </a:extLst>
                </a:gridCol>
              </a:tblGrid>
              <a:tr h="527829"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sz="23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778460"/>
                  </a:ext>
                </a:extLst>
              </a:tr>
              <a:tr h="52782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736308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11FE7463-15D2-4FDC-955F-3A3584039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3215" y="472461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DCA6287-570C-4AEB-B3B7-52EE7A71A1EA}"/>
              </a:ext>
            </a:extLst>
          </p:cNvPr>
          <p:cNvSpPr txBox="1"/>
          <p:nvPr/>
        </p:nvSpPr>
        <p:spPr>
          <a:xfrm>
            <a:off x="8781062" y="4774530"/>
            <a:ext cx="67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59C041-20C0-49EF-844B-93F3DE1323E8}"/>
              </a:ext>
            </a:extLst>
          </p:cNvPr>
          <p:cNvSpPr txBox="1"/>
          <p:nvPr/>
        </p:nvSpPr>
        <p:spPr>
          <a:xfrm>
            <a:off x="9149661" y="4691008"/>
            <a:ext cx="420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36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E2B4489-95E4-4B03-A96B-9D9E8F626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5363" y="4724610"/>
            <a:ext cx="5352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67F27B8-1CF3-4FEB-9CAB-0A17A26A9CC8}"/>
              </a:ext>
            </a:extLst>
          </p:cNvPr>
          <p:cNvSpPr txBox="1"/>
          <p:nvPr/>
        </p:nvSpPr>
        <p:spPr>
          <a:xfrm>
            <a:off x="8102353" y="4766764"/>
            <a:ext cx="6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/>
          </a:p>
        </p:txBody>
      </p:sp>
      <p:sp>
        <p:nvSpPr>
          <p:cNvPr id="52" name="Left Brace 51">
            <a:extLst>
              <a:ext uri="{FF2B5EF4-FFF2-40B4-BE49-F238E27FC236}">
                <a16:creationId xmlns:a16="http://schemas.microsoft.com/office/drawing/2014/main" id="{7103C64F-1EA8-43D7-B719-6B89181584BE}"/>
              </a:ext>
            </a:extLst>
          </p:cNvPr>
          <p:cNvSpPr/>
          <p:nvPr/>
        </p:nvSpPr>
        <p:spPr>
          <a:xfrm rot="16200000">
            <a:off x="8488946" y="4918873"/>
            <a:ext cx="329416" cy="1013733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911662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4995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499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4995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5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9" grpId="0"/>
      <p:bldP spid="40" grpId="0"/>
      <p:bldP spid="54" grpId="0"/>
      <p:bldP spid="55" grpId="0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1" grpId="0"/>
      <p:bldP spid="51" grpId="1"/>
      <p:bldP spid="52" grpId="0" animBg="1"/>
      <p:bldP spid="5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1.1|1.1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7|2.8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359</TotalTime>
  <Words>955</Words>
  <Application>Microsoft Office PowerPoint</Application>
  <PresentationFormat>Widescreen</PresentationFormat>
  <Paragraphs>316</Paragraphs>
  <Slides>28</Slides>
  <Notes>6</Notes>
  <HiddenSlides>0</HiddenSlides>
  <MMClips>65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Arial</vt:lpstr>
      <vt:lpstr>Calibri</vt:lpstr>
      <vt:lpstr>Calibri Light</vt:lpstr>
      <vt:lpstr>iCiel Cadena</vt:lpstr>
      <vt:lpstr>iCiel Soup of Justice</vt:lpstr>
      <vt:lpstr>Lato</vt:lpstr>
      <vt:lpstr>Times New Roman</vt:lpstr>
      <vt:lpstr>UTM Ambrose</vt:lpstr>
      <vt:lpstr>UTM Aquarelle</vt:lpstr>
      <vt:lpstr>UVN Banh Mi</vt:lpstr>
      <vt:lpstr>UVN Thay Giao Nang</vt:lpstr>
      <vt:lpstr>思源黑体 CN Regular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dc:description>9Slide.vn</dc:description>
  <cp:lastModifiedBy>9Slide</cp:lastModifiedBy>
  <cp:revision>21</cp:revision>
  <dcterms:created xsi:type="dcterms:W3CDTF">2021-10-03T00:48:59Z</dcterms:created>
  <dcterms:modified xsi:type="dcterms:W3CDTF">2021-11-01T10:32:04Z</dcterms:modified>
  <cp:category>9Slide.vn</cp:category>
</cp:coreProperties>
</file>