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5" r:id="rId3"/>
    <p:sldMasterId id="2147483687" r:id="rId4"/>
    <p:sldMasterId id="2147483699" r:id="rId5"/>
  </p:sldMasterIdLst>
  <p:notesMasterIdLst>
    <p:notesMasterId r:id="rId39"/>
  </p:notesMasterIdLst>
  <p:sldIdLst>
    <p:sldId id="295" r:id="rId6"/>
    <p:sldId id="281" r:id="rId7"/>
    <p:sldId id="282" r:id="rId8"/>
    <p:sldId id="283" r:id="rId9"/>
    <p:sldId id="284" r:id="rId10"/>
    <p:sldId id="307" r:id="rId11"/>
    <p:sldId id="301" r:id="rId12"/>
    <p:sldId id="285" r:id="rId13"/>
    <p:sldId id="308" r:id="rId14"/>
    <p:sldId id="302" r:id="rId15"/>
    <p:sldId id="286" r:id="rId16"/>
    <p:sldId id="309" r:id="rId17"/>
    <p:sldId id="303" r:id="rId18"/>
    <p:sldId id="287" r:id="rId19"/>
    <p:sldId id="310" r:id="rId20"/>
    <p:sldId id="304" r:id="rId21"/>
    <p:sldId id="296" r:id="rId22"/>
    <p:sldId id="305" r:id="rId23"/>
    <p:sldId id="264" r:id="rId24"/>
    <p:sldId id="265" r:id="rId25"/>
    <p:sldId id="266" r:id="rId26"/>
    <p:sldId id="306" r:id="rId27"/>
    <p:sldId id="288" r:id="rId28"/>
    <p:sldId id="289" r:id="rId29"/>
    <p:sldId id="290" r:id="rId30"/>
    <p:sldId id="298" r:id="rId31"/>
    <p:sldId id="291" r:id="rId32"/>
    <p:sldId id="269" r:id="rId33"/>
    <p:sldId id="299" r:id="rId34"/>
    <p:sldId id="292" r:id="rId35"/>
    <p:sldId id="271" r:id="rId36"/>
    <p:sldId id="272" r:id="rId37"/>
    <p:sldId id="28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70" d="100"/>
          <a:sy n="70" d="100"/>
        </p:scale>
        <p:origin x="846" y="96"/>
      </p:cViewPr>
      <p:guideLst>
        <p:guide orient="horz" pos="2160"/>
        <p:guide pos="3840"/>
      </p:guideLst>
    </p:cSldViewPr>
  </p:slideViewPr>
  <p:notesTextViewPr>
    <p:cViewPr>
      <p:scale>
        <a:sx n="1" d="1"/>
        <a:sy n="1" d="1"/>
      </p:scale>
      <p:origin x="0" y="0"/>
    </p:cViewPr>
  </p:notesTextViewPr>
  <p:sorterViewPr>
    <p:cViewPr>
      <p:scale>
        <a:sx n="100" d="100"/>
        <a:sy n="100" d="100"/>
      </p:scale>
      <p:origin x="0" y="45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AA9E6-C7C8-402E-897F-BA1F3E5DA40F}" type="slidenum">
              <a:rPr lang="zh-CN" altLang="en-US" smtClean="0"/>
              <a:t>29</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31</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32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26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10B419-FF10-4B1A-ACF4-A90B728DF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10B419-FF10-4B1A-ACF4-A90B728DF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10B419-FF10-4B1A-ACF4-A90B728DFC1A}"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10B419-FF10-4B1A-ACF4-A90B728DFC1A}"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10B419-FF10-4B1A-ACF4-A90B728DFC1A}"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0B419-FF10-4B1A-ACF4-A90B728DFC1A}"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3" name="Google Shape;2356;p30"/>
          <p:cNvGrpSpPr/>
          <p:nvPr userDrawn="1"/>
        </p:nvGrpSpPr>
        <p:grpSpPr>
          <a:xfrm>
            <a:off x="896619" y="1566374"/>
            <a:ext cx="9867486" cy="4807426"/>
            <a:chOff x="741115" y="853968"/>
            <a:chExt cx="7691377" cy="4021392"/>
          </a:xfrm>
          <a:solidFill>
            <a:schemeClr val="accent3"/>
          </a:solidFill>
        </p:grpSpPr>
        <p:sp>
          <p:nvSpPr>
            <p:cNvPr id="294" name="Google Shape;2357;p30"/>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295" name="Google Shape;2358;p30"/>
            <p:cNvGrpSpPr/>
            <p:nvPr/>
          </p:nvGrpSpPr>
          <p:grpSpPr>
            <a:xfrm>
              <a:off x="741115" y="1203950"/>
              <a:ext cx="7691377" cy="3671410"/>
              <a:chOff x="741115" y="1203950"/>
              <a:chExt cx="7691377" cy="3671410"/>
            </a:xfrm>
            <a:grpFill/>
          </p:grpSpPr>
          <p:sp>
            <p:nvSpPr>
              <p:cNvPr id="296" name="Google Shape;2359;p30"/>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297" name="Google Shape;2360;p30"/>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298"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2023/11/1</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B419-FF10-4B1A-ACF4-A90B728DFC1A}"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DEF7-8BFF-473F-BBF9-2145226ECB6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1.GIF"/><Relationship Id="rId7" Type="http://schemas.openxmlformats.org/officeDocument/2006/relationships/image" Target="../media/image35.png"/><Relationship Id="rId12" Type="http://schemas.openxmlformats.org/officeDocument/2006/relationships/slide" Target="slide11.xml"/><Relationship Id="rId2" Type="http://schemas.openxmlformats.org/officeDocument/2006/relationships/image" Target="../media/image30.png"/><Relationship Id="rId1" Type="http://schemas.openxmlformats.org/officeDocument/2006/relationships/slideLayout" Target="../slideLayouts/slideLayout48.xml"/><Relationship Id="rId6" Type="http://schemas.openxmlformats.org/officeDocument/2006/relationships/image" Target="../media/image34.GIF"/><Relationship Id="rId11" Type="http://schemas.microsoft.com/office/2007/relationships/hdphoto" Target="../media/hdphoto5.wdp"/><Relationship Id="rId5" Type="http://schemas.openxmlformats.org/officeDocument/2006/relationships/image" Target="../media/image33.GIF"/><Relationship Id="rId10" Type="http://schemas.openxmlformats.org/officeDocument/2006/relationships/image" Target="../media/image37.png"/><Relationship Id="rId4" Type="http://schemas.openxmlformats.org/officeDocument/2006/relationships/image" Target="../media/image32.GIF"/><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48.xml"/><Relationship Id="rId7" Type="http://schemas.openxmlformats.org/officeDocument/2006/relationships/slide" Target="slide13.xml"/><Relationship Id="rId2" Type="http://schemas.openxmlformats.org/officeDocument/2006/relationships/audio" Target="../media/media9.wav"/><Relationship Id="rId1" Type="http://schemas.microsoft.com/office/2007/relationships/media" Target="../media/media9.wav"/><Relationship Id="rId6" Type="http://schemas.microsoft.com/office/2007/relationships/hdphoto" Target="../media/hdphoto6.wdp"/><Relationship Id="rId5" Type="http://schemas.openxmlformats.org/officeDocument/2006/relationships/image" Target="../media/image38.jpeg"/><Relationship Id="rId10"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17.GIF"/></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8.png"/><Relationship Id="rId3" Type="http://schemas.microsoft.com/office/2007/relationships/media" Target="../media/media3.wav"/><Relationship Id="rId7" Type="http://schemas.openxmlformats.org/officeDocument/2006/relationships/image" Target="../media/image38.jpeg"/><Relationship Id="rId12" Type="http://schemas.openxmlformats.org/officeDocument/2006/relationships/image" Target="../media/image18.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0.png"/><Relationship Id="rId11" Type="http://schemas.openxmlformats.org/officeDocument/2006/relationships/image" Target="../media/image17.GIF"/><Relationship Id="rId5" Type="http://schemas.openxmlformats.org/officeDocument/2006/relationships/slideLayout" Target="../slideLayouts/slideLayout48.xml"/><Relationship Id="rId10" Type="http://schemas.openxmlformats.org/officeDocument/2006/relationships/image" Target="../media/image39.png"/><Relationship Id="rId4" Type="http://schemas.openxmlformats.org/officeDocument/2006/relationships/audio" Target="../media/media3.wav"/><Relationship Id="rId9"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1.GIF"/><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8.xml"/><Relationship Id="rId6" Type="http://schemas.openxmlformats.org/officeDocument/2006/relationships/image" Target="../media/image34.GIF"/><Relationship Id="rId11" Type="http://schemas.openxmlformats.org/officeDocument/2006/relationships/slide" Target="slide14.xml"/><Relationship Id="rId5" Type="http://schemas.openxmlformats.org/officeDocument/2006/relationships/image" Target="../media/image33.GIF"/><Relationship Id="rId10" Type="http://schemas.microsoft.com/office/2007/relationships/hdphoto" Target="../media/hdphoto5.wdp"/><Relationship Id="rId4" Type="http://schemas.openxmlformats.org/officeDocument/2006/relationships/image" Target="../media/image32.GIF"/><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Layout" Target="../slideLayouts/slideLayout48.xml"/><Relationship Id="rId7" Type="http://schemas.microsoft.com/office/2007/relationships/hdphoto" Target="../media/hdphoto6.wdp"/><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8.jpeg"/><Relationship Id="rId11" Type="http://schemas.openxmlformats.org/officeDocument/2006/relationships/image" Target="../media/image18.png"/><Relationship Id="rId5" Type="http://schemas.openxmlformats.org/officeDocument/2006/relationships/image" Target="../media/image30.png"/><Relationship Id="rId10" Type="http://schemas.openxmlformats.org/officeDocument/2006/relationships/image" Target="../media/image17.GIF"/><Relationship Id="rId4" Type="http://schemas.openxmlformats.org/officeDocument/2006/relationships/notesSlide" Target="../notesSlides/notesSlide2.xml"/><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Layout" Target="../slideLayouts/slideLayout48.xml"/><Relationship Id="rId7" Type="http://schemas.microsoft.com/office/2007/relationships/hdphoto" Target="../media/hdphoto6.wdp"/><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8.jpeg"/><Relationship Id="rId11" Type="http://schemas.openxmlformats.org/officeDocument/2006/relationships/image" Target="../media/image18.png"/><Relationship Id="rId5" Type="http://schemas.openxmlformats.org/officeDocument/2006/relationships/image" Target="../media/image30.png"/><Relationship Id="rId10" Type="http://schemas.openxmlformats.org/officeDocument/2006/relationships/image" Target="../media/image17.GIF"/><Relationship Id="rId4" Type="http://schemas.openxmlformats.org/officeDocument/2006/relationships/notesSlide" Target="../notesSlides/notesSlide3.xml"/><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17.GIF"/><Relationship Id="rId3" Type="http://schemas.openxmlformats.org/officeDocument/2006/relationships/audio" Target="NULL" TargetMode="External"/><Relationship Id="rId7" Type="http://schemas.openxmlformats.org/officeDocument/2006/relationships/image" Target="../media/image31.GIF"/><Relationship Id="rId12" Type="http://schemas.microsoft.com/office/2007/relationships/hdphoto" Target="../media/hdphoto4.wdp"/><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slideLayout" Target="../slideLayouts/slideLayout48.xml"/><Relationship Id="rId15" Type="http://schemas.openxmlformats.org/officeDocument/2006/relationships/image" Target="../media/image28.png"/><Relationship Id="rId10" Type="http://schemas.openxmlformats.org/officeDocument/2006/relationships/image" Target="../media/image34.GIF"/><Relationship Id="rId4" Type="http://schemas.microsoft.com/office/2007/relationships/media" Target="../media/media3.wav"/><Relationship Id="rId9" Type="http://schemas.openxmlformats.org/officeDocument/2006/relationships/image" Target="../media/image33.GIF"/><Relationship Id="rId1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54.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3.GIF"/><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8.xml"/><Relationship Id="rId16" Type="http://schemas.openxmlformats.org/officeDocument/2006/relationships/image" Target="../media/image67.pn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18" Type="http://schemas.openxmlformats.org/officeDocument/2006/relationships/image" Target="../media/image28.png"/><Relationship Id="rId3" Type="http://schemas.microsoft.com/office/2007/relationships/media" Target="../media/media4.wav"/><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7.png"/><Relationship Id="rId2" Type="http://schemas.openxmlformats.org/officeDocument/2006/relationships/audio" Target="../media/media3.wav"/><Relationship Id="rId16" Type="http://schemas.microsoft.com/office/2007/relationships/hdphoto" Target="../media/hdphoto3.wdp"/><Relationship Id="rId20" Type="http://schemas.openxmlformats.org/officeDocument/2006/relationships/image" Target="../media/image29.png"/><Relationship Id="rId1" Type="http://schemas.microsoft.com/office/2007/relationships/media" Target="../media/media3.wav"/><Relationship Id="rId6" Type="http://schemas.openxmlformats.org/officeDocument/2006/relationships/image" Target="../media/image19.jpeg"/><Relationship Id="rId11" Type="http://schemas.openxmlformats.org/officeDocument/2006/relationships/image" Target="../media/image23.png"/><Relationship Id="rId5" Type="http://schemas.openxmlformats.org/officeDocument/2006/relationships/slideLayout" Target="../slideLayouts/slideLayout48.xml"/><Relationship Id="rId15" Type="http://schemas.openxmlformats.org/officeDocument/2006/relationships/image" Target="../media/image26.png"/><Relationship Id="rId10" Type="http://schemas.openxmlformats.org/officeDocument/2006/relationships/image" Target="../media/image22.png"/><Relationship Id="rId19" Type="http://schemas.openxmlformats.org/officeDocument/2006/relationships/image" Target="../media/image17.GIF"/><Relationship Id="rId4" Type="http://schemas.openxmlformats.org/officeDocument/2006/relationships/audio" Target="../media/media4.wav"/><Relationship Id="rId9" Type="http://schemas.openxmlformats.org/officeDocument/2006/relationships/image" Target="../media/image21.pn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4.png"/><Relationship Id="rId21" Type="http://schemas.openxmlformats.org/officeDocument/2006/relationships/image" Target="../media/image73.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12.xml"/><Relationship Id="rId16" Type="http://schemas.openxmlformats.org/officeDocument/2006/relationships/image" Target="../media/image67.png"/><Relationship Id="rId20" Type="http://schemas.openxmlformats.org/officeDocument/2006/relationships/image" Target="../media/image5.png"/><Relationship Id="rId1" Type="http://schemas.openxmlformats.org/officeDocument/2006/relationships/slideLayout" Target="../slideLayouts/slideLayout4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7.png"/><Relationship Id="rId3" Type="http://schemas.openxmlformats.org/officeDocument/2006/relationships/image" Target="../media/image31.GIF"/><Relationship Id="rId7" Type="http://schemas.openxmlformats.org/officeDocument/2006/relationships/image" Target="../media/image35.png"/><Relationship Id="rId12"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48.xml"/><Relationship Id="rId6" Type="http://schemas.openxmlformats.org/officeDocument/2006/relationships/image" Target="../media/image34.GIF"/><Relationship Id="rId11" Type="http://schemas.microsoft.com/office/2007/relationships/hdphoto" Target="../media/hdphoto3.wdp"/><Relationship Id="rId5" Type="http://schemas.openxmlformats.org/officeDocument/2006/relationships/image" Target="../media/image33.GIF"/><Relationship Id="rId15" Type="http://schemas.openxmlformats.org/officeDocument/2006/relationships/slide" Target="slide5.xml"/><Relationship Id="rId10" Type="http://schemas.openxmlformats.org/officeDocument/2006/relationships/image" Target="../media/image26.png"/><Relationship Id="rId4" Type="http://schemas.openxmlformats.org/officeDocument/2006/relationships/image" Target="../media/image32.GIF"/><Relationship Id="rId9" Type="http://schemas.openxmlformats.org/officeDocument/2006/relationships/image" Target="../media/image25.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media5.wav"/><Relationship Id="rId7" Type="http://schemas.microsoft.com/office/2007/relationships/hdphoto" Target="../media/hdphoto6.wdp"/><Relationship Id="rId2" Type="http://schemas.microsoft.com/office/2007/relationships/media" Target="../media/media5.wav"/><Relationship Id="rId1" Type="http://schemas.openxmlformats.org/officeDocument/2006/relationships/tags" Target="../tags/tag1.xml"/><Relationship Id="rId6" Type="http://schemas.openxmlformats.org/officeDocument/2006/relationships/image" Target="../media/image38.jpeg"/><Relationship Id="rId11" Type="http://schemas.openxmlformats.org/officeDocument/2006/relationships/image" Target="../media/image29.png"/><Relationship Id="rId5" Type="http://schemas.openxmlformats.org/officeDocument/2006/relationships/image" Target="../media/image30.png"/><Relationship Id="rId10" Type="http://schemas.openxmlformats.org/officeDocument/2006/relationships/image" Target="../media/image17.GIF"/><Relationship Id="rId4" Type="http://schemas.openxmlformats.org/officeDocument/2006/relationships/slideLayout" Target="../slideLayouts/slideLayout48.xml"/><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media6.wav"/><Relationship Id="rId7" Type="http://schemas.microsoft.com/office/2007/relationships/hdphoto" Target="../media/hdphoto6.wdp"/><Relationship Id="rId2" Type="http://schemas.microsoft.com/office/2007/relationships/media" Target="../media/media6.wav"/><Relationship Id="rId1" Type="http://schemas.openxmlformats.org/officeDocument/2006/relationships/tags" Target="../tags/tag2.xml"/><Relationship Id="rId6" Type="http://schemas.openxmlformats.org/officeDocument/2006/relationships/image" Target="../media/image38.jpeg"/><Relationship Id="rId11" Type="http://schemas.openxmlformats.org/officeDocument/2006/relationships/image" Target="../media/image18.png"/><Relationship Id="rId5" Type="http://schemas.openxmlformats.org/officeDocument/2006/relationships/image" Target="../media/image30.png"/><Relationship Id="rId10" Type="http://schemas.openxmlformats.org/officeDocument/2006/relationships/image" Target="../media/image17.GIF"/><Relationship Id="rId4" Type="http://schemas.openxmlformats.org/officeDocument/2006/relationships/slideLayout" Target="../slideLayouts/slideLayout48.xml"/><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8.xml"/><Relationship Id="rId3" Type="http://schemas.openxmlformats.org/officeDocument/2006/relationships/image" Target="../media/image31.GIF"/><Relationship Id="rId7" Type="http://schemas.openxmlformats.org/officeDocument/2006/relationships/image" Target="../media/image35.png"/><Relationship Id="rId12"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48.xml"/><Relationship Id="rId6" Type="http://schemas.openxmlformats.org/officeDocument/2006/relationships/image" Target="../media/image34.GIF"/><Relationship Id="rId11" Type="http://schemas.openxmlformats.org/officeDocument/2006/relationships/image" Target="../media/image37.png"/><Relationship Id="rId5" Type="http://schemas.openxmlformats.org/officeDocument/2006/relationships/image" Target="../media/image33.GIF"/><Relationship Id="rId10" Type="http://schemas.openxmlformats.org/officeDocument/2006/relationships/image" Target="../media/image36.png"/><Relationship Id="rId4" Type="http://schemas.openxmlformats.org/officeDocument/2006/relationships/image" Target="../media/image32.GIF"/><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8.png"/><Relationship Id="rId3" Type="http://schemas.microsoft.com/office/2007/relationships/media" Target="../media/media3.wav"/><Relationship Id="rId7" Type="http://schemas.openxmlformats.org/officeDocument/2006/relationships/image" Target="../media/image38.jpeg"/><Relationship Id="rId12" Type="http://schemas.openxmlformats.org/officeDocument/2006/relationships/image" Target="../media/image18.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0.png"/><Relationship Id="rId11" Type="http://schemas.openxmlformats.org/officeDocument/2006/relationships/image" Target="../media/image17.GIF"/><Relationship Id="rId5" Type="http://schemas.openxmlformats.org/officeDocument/2006/relationships/slideLayout" Target="../slideLayouts/slideLayout48.xml"/><Relationship Id="rId10" Type="http://schemas.openxmlformats.org/officeDocument/2006/relationships/image" Target="../media/image39.png"/><Relationship Id="rId4" Type="http://schemas.openxmlformats.org/officeDocument/2006/relationships/audio" Target="../media/media3.wav"/><Relationship Id="rId9" Type="http://schemas.openxmlformats.org/officeDocument/2006/relationships/slide" Target="slide10.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48.xml"/><Relationship Id="rId7" Type="http://schemas.openxmlformats.org/officeDocument/2006/relationships/slide" Target="slide10.xml"/><Relationship Id="rId2" Type="http://schemas.openxmlformats.org/officeDocument/2006/relationships/audio" Target="../media/media8.wav"/><Relationship Id="rId1" Type="http://schemas.microsoft.com/office/2007/relationships/media" Target="../media/media8.wav"/><Relationship Id="rId6" Type="http://schemas.microsoft.com/office/2007/relationships/hdphoto" Target="../media/hdphoto6.wdp"/><Relationship Id="rId5" Type="http://schemas.openxmlformats.org/officeDocument/2006/relationships/image" Target="../media/image38.jpeg"/><Relationship Id="rId10"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3" name="文本框 342"/>
          <p:cNvSpPr txBox="1"/>
          <p:nvPr/>
        </p:nvSpPr>
        <p:spPr>
          <a:xfrm>
            <a:off x="1785342" y="-3454"/>
            <a:ext cx="8020081" cy="630942"/>
          </a:xfrm>
          <a:prstGeom prst="rect">
            <a:avLst/>
          </a:prstGeom>
          <a:noFill/>
        </p:spPr>
        <p:txBody>
          <a:bodyPr wrap="none" rtlCol="0">
            <a:spAutoFit/>
            <a:scene3d>
              <a:camera prst="orthographicFront"/>
              <a:lightRig rig="threePt" dir="t"/>
            </a:scene3d>
            <a:sp3d contourW="12700"/>
          </a:bodyPr>
          <a:lstStyle/>
          <a:p>
            <a:pPr algn="ctr"/>
            <a:r>
              <a:rPr lang="vi-VN" altLang="zh-CN" sz="3500" b="1" dirty="0">
                <a:pattFill prst="wdDnDiag">
                  <a:fgClr>
                    <a:srgbClr val="92D050"/>
                  </a:fgClr>
                  <a:bgClr>
                    <a:srgbClr val="91B82E"/>
                  </a:bgClr>
                </a:patt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3500" b="1" dirty="0">
              <a:pattFill prst="wdDnDiag">
                <a:fgClr>
                  <a:srgbClr val="92D050"/>
                </a:fgClr>
                <a:bgClr>
                  <a:srgbClr val="91B82E"/>
                </a:bgClr>
              </a:patt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2674733" y="576232"/>
            <a:ext cx="6662594" cy="553998"/>
          </a:xfrm>
          <a:prstGeom prst="rect">
            <a:avLst/>
          </a:prstGeom>
          <a:noFill/>
        </p:spPr>
        <p:txBody>
          <a:bodyPr wrap="none" rtlCol="0">
            <a:spAutoFit/>
            <a:scene3d>
              <a:camera prst="orthographicFront"/>
              <a:lightRig rig="threePt" dir="t"/>
            </a:scene3d>
            <a:sp3d contourW="12700"/>
          </a:bodyPr>
          <a:lstStyle/>
          <a:p>
            <a:pPr algn="ctr"/>
            <a:r>
              <a:rPr lang="vi-VN" altLang="zh-CN" sz="3000" b="1" dirty="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a:t>
            </a:r>
            <a:r>
              <a:rPr lang="en-US" altLang="zh-CN" sz="3000" b="1" dirty="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rPr>
              <a:t> THẠCH BÀN A</a:t>
            </a:r>
            <a:endParaRPr lang="zh-CN" altLang="en-US" sz="3000" b="1" dirty="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0"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1948" y="-587130"/>
            <a:ext cx="812800" cy="812800"/>
          </a:xfrm>
          <a:prstGeom prst="rect">
            <a:avLst/>
          </a:prstGeom>
        </p:spPr>
      </p:pic>
      <p:sp>
        <p:nvSpPr>
          <p:cNvPr id="23" name="文本框 343"/>
          <p:cNvSpPr txBox="1"/>
          <p:nvPr/>
        </p:nvSpPr>
        <p:spPr>
          <a:xfrm>
            <a:off x="2563434" y="1824034"/>
            <a:ext cx="6885305" cy="860425"/>
          </a:xfrm>
          <a:prstGeom prst="rect">
            <a:avLst/>
          </a:prstGeom>
          <a:noFill/>
        </p:spPr>
        <p:txBody>
          <a:bodyPr wrap="none" rtlCol="0">
            <a:spAutoFit/>
            <a:scene3d>
              <a:camera prst="orthographicFront"/>
              <a:lightRig rig="threePt" dir="t"/>
            </a:scene3d>
            <a:sp3d contourW="12700"/>
          </a:bodyPr>
          <a:lstStyle/>
          <a:p>
            <a:pPr algn="ctr"/>
            <a:r>
              <a:rPr lang="vi-VN" altLang="zh-CN" sz="5000" b="1" dirty="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rPr>
              <a:t>TỰ NHIÊN VÀ XÃ HỘI</a:t>
            </a:r>
          </a:p>
        </p:txBody>
      </p:sp>
      <p:sp>
        <p:nvSpPr>
          <p:cNvPr id="5" name="Rectangle 2"/>
          <p:cNvSpPr txBox="1">
            <a:spLocks noChangeArrowheads="1"/>
          </p:cNvSpPr>
          <p:nvPr/>
        </p:nvSpPr>
        <p:spPr>
          <a:xfrm>
            <a:off x="2461895" y="2901315"/>
            <a:ext cx="726757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9: Giữ vệ sinh trường học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1" presetClass="mediacall" presetSubtype="0" fill="hold" nodeType="afterEffect">
                                  <p:stCondLst>
                                    <p:cond delay="0"/>
                                  </p:stCondLst>
                                  <p:childTnLst>
                                    <p:cmd type="call" cmd="playFrom(0.0)">
                                      <p:cBhvr>
                                        <p:cTn id="38" dur="194170"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8" repeatCount="indefinite" fill="hold" display="0">
                  <p:stCondLst>
                    <p:cond delay="indefinite"/>
                  </p:stCondLst>
                  <p:endCondLst>
                    <p:cond evt="onStopAudio" delay="0">
                      <p:tgtEl>
                        <p:sldTgt/>
                      </p:tgtEl>
                    </p:cond>
                  </p:endCondLst>
                </p:cTn>
                <p:tgtEl>
                  <p:spTgt spid="20"/>
                </p:tgtEl>
              </p:cMediaNode>
            </p:audio>
          </p:childTnLst>
        </p:cTn>
      </p:par>
    </p:tnLst>
    <p:bldLst>
      <p:bldP spid="23"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776883" y="260874"/>
            <a:ext cx="1415116" cy="13034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34212"/>
            <a:ext cx="1226572" cy="9640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136801" y="3040488"/>
            <a:ext cx="2186482" cy="1282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990" y="1178068"/>
            <a:ext cx="1744213" cy="12354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98655" y="3998091"/>
            <a:ext cx="1823881" cy="9162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816547" y="4597841"/>
            <a:ext cx="1575470" cy="12656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7636925" y="822737"/>
            <a:ext cx="670182" cy="2412650"/>
          </a:xfrm>
          <a:prstGeom prst="rect">
            <a:avLst/>
          </a:prstGeom>
        </p:spPr>
      </p:pic>
      <p:pic>
        <p:nvPicPr>
          <p:cNvPr id="38" name="Picture 37"/>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41" name="8-Point Star 40">
            <a:hlinkClick r:id="rId12" action="ppaction://hlinksldjump"/>
          </p:cNvPr>
          <p:cNvSpPr/>
          <p:nvPr/>
        </p:nvSpPr>
        <p:spPr>
          <a:xfrm>
            <a:off x="6958062" y="764089"/>
            <a:ext cx="1171330" cy="950624"/>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0.01342 0.0382 L 0.87402 0.04422 " pathEditMode="relative" rAng="0" ptsTypes="AA">
                                      <p:cBhvr>
                                        <p:cTn id="6" dur="8000" fill="hold"/>
                                        <p:tgtEl>
                                          <p:spTgt spid="16"/>
                                        </p:tgtEl>
                                        <p:attrNameLst>
                                          <p:attrName>ppt_x</p:attrName>
                                          <p:attrName>ppt_y</p:attrName>
                                        </p:attrNameLst>
                                      </p:cBhvr>
                                      <p:rCtr x="44372" y="301"/>
                                    </p:animMotion>
                                  </p:childTnLst>
                                </p:cTn>
                              </p:par>
                              <p:par>
                                <p:cTn id="7" presetID="63" presetClass="path" presetSubtype="0" repeatCount="indefinite" accel="50000" decel="50000" fill="hold" nodeType="withEffect">
                                  <p:stCondLst>
                                    <p:cond delay="0"/>
                                  </p:stCondLst>
                                  <p:childTnLst>
                                    <p:animMotion origin="layout" path="M -4.18968E-6 4.44444E-6 L 0.94737 -0.00787 " pathEditMode="relative" rAng="0" ptsTypes="AA">
                                      <p:cBhvr>
                                        <p:cTn id="8" dur="9000" fill="hold"/>
                                        <p:tgtEl>
                                          <p:spTgt spid="18"/>
                                        </p:tgtEl>
                                        <p:attrNameLst>
                                          <p:attrName>ppt_x</p:attrName>
                                          <p:attrName>ppt_y</p:attrName>
                                        </p:attrNameLst>
                                      </p:cBhvr>
                                      <p:rCtr x="47368" y="-394"/>
                                    </p:animMotion>
                                  </p:childTnLst>
                                </p:cTn>
                              </p:par>
                              <p:par>
                                <p:cTn id="9" presetID="35" presetClass="path" presetSubtype="0" repeatCount="indefinite" accel="50000" decel="50000" fill="hold" nodeType="withEffect">
                                  <p:stCondLst>
                                    <p:cond delay="0"/>
                                  </p:stCondLst>
                                  <p:childTnLst>
                                    <p:animMotion origin="layout" path="M 2.074E-6 -3.7037E-7 L -0.94242 -0.00162 " pathEditMode="relative" rAng="0" ptsTypes="AA">
                                      <p:cBhvr>
                                        <p:cTn id="10" dur="10000" fill="hold"/>
                                        <p:tgtEl>
                                          <p:spTgt spid="15"/>
                                        </p:tgtEl>
                                        <p:attrNameLst>
                                          <p:attrName>ppt_x</p:attrName>
                                          <p:attrName>ppt_y</p:attrName>
                                        </p:attrNameLst>
                                      </p:cBhvr>
                                      <p:rCtr x="-47121" y="-93"/>
                                    </p:animMotion>
                                  </p:childTnLst>
                                </p:cTn>
                              </p:par>
                              <p:par>
                                <p:cTn id="11" presetID="35" presetClass="path" presetSubtype="0" repeatCount="indefinite" accel="50000" decel="50000" fill="hold" nodeType="withEffect">
                                  <p:stCondLst>
                                    <p:cond delay="0"/>
                                  </p:stCondLst>
                                  <p:childTnLst>
                                    <p:animMotion origin="layout" path="M 0.01615 -0.07638 L -0.88471 -0.04421 " pathEditMode="relative" rAng="0" ptsTypes="AA">
                                      <p:cBhvr>
                                        <p:cTn id="12" dur="10000" fill="hold"/>
                                        <p:tgtEl>
                                          <p:spTgt spid="17"/>
                                        </p:tgtEl>
                                        <p:attrNameLst>
                                          <p:attrName>ppt_x</p:attrName>
                                          <p:attrName>ppt_y</p:attrName>
                                        </p:attrNameLst>
                                      </p:cBhvr>
                                      <p:rCtr x="-45050" y="1597"/>
                                    </p:animMotion>
                                  </p:childTnLst>
                                </p:cTn>
                              </p:par>
                              <p:par>
                                <p:cTn id="13" presetID="35" presetClass="path" presetSubtype="0" repeatCount="indefinite" accel="50000" decel="50000" fill="hold" nodeType="withEffect">
                                  <p:stCondLst>
                                    <p:cond delay="0"/>
                                  </p:stCondLst>
                                  <p:childTnLst>
                                    <p:animMotion origin="layout" path="M 0.08194 0.0331 L 0.95023 0.00486 " pathEditMode="relative" rAng="0" ptsTypes="AA">
                                      <p:cBhvr>
                                        <p:cTn id="14" dur="9000" fill="hold"/>
                                        <p:tgtEl>
                                          <p:spTgt spid="19"/>
                                        </p:tgtEl>
                                        <p:attrNameLst>
                                          <p:attrName>ppt_x</p:attrName>
                                          <p:attrName>ppt_y</p:attrName>
                                        </p:attrNameLst>
                                      </p:cBhvr>
                                      <p:rCtr x="43408" y="-1412"/>
                                    </p:animMotion>
                                  </p:childTnLst>
                                </p:cTn>
                              </p:par>
                              <p:par>
                                <p:cTn id="15" presetID="35" presetClass="path" presetSubtype="0" repeatCount="indefinite" accel="50000" decel="50000" fill="hold" nodeType="withEffect">
                                  <p:stCondLst>
                                    <p:cond delay="0"/>
                                  </p:stCondLst>
                                  <p:childTnLst>
                                    <p:animMotion origin="layout" path="M 1.0839E-6 -1.48148E-6 L -0.92457 0.01806 " pathEditMode="relative" rAng="0" ptsTypes="AA">
                                      <p:cBhvr>
                                        <p:cTn id="16" dur="11000" fill="hold"/>
                                        <p:tgtEl>
                                          <p:spTgt spid="34"/>
                                        </p:tgtEl>
                                        <p:attrNameLst>
                                          <p:attrName>ppt_x</p:attrName>
                                          <p:attrName>ppt_y</p:attrName>
                                        </p:attrNameLst>
                                      </p:cBhvr>
                                      <p:rCtr x="-46235" y="903"/>
                                    </p:animMotion>
                                  </p:childTnLst>
                                </p:cTn>
                              </p:par>
                              <p:par>
                                <p:cTn id="17" presetID="32" presetClass="emph" presetSubtype="0" repeatCount="indefinite" fill="hold" nodeType="withEffect">
                                  <p:stCondLst>
                                    <p:cond delay="0"/>
                                  </p:stCondLst>
                                  <p:childTnLst>
                                    <p:animRot by="120000">
                                      <p:cBhvr>
                                        <p:cTn id="18" dur="1100" fill="hold">
                                          <p:stCondLst>
                                            <p:cond delay="0"/>
                                          </p:stCondLst>
                                        </p:cTn>
                                        <p:tgtEl>
                                          <p:spTgt spid="34"/>
                                        </p:tgtEl>
                                        <p:attrNameLst>
                                          <p:attrName>r</p:attrName>
                                        </p:attrNameLst>
                                      </p:cBhvr>
                                    </p:animRot>
                                    <p:animRot by="-240000">
                                      <p:cBhvr>
                                        <p:cTn id="19" dur="2200" fill="hold">
                                          <p:stCondLst>
                                            <p:cond delay="2200"/>
                                          </p:stCondLst>
                                        </p:cTn>
                                        <p:tgtEl>
                                          <p:spTgt spid="34"/>
                                        </p:tgtEl>
                                        <p:attrNameLst>
                                          <p:attrName>r</p:attrName>
                                        </p:attrNameLst>
                                      </p:cBhvr>
                                    </p:animRot>
                                    <p:animRot by="240000">
                                      <p:cBhvr>
                                        <p:cTn id="20" dur="2200" fill="hold">
                                          <p:stCondLst>
                                            <p:cond delay="4400"/>
                                          </p:stCondLst>
                                        </p:cTn>
                                        <p:tgtEl>
                                          <p:spTgt spid="34"/>
                                        </p:tgtEl>
                                        <p:attrNameLst>
                                          <p:attrName>r</p:attrName>
                                        </p:attrNameLst>
                                      </p:cBhvr>
                                    </p:animRot>
                                    <p:animRot by="-240000">
                                      <p:cBhvr>
                                        <p:cTn id="21" dur="2200" fill="hold">
                                          <p:stCondLst>
                                            <p:cond delay="6600"/>
                                          </p:stCondLst>
                                        </p:cTn>
                                        <p:tgtEl>
                                          <p:spTgt spid="34"/>
                                        </p:tgtEl>
                                        <p:attrNameLst>
                                          <p:attrName>r</p:attrName>
                                        </p:attrNameLst>
                                      </p:cBhvr>
                                    </p:animRot>
                                    <p:animRot by="120000">
                                      <p:cBhvr>
                                        <p:cTn id="22" dur="2200" fill="hold">
                                          <p:stCondLst>
                                            <p:cond delay="88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8"/>
                                        </p:tgtEl>
                                        <p:attrNameLst>
                                          <p:attrName>r</p:attrName>
                                        </p:attrNameLst>
                                      </p:cBhvr>
                                    </p:animRot>
                                    <p:animRot by="-240000">
                                      <p:cBhvr>
                                        <p:cTn id="31" dur="600" fill="hold">
                                          <p:stCondLst>
                                            <p:cond delay="600"/>
                                          </p:stCondLst>
                                        </p:cTn>
                                        <p:tgtEl>
                                          <p:spTgt spid="38"/>
                                        </p:tgtEl>
                                        <p:attrNameLst>
                                          <p:attrName>r</p:attrName>
                                        </p:attrNameLst>
                                      </p:cBhvr>
                                    </p:animRot>
                                    <p:animRot by="240000">
                                      <p:cBhvr>
                                        <p:cTn id="32" dur="600" fill="hold">
                                          <p:stCondLst>
                                            <p:cond delay="1200"/>
                                          </p:stCondLst>
                                        </p:cTn>
                                        <p:tgtEl>
                                          <p:spTgt spid="38"/>
                                        </p:tgtEl>
                                        <p:attrNameLst>
                                          <p:attrName>r</p:attrName>
                                        </p:attrNameLst>
                                      </p:cBhvr>
                                    </p:animRot>
                                    <p:animRot by="-240000">
                                      <p:cBhvr>
                                        <p:cTn id="33" dur="600" fill="hold">
                                          <p:stCondLst>
                                            <p:cond delay="1800"/>
                                          </p:stCondLst>
                                        </p:cTn>
                                        <p:tgtEl>
                                          <p:spTgt spid="38"/>
                                        </p:tgtEl>
                                        <p:attrNameLst>
                                          <p:attrName>r</p:attrName>
                                        </p:attrNameLst>
                                      </p:cBhvr>
                                    </p:animRot>
                                    <p:animRot by="120000">
                                      <p:cBhvr>
                                        <p:cTn id="34"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41" grpId="0" bldLvl="0" animBg="1"/>
      <p:bldP spid="4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59264" y="720969"/>
            <a:ext cx="6160670" cy="1200329"/>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Vứt</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rác</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ra</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sân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trường</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là</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việc</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nên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làm</a:t>
            </a:r>
            <a:r>
              <a:rPr lang="en-US" sz="3600" b="1" dirty="0">
                <a:solidFill>
                  <a:srgbClr val="0033CC"/>
                </a:solidFill>
                <a:latin typeface="Times New Roman" panose="02020603050405020304" pitchFamily="18" charset="0"/>
                <a:cs typeface="Times New Roman" panose="02020603050405020304" pitchFamily="18" charset="0"/>
              </a:rPr>
              <a:t> hay </a:t>
            </a:r>
            <a:r>
              <a:rPr lang="en-US" sz="3600" b="1" dirty="0" err="1">
                <a:solidFill>
                  <a:srgbClr val="0033CC"/>
                </a:solidFill>
                <a:latin typeface="Times New Roman" panose="02020603050405020304" pitchFamily="18" charset="0"/>
                <a:cs typeface="Times New Roman" panose="02020603050405020304" pitchFamily="18" charset="0"/>
              </a:rPr>
              <a:t>không</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nên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làm</a:t>
            </a:r>
            <a:r>
              <a:rPr lang="en-US" sz="3600" b="1" dirty="0">
                <a:solidFill>
                  <a:srgbClr val="0033CC"/>
                </a:solidFill>
                <a:latin typeface="Times New Roman" panose="02020603050405020304" pitchFamily="18" charset="0"/>
                <a:cs typeface="Times New Roman" panose="02020603050405020304" pitchFamily="18" charset="0"/>
              </a:rPr>
              <a:t>?</a:t>
            </a:r>
          </a:p>
        </p:txBody>
      </p:sp>
      <p:pic>
        <p:nvPicPr>
          <p:cNvPr id="38" name="Picture 2" descr="C:\Users\ADMIN\Desktop\Phan Thi Do Uyen\Giai cuu dai duong\Picture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86" y="3752005"/>
            <a:ext cx="2653407" cy="310599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3"/>
                                        </p:tgtEl>
                                      </p:cBhvr>
                                    </p:cmd>
                                  </p:childTnLst>
                                </p:cTn>
                              </p:par>
                            </p:childTnLst>
                          </p:cTn>
                        </p:par>
                      </p:childTnLst>
                    </p:cTn>
                  </p:par>
                </p:childTnLst>
              </p:cTn>
              <p:nextCondLst>
                <p:cond evt="onClick" delay="0">
                  <p:tgtEl>
                    <p:spTgt spid="8"/>
                  </p:tgtEl>
                </p:cond>
              </p:nextCondLst>
            </p:seq>
          </p:childTnLst>
        </p:cTn>
      </p:par>
    </p:tnLst>
    <p:bldLst>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59264" y="720969"/>
            <a:ext cx="6160670" cy="1200329"/>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Vứt</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rác</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ra</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sân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trường</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là</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việc</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nên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làm</a:t>
            </a:r>
            <a:r>
              <a:rPr lang="en-US" sz="3600" b="1" dirty="0">
                <a:solidFill>
                  <a:srgbClr val="0033CC"/>
                </a:solidFill>
                <a:latin typeface="Times New Roman" panose="02020603050405020304" pitchFamily="18" charset="0"/>
                <a:cs typeface="Times New Roman" panose="02020603050405020304" pitchFamily="18" charset="0"/>
              </a:rPr>
              <a:t> hay </a:t>
            </a:r>
            <a:r>
              <a:rPr lang="en-US" sz="3600" b="1" dirty="0" err="1">
                <a:solidFill>
                  <a:srgbClr val="0033CC"/>
                </a:solidFill>
                <a:latin typeface="Times New Roman" panose="02020603050405020304" pitchFamily="18" charset="0"/>
                <a:cs typeface="Times New Roman" panose="02020603050405020304" pitchFamily="18" charset="0"/>
              </a:rPr>
              <a:t>không</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nên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làm</a:t>
            </a:r>
            <a:r>
              <a:rPr lang="en-US" sz="3600" b="1" dirty="0">
                <a:solidFill>
                  <a:srgbClr val="0033CC"/>
                </a:solidFill>
                <a:latin typeface="Times New Roman" panose="02020603050405020304" pitchFamily="18" charset="0"/>
                <a:cs typeface="Times New Roman" panose="02020603050405020304" pitchFamily="18" charset="0"/>
              </a:rPr>
              <a:t>?</a:t>
            </a:r>
          </a:p>
        </p:txBody>
      </p:sp>
      <p:pic>
        <p:nvPicPr>
          <p:cNvPr id="36"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646331"/>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sym typeface="+mn-ea"/>
              </a:rPr>
              <a:t>Không</a:t>
            </a:r>
            <a:r>
              <a:rPr lang="en-US" sz="3600" b="1" dirty="0">
                <a:solidFill>
                  <a:srgbClr val="0033CC"/>
                </a:solidFill>
                <a:latin typeface="Times New Roman" panose="02020603050405020304" pitchFamily="18" charset="0"/>
                <a:cs typeface="Times New Roman" panose="02020603050405020304" pitchFamily="18" charset="0"/>
                <a:sym typeface="+mn-ea"/>
              </a:rPr>
              <a:t> </a:t>
            </a:r>
            <a:r>
              <a:rPr lang="en-US" sz="3600" b="1" dirty="0" err="1">
                <a:solidFill>
                  <a:srgbClr val="0033CC"/>
                </a:solidFill>
                <a:latin typeface="Times New Roman" panose="02020603050405020304" pitchFamily="18" charset="0"/>
                <a:cs typeface="Times New Roman" panose="02020603050405020304" pitchFamily="18" charset="0"/>
                <a:sym typeface="+mn-ea"/>
              </a:rPr>
              <a:t>nên</a:t>
            </a:r>
            <a:r>
              <a:rPr lang="en-US" sz="3600" b="1" dirty="0">
                <a:solidFill>
                  <a:srgbClr val="0033CC"/>
                </a:solidFill>
                <a:latin typeface="Times New Roman" panose="02020603050405020304" pitchFamily="18" charset="0"/>
                <a:cs typeface="Times New Roman" panose="02020603050405020304" pitchFamily="18" charset="0"/>
                <a:sym typeface="+mn-ea"/>
              </a:rPr>
              <a:t> </a:t>
            </a:r>
            <a:r>
              <a:rPr lang="en-US" sz="3600" b="1" dirty="0" err="1">
                <a:solidFill>
                  <a:srgbClr val="0033CC"/>
                </a:solidFill>
                <a:latin typeface="Times New Roman" panose="02020603050405020304" pitchFamily="18" charset="0"/>
                <a:cs typeface="Times New Roman" panose="02020603050405020304" pitchFamily="18" charset="0"/>
                <a:sym typeface="+mn-ea"/>
              </a:rPr>
              <a:t>làm</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86" y="3752005"/>
            <a:ext cx="2653407" cy="310599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pic>
        <p:nvPicPr>
          <p:cNvPr id="11" name="Zen Garden In-Game - Laura Shigihara - NhacCuaTu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643743" y="59904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 fill="hold"/>
                                        <p:tgtEl>
                                          <p:spTgt spid="2"/>
                                        </p:tgtEl>
                                      </p:cBhvr>
                                    </p:cmd>
                                  </p:childTnLst>
                                </p:cTn>
                              </p:par>
                            </p:childTnLst>
                          </p:cTn>
                        </p:par>
                      </p:childTnLst>
                    </p:cTn>
                  </p:par>
                </p:childTnLst>
              </p:cTn>
              <p:nextCondLst>
                <p:cond evt="onClick" delay="0">
                  <p:tgtEl>
                    <p:spTgt spid="8"/>
                  </p:tgtEl>
                </p:cond>
              </p:nextCondLst>
            </p:seq>
            <p:audio>
              <p:cMediaNode vol="20000" numSld="10">
                <p:cTn id="40" fill="hold" display="0">
                  <p:stCondLst>
                    <p:cond delay="indefinite"/>
                  </p:stCondLst>
                  <p:endCondLst>
                    <p:cond evt="onStopAudio" delay="0">
                      <p:tgtEl>
                        <p:sldTgt/>
                      </p:tgtEl>
                    </p:cond>
                  </p:endCondLst>
                </p:cTn>
                <p:tgtEl>
                  <p:spTgt spid="11"/>
                </p:tgtEl>
              </p:cMediaNode>
            </p:audio>
          </p:childTnLst>
        </p:cTn>
      </p:par>
    </p:tnLst>
    <p:bldLst>
      <p:bldP spid="35"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776883" y="260874"/>
            <a:ext cx="1415116" cy="13034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34212"/>
            <a:ext cx="1226572" cy="9640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136801" y="3040488"/>
            <a:ext cx="2186482" cy="1282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990" y="1178068"/>
            <a:ext cx="1744213" cy="12354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98655" y="3998091"/>
            <a:ext cx="1823881" cy="9162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816547" y="4597841"/>
            <a:ext cx="1575470" cy="12656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42" name="8-Point Star 41">
            <a:hlinkClick r:id="rId11" action="ppaction://hlinksldjump"/>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0.01342 0.0382 L 0.87402 0.04422 " pathEditMode="relative" rAng="0" ptsTypes="AA">
                                      <p:cBhvr>
                                        <p:cTn id="6" dur="8000" fill="hold"/>
                                        <p:tgtEl>
                                          <p:spTgt spid="16"/>
                                        </p:tgtEl>
                                        <p:attrNameLst>
                                          <p:attrName>ppt_x</p:attrName>
                                          <p:attrName>ppt_y</p:attrName>
                                        </p:attrNameLst>
                                      </p:cBhvr>
                                      <p:rCtr x="44372" y="301"/>
                                    </p:animMotion>
                                  </p:childTnLst>
                                </p:cTn>
                              </p:par>
                              <p:par>
                                <p:cTn id="7" presetID="63" presetClass="path" presetSubtype="0" repeatCount="indefinite" accel="50000" decel="50000" fill="hold" nodeType="withEffect">
                                  <p:stCondLst>
                                    <p:cond delay="0"/>
                                  </p:stCondLst>
                                  <p:childTnLst>
                                    <p:animMotion origin="layout" path="M -4.18968E-6 4.44444E-6 L 0.94737 -0.00787 " pathEditMode="relative" rAng="0" ptsTypes="AA">
                                      <p:cBhvr>
                                        <p:cTn id="8" dur="9000" fill="hold"/>
                                        <p:tgtEl>
                                          <p:spTgt spid="18"/>
                                        </p:tgtEl>
                                        <p:attrNameLst>
                                          <p:attrName>ppt_x</p:attrName>
                                          <p:attrName>ppt_y</p:attrName>
                                        </p:attrNameLst>
                                      </p:cBhvr>
                                      <p:rCtr x="47368" y="-394"/>
                                    </p:animMotion>
                                  </p:childTnLst>
                                </p:cTn>
                              </p:par>
                              <p:par>
                                <p:cTn id="9" presetID="35" presetClass="path" presetSubtype="0" repeatCount="indefinite" accel="50000" decel="50000" fill="hold" nodeType="withEffect">
                                  <p:stCondLst>
                                    <p:cond delay="0"/>
                                  </p:stCondLst>
                                  <p:childTnLst>
                                    <p:animMotion origin="layout" path="M 2.074E-6 -3.7037E-7 L -0.94242 -0.00162 " pathEditMode="relative" rAng="0" ptsTypes="AA">
                                      <p:cBhvr>
                                        <p:cTn id="10" dur="10000" fill="hold"/>
                                        <p:tgtEl>
                                          <p:spTgt spid="15"/>
                                        </p:tgtEl>
                                        <p:attrNameLst>
                                          <p:attrName>ppt_x</p:attrName>
                                          <p:attrName>ppt_y</p:attrName>
                                        </p:attrNameLst>
                                      </p:cBhvr>
                                      <p:rCtr x="-47121" y="-93"/>
                                    </p:animMotion>
                                  </p:childTnLst>
                                </p:cTn>
                              </p:par>
                              <p:par>
                                <p:cTn id="11" presetID="35" presetClass="path" presetSubtype="0" repeatCount="indefinite" accel="50000" decel="50000" fill="hold" nodeType="withEffect">
                                  <p:stCondLst>
                                    <p:cond delay="0"/>
                                  </p:stCondLst>
                                  <p:childTnLst>
                                    <p:animMotion origin="layout" path="M 0.01615 -0.07638 L -0.88471 -0.04421 " pathEditMode="relative" rAng="0" ptsTypes="AA">
                                      <p:cBhvr>
                                        <p:cTn id="12" dur="10000" fill="hold"/>
                                        <p:tgtEl>
                                          <p:spTgt spid="17"/>
                                        </p:tgtEl>
                                        <p:attrNameLst>
                                          <p:attrName>ppt_x</p:attrName>
                                          <p:attrName>ppt_y</p:attrName>
                                        </p:attrNameLst>
                                      </p:cBhvr>
                                      <p:rCtr x="-45050" y="1597"/>
                                    </p:animMotion>
                                  </p:childTnLst>
                                </p:cTn>
                              </p:par>
                              <p:par>
                                <p:cTn id="13" presetID="35" presetClass="path" presetSubtype="0" repeatCount="indefinite" accel="50000" decel="50000" fill="hold" nodeType="withEffect">
                                  <p:stCondLst>
                                    <p:cond delay="0"/>
                                  </p:stCondLst>
                                  <p:childTnLst>
                                    <p:animMotion origin="layout" path="M 0.08194 0.0331 L 0.95023 0.00486 " pathEditMode="relative" rAng="0" ptsTypes="AA">
                                      <p:cBhvr>
                                        <p:cTn id="14" dur="9000" fill="hold"/>
                                        <p:tgtEl>
                                          <p:spTgt spid="19"/>
                                        </p:tgtEl>
                                        <p:attrNameLst>
                                          <p:attrName>ppt_x</p:attrName>
                                          <p:attrName>ppt_y</p:attrName>
                                        </p:attrNameLst>
                                      </p:cBhvr>
                                      <p:rCtr x="43408" y="-1412"/>
                                    </p:animMotion>
                                  </p:childTnLst>
                                </p:cTn>
                              </p:par>
                              <p:par>
                                <p:cTn id="15" presetID="35" presetClass="path" presetSubtype="0" repeatCount="indefinite" accel="50000" decel="50000" fill="hold" nodeType="withEffect">
                                  <p:stCondLst>
                                    <p:cond delay="0"/>
                                  </p:stCondLst>
                                  <p:childTnLst>
                                    <p:animMotion origin="layout" path="M 1.0839E-6 -1.48148E-6 L -0.92457 0.01806 " pathEditMode="relative" rAng="0" ptsTypes="AA">
                                      <p:cBhvr>
                                        <p:cTn id="16" dur="11000" fill="hold"/>
                                        <p:tgtEl>
                                          <p:spTgt spid="34"/>
                                        </p:tgtEl>
                                        <p:attrNameLst>
                                          <p:attrName>ppt_x</p:attrName>
                                          <p:attrName>ppt_y</p:attrName>
                                        </p:attrNameLst>
                                      </p:cBhvr>
                                      <p:rCtr x="-46235" y="903"/>
                                    </p:animMotion>
                                  </p:childTnLst>
                                </p:cTn>
                              </p:par>
                              <p:par>
                                <p:cTn id="17" presetID="32" presetClass="emph" presetSubtype="0" repeatCount="indefinite" fill="hold" nodeType="withEffect">
                                  <p:stCondLst>
                                    <p:cond delay="0"/>
                                  </p:stCondLst>
                                  <p:childTnLst>
                                    <p:animRot by="120000">
                                      <p:cBhvr>
                                        <p:cTn id="18" dur="1100" fill="hold">
                                          <p:stCondLst>
                                            <p:cond delay="0"/>
                                          </p:stCondLst>
                                        </p:cTn>
                                        <p:tgtEl>
                                          <p:spTgt spid="34"/>
                                        </p:tgtEl>
                                        <p:attrNameLst>
                                          <p:attrName>r</p:attrName>
                                        </p:attrNameLst>
                                      </p:cBhvr>
                                    </p:animRot>
                                    <p:animRot by="-240000">
                                      <p:cBhvr>
                                        <p:cTn id="19" dur="2200" fill="hold">
                                          <p:stCondLst>
                                            <p:cond delay="2200"/>
                                          </p:stCondLst>
                                        </p:cTn>
                                        <p:tgtEl>
                                          <p:spTgt spid="34"/>
                                        </p:tgtEl>
                                        <p:attrNameLst>
                                          <p:attrName>r</p:attrName>
                                        </p:attrNameLst>
                                      </p:cBhvr>
                                    </p:animRot>
                                    <p:animRot by="240000">
                                      <p:cBhvr>
                                        <p:cTn id="20" dur="2200" fill="hold">
                                          <p:stCondLst>
                                            <p:cond delay="4400"/>
                                          </p:stCondLst>
                                        </p:cTn>
                                        <p:tgtEl>
                                          <p:spTgt spid="34"/>
                                        </p:tgtEl>
                                        <p:attrNameLst>
                                          <p:attrName>r</p:attrName>
                                        </p:attrNameLst>
                                      </p:cBhvr>
                                    </p:animRot>
                                    <p:animRot by="-240000">
                                      <p:cBhvr>
                                        <p:cTn id="21" dur="2200" fill="hold">
                                          <p:stCondLst>
                                            <p:cond delay="6600"/>
                                          </p:stCondLst>
                                        </p:cTn>
                                        <p:tgtEl>
                                          <p:spTgt spid="34"/>
                                        </p:tgtEl>
                                        <p:attrNameLst>
                                          <p:attrName>r</p:attrName>
                                        </p:attrNameLst>
                                      </p:cBhvr>
                                    </p:animRot>
                                    <p:animRot by="120000">
                                      <p:cBhvr>
                                        <p:cTn id="22" dur="2200" fill="hold">
                                          <p:stCondLst>
                                            <p:cond delay="88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8"/>
                                        </p:tgtEl>
                                        <p:attrNameLst>
                                          <p:attrName>r</p:attrName>
                                        </p:attrNameLst>
                                      </p:cBhvr>
                                    </p:animRot>
                                    <p:animRot by="-240000">
                                      <p:cBhvr>
                                        <p:cTn id="25" dur="600" fill="hold">
                                          <p:stCondLst>
                                            <p:cond delay="600"/>
                                          </p:stCondLst>
                                        </p:cTn>
                                        <p:tgtEl>
                                          <p:spTgt spid="38"/>
                                        </p:tgtEl>
                                        <p:attrNameLst>
                                          <p:attrName>r</p:attrName>
                                        </p:attrNameLst>
                                      </p:cBhvr>
                                    </p:animRot>
                                    <p:animRot by="240000">
                                      <p:cBhvr>
                                        <p:cTn id="26" dur="600" fill="hold">
                                          <p:stCondLst>
                                            <p:cond delay="1200"/>
                                          </p:stCondLst>
                                        </p:cTn>
                                        <p:tgtEl>
                                          <p:spTgt spid="38"/>
                                        </p:tgtEl>
                                        <p:attrNameLst>
                                          <p:attrName>r</p:attrName>
                                        </p:attrNameLst>
                                      </p:cBhvr>
                                    </p:animRot>
                                    <p:animRot by="-240000">
                                      <p:cBhvr>
                                        <p:cTn id="27" dur="600" fill="hold">
                                          <p:stCondLst>
                                            <p:cond delay="1800"/>
                                          </p:stCondLst>
                                        </p:cTn>
                                        <p:tgtEl>
                                          <p:spTgt spid="38"/>
                                        </p:tgtEl>
                                        <p:attrNameLst>
                                          <p:attrName>r</p:attrName>
                                        </p:attrNameLst>
                                      </p:cBhvr>
                                    </p:animRot>
                                    <p:animRot by="120000">
                                      <p:cBhvr>
                                        <p:cTn id="28"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4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59263" y="773723"/>
            <a:ext cx="6160671" cy="1200329"/>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Tự ý vào bể bơi là hành động nên làm hay không nên làm?</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86" y="3752005"/>
            <a:ext cx="2653407" cy="310599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3"/>
                                        </p:tgtEl>
                                      </p:cBhvr>
                                    </p:cmd>
                                  </p:childTnLst>
                                </p:cTn>
                              </p:par>
                            </p:childTnLst>
                          </p:cTn>
                        </p:par>
                      </p:childTnLst>
                    </p:cTn>
                  </p:par>
                </p:childTnLst>
              </p:cTn>
              <p:nextCondLst>
                <p:cond evt="onClick" delay="0">
                  <p:tgtEl>
                    <p:spTgt spid="8"/>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59263" y="773723"/>
            <a:ext cx="6160671" cy="1200329"/>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Tự ý vào bể bơi là hành động nên làm hay không nên làm?</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6" name="Picture 11" descr="C:\Users\ADMIN\Desktop\Giai cuu dai duong 2\seashell-border-382756.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646331"/>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Không nên làm</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86" y="3752005"/>
            <a:ext cx="2653407" cy="310599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 fill="hold"/>
                                        <p:tgtEl>
                                          <p:spTgt spid="2"/>
                                        </p:tgtEl>
                                      </p:cBhvr>
                                    </p:cmd>
                                  </p:childTnLst>
                                </p:cTn>
                              </p:par>
                            </p:childTnLst>
                          </p:cTn>
                        </p:par>
                      </p:childTnLst>
                    </p:cTn>
                  </p:par>
                </p:childTnLst>
              </p:cTn>
              <p:nextCondLst>
                <p:cond evt="onClick" delay="0">
                  <p:tgtEl>
                    <p:spTgt spid="8"/>
                  </p:tgtEl>
                </p:cond>
              </p:nextCondLst>
            </p:seq>
          </p:childTnLst>
        </p:cTn>
      </p:par>
    </p:tnLst>
    <p:bldLst>
      <p:bldP spid="35"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0776883" y="260874"/>
            <a:ext cx="1415116" cy="13034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634212"/>
            <a:ext cx="1226572" cy="9640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0136801" y="3040488"/>
            <a:ext cx="2186482" cy="1282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7990" y="1178068"/>
            <a:ext cx="1744213" cy="12354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98655" y="3998091"/>
            <a:ext cx="1823881" cy="9162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816547" y="4597841"/>
            <a:ext cx="1575470" cy="12656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687" y="3752005"/>
            <a:ext cx="2653407" cy="310599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pic>
        <p:nvPicPr>
          <p:cNvPr id="12" name="Zen Garden In-Game - Laura Shigihara - NhacCuaTui">
            <a:hlinkClick r:id="" action="ppaction://media"/>
          </p:cNvPr>
          <p:cNvPicPr>
            <a:picLocks noChangeAspect="1"/>
          </p:cNvPicPr>
          <p:nvPr>
            <a:audioFile r:link="rId3"/>
            <p:extLst>
              <p:ext uri="{DAA4B4D4-6D71-4841-9C94-3DE7FCFB9230}">
                <p14:media xmlns:p14="http://schemas.microsoft.com/office/powerpoint/2010/main" r:embed="rId4">
                  <p14:trim end="53483.960938"/>
                </p14:media>
              </p:ext>
            </p:extLst>
          </p:nvPr>
        </p:nvPicPr>
        <p:blipFill>
          <a:blip r:embed="rId15"/>
          <a:stretch>
            <a:fillRect/>
          </a:stretch>
        </p:blipFill>
        <p:spPr>
          <a:xfrm>
            <a:off x="12643743" y="59904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63" presetClass="path" presetSubtype="0" repeatCount="indefinite" accel="50000" decel="50000" fill="hold" nodeType="withEffect">
                                  <p:stCondLst>
                                    <p:cond delay="0"/>
                                  </p:stCondLst>
                                  <p:childTnLst>
                                    <p:animMotion origin="layout" path="M -0.01342 0.0382 L 0.87402 0.04422 " pathEditMode="relative" rAng="0" ptsTypes="AA">
                                      <p:cBhvr>
                                        <p:cTn id="11" dur="8000" fill="hold"/>
                                        <p:tgtEl>
                                          <p:spTgt spid="16"/>
                                        </p:tgtEl>
                                        <p:attrNameLst>
                                          <p:attrName>ppt_x</p:attrName>
                                          <p:attrName>ppt_y</p:attrName>
                                        </p:attrNameLst>
                                      </p:cBhvr>
                                      <p:rCtr x="44372" y="301"/>
                                    </p:animMotion>
                                  </p:childTnLst>
                                </p:cTn>
                              </p:par>
                              <p:par>
                                <p:cTn id="12" presetID="63" presetClass="path" presetSubtype="0" repeatCount="indefinite" accel="50000" decel="50000" fill="hold" nodeType="withEffect">
                                  <p:stCondLst>
                                    <p:cond delay="0"/>
                                  </p:stCondLst>
                                  <p:childTnLst>
                                    <p:animMotion origin="layout" path="M -4.18968E-6 4.44444E-6 L 0.94737 -0.00787 " pathEditMode="relative" rAng="0" ptsTypes="AA">
                                      <p:cBhvr>
                                        <p:cTn id="13" dur="9000" fill="hold"/>
                                        <p:tgtEl>
                                          <p:spTgt spid="18"/>
                                        </p:tgtEl>
                                        <p:attrNameLst>
                                          <p:attrName>ppt_x</p:attrName>
                                          <p:attrName>ppt_y</p:attrName>
                                        </p:attrNameLst>
                                      </p:cBhvr>
                                      <p:rCtr x="47368" y="-394"/>
                                    </p:animMotion>
                                  </p:childTnLst>
                                </p:cTn>
                              </p:par>
                              <p:par>
                                <p:cTn id="14" presetID="35" presetClass="path" presetSubtype="0" repeatCount="indefinite" accel="50000" decel="50000" fill="hold" nodeType="withEffect">
                                  <p:stCondLst>
                                    <p:cond delay="0"/>
                                  </p:stCondLst>
                                  <p:childTnLst>
                                    <p:animMotion origin="layout" path="M 2.074E-6 -3.7037E-7 L -0.94242 -0.00162 " pathEditMode="relative" rAng="0" ptsTypes="AA">
                                      <p:cBhvr>
                                        <p:cTn id="15" dur="10000" fill="hold"/>
                                        <p:tgtEl>
                                          <p:spTgt spid="15"/>
                                        </p:tgtEl>
                                        <p:attrNameLst>
                                          <p:attrName>ppt_x</p:attrName>
                                          <p:attrName>ppt_y</p:attrName>
                                        </p:attrNameLst>
                                      </p:cBhvr>
                                      <p:rCtr x="-47121" y="-93"/>
                                    </p:animMotion>
                                  </p:childTnLst>
                                </p:cTn>
                              </p:par>
                              <p:par>
                                <p:cTn id="16" presetID="35" presetClass="path" presetSubtype="0" repeatCount="indefinite" accel="50000" decel="50000" fill="hold" nodeType="withEffect">
                                  <p:stCondLst>
                                    <p:cond delay="0"/>
                                  </p:stCondLst>
                                  <p:childTnLst>
                                    <p:animMotion origin="layout" path="M 0.01615 -0.07638 L -0.88471 -0.04421 " pathEditMode="relative" rAng="0" ptsTypes="AA">
                                      <p:cBhvr>
                                        <p:cTn id="17" dur="10000" fill="hold"/>
                                        <p:tgtEl>
                                          <p:spTgt spid="17"/>
                                        </p:tgtEl>
                                        <p:attrNameLst>
                                          <p:attrName>ppt_x</p:attrName>
                                          <p:attrName>ppt_y</p:attrName>
                                        </p:attrNameLst>
                                      </p:cBhvr>
                                      <p:rCtr x="-45050" y="1597"/>
                                    </p:animMotion>
                                  </p:childTnLst>
                                </p:cTn>
                              </p:par>
                              <p:par>
                                <p:cTn id="18" presetID="35" presetClass="path" presetSubtype="0" repeatCount="indefinite" accel="50000" decel="50000" fill="hold" nodeType="withEffect">
                                  <p:stCondLst>
                                    <p:cond delay="0"/>
                                  </p:stCondLst>
                                  <p:childTnLst>
                                    <p:animMotion origin="layout" path="M 0.08194 0.0331 L 0.95023 0.00486 " pathEditMode="relative" rAng="0" ptsTypes="AA">
                                      <p:cBhvr>
                                        <p:cTn id="19" dur="9000" fill="hold"/>
                                        <p:tgtEl>
                                          <p:spTgt spid="19"/>
                                        </p:tgtEl>
                                        <p:attrNameLst>
                                          <p:attrName>ppt_x</p:attrName>
                                          <p:attrName>ppt_y</p:attrName>
                                        </p:attrNameLst>
                                      </p:cBhvr>
                                      <p:rCtr x="43408" y="-1412"/>
                                    </p:animMotion>
                                  </p:childTnLst>
                                </p:cTn>
                              </p:par>
                              <p:par>
                                <p:cTn id="20" presetID="35" presetClass="path" presetSubtype="0" repeatCount="indefinite" accel="50000" decel="50000" fill="hold" nodeType="withEffect">
                                  <p:stCondLst>
                                    <p:cond delay="0"/>
                                  </p:stCondLst>
                                  <p:childTnLst>
                                    <p:animMotion origin="layout" path="M 1.0839E-6 -1.48148E-6 L -0.92457 0.01806 " pathEditMode="relative" rAng="0" ptsTypes="AA">
                                      <p:cBhvr>
                                        <p:cTn id="21" dur="11000" fill="hold"/>
                                        <p:tgtEl>
                                          <p:spTgt spid="34"/>
                                        </p:tgtEl>
                                        <p:attrNameLst>
                                          <p:attrName>ppt_x</p:attrName>
                                          <p:attrName>ppt_y</p:attrName>
                                        </p:attrNameLst>
                                      </p:cBhvr>
                                      <p:rCtr x="-46235" y="903"/>
                                    </p:animMotion>
                                  </p:childTnLst>
                                </p:cTn>
                              </p:par>
                              <p:par>
                                <p:cTn id="22" presetID="32" presetClass="emph" presetSubtype="0" repeatCount="indefinite" fill="hold" nodeType="withEffect">
                                  <p:stCondLst>
                                    <p:cond delay="0"/>
                                  </p:stCondLst>
                                  <p:childTnLst>
                                    <p:animRot by="120000">
                                      <p:cBhvr>
                                        <p:cTn id="23" dur="1100" fill="hold">
                                          <p:stCondLst>
                                            <p:cond delay="0"/>
                                          </p:stCondLst>
                                        </p:cTn>
                                        <p:tgtEl>
                                          <p:spTgt spid="34"/>
                                        </p:tgtEl>
                                        <p:attrNameLst>
                                          <p:attrName>r</p:attrName>
                                        </p:attrNameLst>
                                      </p:cBhvr>
                                    </p:animRot>
                                    <p:animRot by="-240000">
                                      <p:cBhvr>
                                        <p:cTn id="24" dur="2200" fill="hold">
                                          <p:stCondLst>
                                            <p:cond delay="2200"/>
                                          </p:stCondLst>
                                        </p:cTn>
                                        <p:tgtEl>
                                          <p:spTgt spid="34"/>
                                        </p:tgtEl>
                                        <p:attrNameLst>
                                          <p:attrName>r</p:attrName>
                                        </p:attrNameLst>
                                      </p:cBhvr>
                                    </p:animRot>
                                    <p:animRot by="240000">
                                      <p:cBhvr>
                                        <p:cTn id="25" dur="2200" fill="hold">
                                          <p:stCondLst>
                                            <p:cond delay="4400"/>
                                          </p:stCondLst>
                                        </p:cTn>
                                        <p:tgtEl>
                                          <p:spTgt spid="34"/>
                                        </p:tgtEl>
                                        <p:attrNameLst>
                                          <p:attrName>r</p:attrName>
                                        </p:attrNameLst>
                                      </p:cBhvr>
                                    </p:animRot>
                                    <p:animRot by="-240000">
                                      <p:cBhvr>
                                        <p:cTn id="26" dur="2200" fill="hold">
                                          <p:stCondLst>
                                            <p:cond delay="6600"/>
                                          </p:stCondLst>
                                        </p:cTn>
                                        <p:tgtEl>
                                          <p:spTgt spid="34"/>
                                        </p:tgtEl>
                                        <p:attrNameLst>
                                          <p:attrName>r</p:attrName>
                                        </p:attrNameLst>
                                      </p:cBhvr>
                                    </p:animRot>
                                    <p:animRot by="120000">
                                      <p:cBhvr>
                                        <p:cTn id="27" dur="2200" fill="hold">
                                          <p:stCondLst>
                                            <p:cond delay="8800"/>
                                          </p:stCondLst>
                                        </p:cTn>
                                        <p:tgtEl>
                                          <p:spTgt spid="34"/>
                                        </p:tgtEl>
                                        <p:attrNameLst>
                                          <p:attrName>r</p:attrName>
                                        </p:attrNameLst>
                                      </p:cBhvr>
                                    </p:animRot>
                                  </p:childTnLst>
                                </p:cTn>
                              </p:par>
                              <p:par>
                                <p:cTn id="28" presetID="1" presetClass="mediacall" presetSubtype="0" fill="hold" nodeType="withEffect">
                                  <p:stCondLst>
                                    <p:cond delay="0"/>
                                  </p:stCondLst>
                                  <p:childTnLst>
                                    <p:cmd type="call" cmd="playFrom(0.0)">
                                      <p:cBhvr>
                                        <p:cTn id="2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3"/>
                </p:tgtEl>
              </p:cMediaNode>
            </p:audio>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 fill="hold"/>
                                        <p:tgtEl>
                                          <p:spTgt spid="3"/>
                                        </p:tgtEl>
                                      </p:cBhvr>
                                    </p:cmd>
                                  </p:childTnLst>
                                </p:cTn>
                              </p:par>
                            </p:childTnLst>
                          </p:cTn>
                        </p:par>
                      </p:childTnLst>
                    </p:cTn>
                  </p:par>
                </p:childTnLst>
              </p:cTn>
              <p:nextCondLst>
                <p:cond evt="onClick" delay="0">
                  <p:tgtEl>
                    <p:spTgt spid="9"/>
                  </p:tgtEl>
                </p:cond>
              </p:nextCondLst>
            </p:seq>
            <p:audio>
              <p:cMediaNode vol="20000" numSld="10">
                <p:cTn id="36"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9: Giữ vệ sinh trường học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29" t="7461" r="29142" b="15696"/>
          <a:stretch>
            <a:fillRect/>
          </a:stretch>
        </p:blipFill>
        <p:spPr>
          <a:xfrm>
            <a:off x="581024" y="269434"/>
            <a:ext cx="10475996" cy="5810250"/>
          </a:xfrm>
          <a:prstGeom prst="rect">
            <a:avLst/>
          </a:prstGeom>
        </p:spPr>
        <p:style>
          <a:lnRef idx="2">
            <a:schemeClr val="accent6">
              <a:shade val="50000"/>
            </a:schemeClr>
          </a:lnRef>
          <a:fillRef idx="1">
            <a:schemeClr val="accent6"/>
          </a:fillRef>
          <a:effectRef idx="0">
            <a:schemeClr val="accent6"/>
          </a:effectRef>
          <a:fontRef idx="minor">
            <a:schemeClr val="lt1"/>
          </a:fontRef>
        </p:style>
      </p:pic>
      <p:sp>
        <p:nvSpPr>
          <p:cNvPr id="5" name="TextBox 4"/>
          <p:cNvSpPr txBox="1"/>
          <p:nvPr/>
        </p:nvSpPr>
        <p:spPr>
          <a:xfrm>
            <a:off x="1247775" y="617841"/>
            <a:ext cx="7778796" cy="646331"/>
          </a:xfrm>
          <a:prstGeom prst="rect">
            <a:avLst/>
          </a:prstGeom>
          <a:noFill/>
        </p:spPr>
        <p:txBody>
          <a:bodyPr wrap="none" rtlCol="0">
            <a:spAutoFit/>
          </a:bodyPr>
          <a:lstStyle/>
          <a:p>
            <a:r>
              <a:rPr lang="vi-VN" sz="3600" b="1" dirty="0">
                <a:solidFill>
                  <a:prstClr val="white"/>
                </a:solidFill>
                <a:latin typeface="HP001 4 hàng" panose="020B0603050302020204" pitchFamily="34" charset="-93"/>
              </a:rPr>
              <a:t>Thứ</a:t>
            </a:r>
            <a:r>
              <a:rPr lang="en-US" sz="3600" b="1" dirty="0">
                <a:solidFill>
                  <a:prstClr val="white"/>
                </a:solidFill>
                <a:latin typeface="HP001 4 hàng" panose="020B0603050302020204" pitchFamily="34" charset="-93"/>
              </a:rPr>
              <a:t> </a:t>
            </a:r>
            <a:r>
              <a:rPr lang="vi-VN" sz="3600" b="1" dirty="0">
                <a:solidFill>
                  <a:prstClr val="white"/>
                </a:solidFill>
                <a:latin typeface="HP001 4 hàng" panose="020B0603050302020204" pitchFamily="34" charset="-93"/>
              </a:rPr>
              <a:t>hai</a:t>
            </a:r>
            <a:r>
              <a:rPr lang="en-US" sz="3600" b="1" dirty="0">
                <a:solidFill>
                  <a:prstClr val="white"/>
                </a:solidFill>
                <a:latin typeface="HP001 4 hàng" panose="020B0603050302020204" pitchFamily="34" charset="-93"/>
              </a:rPr>
              <a:t> </a:t>
            </a:r>
            <a:r>
              <a:rPr lang="vi-VN" sz="3600" b="1" dirty="0">
                <a:solidFill>
                  <a:prstClr val="white"/>
                </a:solidFill>
                <a:latin typeface="HP001 4 hàng" panose="020B0603050302020204" pitchFamily="34" charset="-93"/>
              </a:rPr>
              <a:t>ngày</a:t>
            </a:r>
            <a:r>
              <a:rPr lang="en-US" sz="3600" b="1" dirty="0">
                <a:solidFill>
                  <a:prstClr val="white"/>
                </a:solidFill>
                <a:latin typeface="HP001 4 hàng" panose="020B0603050302020204" pitchFamily="34" charset="-93"/>
              </a:rPr>
              <a:t> </a:t>
            </a:r>
            <a:r>
              <a:rPr lang="vi-VN" sz="3600" b="1" dirty="0">
                <a:solidFill>
                  <a:prstClr val="white"/>
                </a:solidFill>
                <a:latin typeface="HP001 4 hàng" panose="020B0603050302020204" pitchFamily="34" charset="-93"/>
              </a:rPr>
              <a:t>8</a:t>
            </a:r>
            <a:r>
              <a:rPr lang="en-US" sz="3600" b="1" dirty="0">
                <a:solidFill>
                  <a:prstClr val="white"/>
                </a:solidFill>
                <a:latin typeface="HP001 4 hàng" panose="020B0603050302020204" pitchFamily="34" charset="-93"/>
              </a:rPr>
              <a:t> </a:t>
            </a:r>
            <a:r>
              <a:rPr lang="vi-VN" sz="3600" b="1" dirty="0">
                <a:solidFill>
                  <a:prstClr val="white"/>
                </a:solidFill>
                <a:latin typeface="HP001 4 hàng" panose="020B0603050302020204" pitchFamily="34" charset="-93"/>
              </a:rPr>
              <a:t>Ǉháng</a:t>
            </a:r>
            <a:r>
              <a:rPr lang="en-US" sz="3600" b="1" dirty="0">
                <a:solidFill>
                  <a:prstClr val="white"/>
                </a:solidFill>
                <a:latin typeface="HP001 4 hàng" panose="020B0603050302020204" pitchFamily="34" charset="-93"/>
              </a:rPr>
              <a:t> 1</a:t>
            </a:r>
            <a:r>
              <a:rPr lang="vi-VN" sz="3600" b="1" dirty="0">
                <a:solidFill>
                  <a:prstClr val="white"/>
                </a:solidFill>
                <a:latin typeface="HP001 4 hàng" panose="020B0603050302020204" pitchFamily="34" charset="-93"/>
              </a:rPr>
              <a:t>1</a:t>
            </a:r>
            <a:r>
              <a:rPr lang="en-US" sz="3600" b="1" dirty="0">
                <a:solidFill>
                  <a:prstClr val="white"/>
                </a:solidFill>
                <a:latin typeface="HP001 4 hàng" panose="020B0603050302020204" pitchFamily="34" charset="-93"/>
              </a:rPr>
              <a:t> năm 2021</a:t>
            </a:r>
            <a:endParaRPr lang="vi-VN" sz="3600" b="1" dirty="0">
              <a:solidFill>
                <a:prstClr val="white"/>
              </a:solidFill>
              <a:latin typeface="HP001 4 hàng" panose="020B0603050302020204" pitchFamily="34" charset="-93"/>
            </a:endParaRPr>
          </a:p>
        </p:txBody>
      </p:sp>
      <p:sp>
        <p:nvSpPr>
          <p:cNvPr id="6" name="TextBox 5"/>
          <p:cNvSpPr txBox="1"/>
          <p:nvPr/>
        </p:nvSpPr>
        <p:spPr>
          <a:xfrm>
            <a:off x="3492926" y="1343558"/>
            <a:ext cx="4661518" cy="646331"/>
          </a:xfrm>
          <a:prstGeom prst="rect">
            <a:avLst/>
          </a:prstGeom>
          <a:noFill/>
        </p:spPr>
        <p:txBody>
          <a:bodyPr wrap="square" rtlCol="0">
            <a:spAutoFit/>
          </a:bodyPr>
          <a:lstStyle/>
          <a:p>
            <a:r>
              <a:rPr lang="en-US" sz="3600" b="1" dirty="0">
                <a:solidFill>
                  <a:prstClr val="white"/>
                </a:solidFill>
                <a:latin typeface="HP001 4 hàng" panose="020B0603050302020204" pitchFamily="34" charset="-93"/>
              </a:rPr>
              <a:t>T</a:t>
            </a:r>
            <a:r>
              <a:rPr lang="vi-VN" sz="3600" b="1" dirty="0">
                <a:solidFill>
                  <a:prstClr val="white"/>
                </a:solidFill>
                <a:latin typeface="HP001 4 hàng" panose="020B0603050302020204" pitchFamily="34" charset="-93"/>
              </a:rPr>
              <a:t>ự nhiên và xã hội</a:t>
            </a:r>
          </a:p>
        </p:txBody>
      </p:sp>
      <p:sp>
        <p:nvSpPr>
          <p:cNvPr id="7" name="TextBox 6"/>
          <p:cNvSpPr txBox="1"/>
          <p:nvPr/>
        </p:nvSpPr>
        <p:spPr>
          <a:xfrm>
            <a:off x="757664" y="2088349"/>
            <a:ext cx="7680179" cy="646331"/>
          </a:xfrm>
          <a:prstGeom prst="rect">
            <a:avLst/>
          </a:prstGeom>
          <a:noFill/>
        </p:spPr>
        <p:txBody>
          <a:bodyPr wrap="none" rtlCol="0">
            <a:spAutoFit/>
          </a:bodyPr>
          <a:lstStyle/>
          <a:p>
            <a:pPr lvl="1"/>
            <a:r>
              <a:rPr lang="en-US" sz="3600" b="1" dirty="0">
                <a:solidFill>
                  <a:prstClr val="white"/>
                </a:solidFill>
                <a:latin typeface="HP001 4 hàng" panose="020B0603050302020204" pitchFamily="34" charset="-93"/>
              </a:rPr>
              <a:t>    </a:t>
            </a:r>
            <a:r>
              <a:rPr lang="vi-VN" sz="3600" b="1" dirty="0">
                <a:solidFill>
                  <a:prstClr val="white"/>
                </a:solidFill>
                <a:latin typeface="HP001 4 hàng" panose="020B0603050302020204" pitchFamily="34" charset="-93"/>
              </a:rPr>
              <a:t>Giữ vệ sinh trường học</a:t>
            </a:r>
            <a:r>
              <a:rPr lang="en-US" sz="3600" b="1" dirty="0">
                <a:solidFill>
                  <a:prstClr val="white"/>
                </a:solidFill>
                <a:latin typeface="HP001 4 hàng" panose="020B0603050302020204" pitchFamily="34" charset="-93"/>
              </a:rPr>
              <a:t> (</a:t>
            </a:r>
            <a:r>
              <a:rPr lang="vi-VN" sz="3600" b="1" dirty="0">
                <a:solidFill>
                  <a:prstClr val="white"/>
                </a:solidFill>
                <a:latin typeface="HP001 4 hàng" panose="020B0603050302020204" pitchFamily="34" charset="-93"/>
              </a:rPr>
              <a:t>Tiĺt</a:t>
            </a:r>
            <a:r>
              <a:rPr lang="en-US" sz="3600" b="1" dirty="0">
                <a:solidFill>
                  <a:prstClr val="white"/>
                </a:solidFill>
                <a:latin typeface="HP001 4 hàng" panose="020B0603050302020204" pitchFamily="34" charset="-93"/>
              </a:rPr>
              <a:t> </a:t>
            </a:r>
            <a:r>
              <a:rPr lang="vi-VN" sz="3600" b="1" dirty="0">
                <a:solidFill>
                  <a:prstClr val="white"/>
                </a:solidFill>
                <a:latin typeface="HP001 4 hàng" panose="020B0603050302020204" pitchFamily="34" charset="-93"/>
              </a:rPr>
              <a:t>1</a:t>
            </a:r>
            <a:r>
              <a:rPr lang="en-US" sz="3600" b="1" dirty="0">
                <a:solidFill>
                  <a:prstClr val="white"/>
                </a:solidFill>
                <a:latin typeface="HP001 4 hàng" panose="020B0603050302020204" pitchFamily="34" charset="-93"/>
              </a:rPr>
              <a:t>)</a:t>
            </a:r>
            <a:endParaRPr lang="vi-VN" sz="3600" b="1" dirty="0">
              <a:solidFill>
                <a:prstClr val="white"/>
              </a:solidFill>
              <a:latin typeface="HP001 4 hàng" panose="020B0603050302020204" pitchFamily="34"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MỞ ĐẦU</a:t>
              </a:r>
              <a:endParaRPr kumimoji="0" lang="zh-CN"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2" name="Cloud 1"/>
          <p:cNvSpPr/>
          <p:nvPr/>
        </p:nvSpPr>
        <p:spPr>
          <a:xfrm>
            <a:off x="10374189" y="-1"/>
            <a:ext cx="1817811" cy="155322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538" y="-1"/>
            <a:ext cx="4549962" cy="48958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50" y="-67220"/>
            <a:ext cx="5238749" cy="503028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03" y="4277157"/>
            <a:ext cx="2204777" cy="258084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 fill="hold"/>
                                        <p:tgtEl>
                                          <p:spTgt spid="4"/>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844384" y="132080"/>
            <a:ext cx="10480108" cy="105789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bên</a:t>
            </a:r>
            <a:r>
              <a:rPr lang="en-US" sz="3600" dirty="0">
                <a:latin typeface="Times New Roman" panose="02020603050405020304" pitchFamily="18" charset="0"/>
                <a:cs typeface="Times New Roman" panose="02020603050405020304" pitchFamily="18" charset="0"/>
              </a:rPr>
              <a:t>?</a:t>
            </a:r>
          </a:p>
        </p:txBody>
      </p:sp>
      <p:pic>
        <p:nvPicPr>
          <p:cNvPr id="5" name="Content Placeholder 4"/>
          <p:cNvPicPr>
            <a:picLocks noGrp="1" noChangeAspect="1"/>
          </p:cNvPicPr>
          <p:nvPr>
            <p:ph idx="1"/>
          </p:nvPr>
        </p:nvPicPr>
        <p:blipFill>
          <a:blip r:embed="rId5"/>
          <a:stretch>
            <a:fillRect/>
          </a:stretch>
        </p:blipFill>
        <p:spPr>
          <a:xfrm>
            <a:off x="3406140" y="1313180"/>
            <a:ext cx="6209665" cy="4232275"/>
          </a:xfrm>
          <a:prstGeom prst="rect">
            <a:avLst/>
          </a:prstGeom>
        </p:spPr>
      </p:pic>
      <p:sp>
        <p:nvSpPr>
          <p:cNvPr id="7" name="Vertical Scroll 6"/>
          <p:cNvSpPr/>
          <p:nvPr/>
        </p:nvSpPr>
        <p:spPr>
          <a:xfrm>
            <a:off x="-1" y="1477107"/>
            <a:ext cx="3446585" cy="522263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latin typeface="+mj-lt"/>
              </a:rPr>
              <a:t>Khung cảnh sân trường sau buổi sinh hoạt rất bừa bãi, mất vệ sinh, giấy, rác bị vất đầy trên sân trường, ghế thì không được thu lại sau buổi sinh hoạt.</a:t>
            </a:r>
          </a:p>
        </p:txBody>
      </p:sp>
      <p:sp>
        <p:nvSpPr>
          <p:cNvPr id="2" name="Rectangle 1"/>
          <p:cNvSpPr/>
          <p:nvPr/>
        </p:nvSpPr>
        <p:spPr>
          <a:xfrm>
            <a:off x="11198267" y="0"/>
            <a:ext cx="993733" cy="1189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KHÁM PHÁ</a:t>
              </a:r>
              <a:endParaRPr kumimoji="0" lang="zh-CN"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5" name="Cloud 4"/>
          <p:cNvSpPr/>
          <p:nvPr/>
        </p:nvSpPr>
        <p:spPr>
          <a:xfrm>
            <a:off x="10374189" y="0"/>
            <a:ext cx="1817811" cy="155322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s 2"/>
          <p:cNvSpPr/>
          <p:nvPr/>
        </p:nvSpPr>
        <p:spPr>
          <a:xfrm>
            <a:off x="962660" y="162560"/>
            <a:ext cx="10680700" cy="88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latin typeface="Times New Roman" panose="02020603050405020304" pitchFamily="18" charset="0"/>
                <a:cs typeface="Times New Roman" panose="02020603050405020304" pitchFamily="18" charset="0"/>
              </a:rPr>
              <a:t>Cho biết các bạn trong mỗi hình đang làm gì. Những việc làm nào của các bạn mà em không đồng tình? Vì sao?</a:t>
            </a:r>
          </a:p>
        </p:txBody>
      </p:sp>
      <p:pic>
        <p:nvPicPr>
          <p:cNvPr id="4" name="Content Placeholder 3"/>
          <p:cNvPicPr>
            <a:picLocks noGrp="1" noChangeAspect="1"/>
          </p:cNvPicPr>
          <p:nvPr>
            <p:ph sz="half" idx="1"/>
          </p:nvPr>
        </p:nvPicPr>
        <p:blipFill>
          <a:blip r:embed="rId2"/>
          <a:stretch>
            <a:fillRect/>
          </a:stretch>
        </p:blipFill>
        <p:spPr>
          <a:xfrm>
            <a:off x="676405" y="1252604"/>
            <a:ext cx="4589152" cy="2593260"/>
          </a:xfrm>
          <a:prstGeom prst="rect">
            <a:avLst/>
          </a:prstGeom>
        </p:spPr>
      </p:pic>
      <p:pic>
        <p:nvPicPr>
          <p:cNvPr id="9" name="Content Placeholder 1"/>
          <p:cNvPicPr>
            <a:picLocks noGrp="1" noChangeAspect="1"/>
          </p:cNvPicPr>
          <p:nvPr>
            <p:ph idx="1"/>
          </p:nvPr>
        </p:nvPicPr>
        <p:blipFill>
          <a:blip r:embed="rId3"/>
          <a:stretch>
            <a:fillRect/>
          </a:stretch>
        </p:blipFill>
        <p:spPr>
          <a:xfrm>
            <a:off x="6848310" y="1231194"/>
            <a:ext cx="4795050" cy="2539139"/>
          </a:xfrm>
          <a:prstGeom prst="rect">
            <a:avLst/>
          </a:prstGeom>
        </p:spPr>
      </p:pic>
      <p:pic>
        <p:nvPicPr>
          <p:cNvPr id="10" name="Content Placeholder 3"/>
          <p:cNvPicPr>
            <a:picLocks noGrp="1" noChangeAspect="1"/>
          </p:cNvPicPr>
          <p:nvPr>
            <p:ph sz="half" idx="1"/>
          </p:nvPr>
        </p:nvPicPr>
        <p:blipFill>
          <a:blip r:embed="rId4"/>
          <a:stretch>
            <a:fillRect/>
          </a:stretch>
        </p:blipFill>
        <p:spPr>
          <a:xfrm>
            <a:off x="655261" y="4109537"/>
            <a:ext cx="4643250" cy="2549316"/>
          </a:xfrm>
          <a:prstGeom prst="rect">
            <a:avLst/>
          </a:prstGeom>
        </p:spPr>
      </p:pic>
      <p:pic>
        <p:nvPicPr>
          <p:cNvPr id="11" name="Picture 10"/>
          <p:cNvPicPr>
            <a:picLocks noChangeAspect="1"/>
          </p:cNvPicPr>
          <p:nvPr/>
        </p:nvPicPr>
        <p:blipFill>
          <a:blip r:embed="rId5"/>
          <a:stretch>
            <a:fillRect/>
          </a:stretch>
        </p:blipFill>
        <p:spPr>
          <a:xfrm>
            <a:off x="7638059" y="3943186"/>
            <a:ext cx="3309690" cy="29148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3" name="Rectangles 2"/>
          <p:cNvSpPr/>
          <p:nvPr/>
        </p:nvSpPr>
        <p:spPr>
          <a:xfrm>
            <a:off x="962660" y="162560"/>
            <a:ext cx="10680700" cy="88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latin typeface="Times New Roman" panose="02020603050405020304" pitchFamily="18" charset="0"/>
                <a:cs typeface="Times New Roman" panose="02020603050405020304" pitchFamily="18" charset="0"/>
              </a:rPr>
              <a:t>Cho biết các bạn trong mỗi hình đang làm gì. Những việc làm nào của các bạn mà em không đồng tình? Vì sao?</a:t>
            </a:r>
          </a:p>
        </p:txBody>
      </p:sp>
      <p:pic>
        <p:nvPicPr>
          <p:cNvPr id="4" name="Content Placeholder 3"/>
          <p:cNvPicPr>
            <a:picLocks noGrp="1" noChangeAspect="1"/>
          </p:cNvPicPr>
          <p:nvPr>
            <p:ph sz="half" idx="1"/>
          </p:nvPr>
        </p:nvPicPr>
        <p:blipFill>
          <a:blip r:embed="rId3"/>
          <a:stretch>
            <a:fillRect/>
          </a:stretch>
        </p:blipFill>
        <p:spPr>
          <a:xfrm>
            <a:off x="3282950" y="1691005"/>
            <a:ext cx="7493000" cy="4234180"/>
          </a:xfrm>
          <a:prstGeom prst="rect">
            <a:avLst/>
          </a:prstGeom>
        </p:spPr>
      </p:pic>
      <p:pic>
        <p:nvPicPr>
          <p:cNvPr id="5" name="Content Placeholder 4" descr="neutral_button-021-582x437_zmxx"/>
          <p:cNvPicPr>
            <a:picLocks noGrp="1" noChangeAspect="1"/>
          </p:cNvPicPr>
          <p:nvPr>
            <p:ph sz="half" idx="2"/>
          </p:nvPr>
        </p:nvPicPr>
        <p:blipFill>
          <a:blip r:embed="rId4"/>
          <a:stretch>
            <a:fillRect/>
          </a:stretch>
        </p:blipFill>
        <p:spPr>
          <a:xfrm>
            <a:off x="1746250" y="1922780"/>
            <a:ext cx="1270635" cy="953770"/>
          </a:xfrm>
          <a:prstGeom prst="rect">
            <a:avLst/>
          </a:prstGeom>
        </p:spPr>
      </p:pic>
      <p:sp>
        <p:nvSpPr>
          <p:cNvPr id="2" name="Oval 1"/>
          <p:cNvSpPr/>
          <p:nvPr/>
        </p:nvSpPr>
        <p:spPr>
          <a:xfrm>
            <a:off x="6751529" y="4534422"/>
            <a:ext cx="889348" cy="6638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Oval 5"/>
          <p:cNvSpPr/>
          <p:nvPr/>
        </p:nvSpPr>
        <p:spPr>
          <a:xfrm>
            <a:off x="7054241" y="5018761"/>
            <a:ext cx="889348" cy="6638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Oval 6"/>
          <p:cNvSpPr/>
          <p:nvPr/>
        </p:nvSpPr>
        <p:spPr>
          <a:xfrm>
            <a:off x="8081375" y="5350701"/>
            <a:ext cx="1338197" cy="6638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2"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4"/>
          <a:stretch>
            <a:fillRect/>
          </a:stretch>
        </p:blipFill>
        <p:spPr>
          <a:xfrm>
            <a:off x="2330450" y="1217295"/>
            <a:ext cx="7987665" cy="4229735"/>
          </a:xfrm>
          <a:prstGeom prst="rect">
            <a:avLst/>
          </a:prstGeom>
        </p:spPr>
      </p:pic>
      <p:pic>
        <p:nvPicPr>
          <p:cNvPr id="5" name="Content Placeholder 4" descr="neutral_button-021-582x437_zmxx"/>
          <p:cNvPicPr>
            <a:picLocks noGrp="1" noChangeAspect="1"/>
          </p:cNvPicPr>
          <p:nvPr>
            <p:ph sz="half" idx="2"/>
          </p:nvPr>
        </p:nvPicPr>
        <p:blipFill>
          <a:blip r:embed="rId5"/>
          <a:stretch>
            <a:fillRect/>
          </a:stretch>
        </p:blipFill>
        <p:spPr>
          <a:xfrm>
            <a:off x="838200" y="1456055"/>
            <a:ext cx="1270635" cy="953770"/>
          </a:xfrm>
          <a:prstGeom prst="rect">
            <a:avLst/>
          </a:prstGeom>
        </p:spPr>
      </p:pic>
      <p:sp>
        <p:nvSpPr>
          <p:cNvPr id="4" name="Oval 3"/>
          <p:cNvSpPr/>
          <p:nvPr/>
        </p:nvSpPr>
        <p:spPr>
          <a:xfrm>
            <a:off x="5235880" y="4521896"/>
            <a:ext cx="889348" cy="6638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4"/>
          <a:stretch>
            <a:fillRect/>
          </a:stretch>
        </p:blipFill>
        <p:spPr>
          <a:xfrm>
            <a:off x="605155" y="1477645"/>
            <a:ext cx="5768975" cy="3167380"/>
          </a:xfrm>
          <a:prstGeom prst="rect">
            <a:avLst/>
          </a:prstGeom>
        </p:spPr>
      </p:pic>
      <p:pic>
        <p:nvPicPr>
          <p:cNvPr id="5" name="Picture 4"/>
          <p:cNvPicPr>
            <a:picLocks noChangeAspect="1"/>
          </p:cNvPicPr>
          <p:nvPr/>
        </p:nvPicPr>
        <p:blipFill>
          <a:blip r:embed="rId5"/>
          <a:stretch>
            <a:fillRect/>
          </a:stretch>
        </p:blipFill>
        <p:spPr>
          <a:xfrm>
            <a:off x="6560820" y="1183640"/>
            <a:ext cx="4853940" cy="4274820"/>
          </a:xfrm>
          <a:prstGeom prst="rect">
            <a:avLst/>
          </a:prstGeom>
        </p:spPr>
      </p:pic>
      <p:pic>
        <p:nvPicPr>
          <p:cNvPr id="9" name="Content Placeholder 8" descr="2"/>
          <p:cNvPicPr>
            <a:picLocks noGrp="1" noChangeAspect="1"/>
          </p:cNvPicPr>
          <p:nvPr>
            <p:ph sz="half" idx="2"/>
          </p:nvPr>
        </p:nvPicPr>
        <p:blipFill>
          <a:blip r:embed="rId6"/>
          <a:stretch>
            <a:fillRect/>
          </a:stretch>
        </p:blipFill>
        <p:spPr>
          <a:xfrm>
            <a:off x="3032760" y="4817110"/>
            <a:ext cx="913130" cy="883285"/>
          </a:xfrm>
          <a:prstGeom prst="rect">
            <a:avLst/>
          </a:prstGeom>
        </p:spPr>
      </p:pic>
      <p:pic>
        <p:nvPicPr>
          <p:cNvPr id="11" name="Content Placeholder 8" descr="2"/>
          <p:cNvPicPr>
            <a:picLocks noChangeAspect="1"/>
          </p:cNvPicPr>
          <p:nvPr/>
        </p:nvPicPr>
        <p:blipFill>
          <a:blip r:embed="rId6"/>
          <a:stretch>
            <a:fillRect/>
          </a:stretch>
        </p:blipFill>
        <p:spPr>
          <a:xfrm>
            <a:off x="8531225" y="5458460"/>
            <a:ext cx="913130" cy="883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
        <p:nvSpPr>
          <p:cNvPr id="3" name="TextBox 2"/>
          <p:cNvSpPr txBox="1"/>
          <p:nvPr/>
        </p:nvSpPr>
        <p:spPr>
          <a:xfrm>
            <a:off x="3557392" y="1856932"/>
            <a:ext cx="5820373" cy="2862322"/>
          </a:xfrm>
          <a:prstGeom prst="rect">
            <a:avLst/>
          </a:prstGeom>
          <a:noFill/>
        </p:spPr>
        <p:txBody>
          <a:bodyPr wrap="square" rtlCol="0">
            <a:spAutoFit/>
          </a:bodyPr>
          <a:lstStyle/>
          <a:p>
            <a:pPr algn="just"/>
            <a:r>
              <a:rPr lang="vi-VN" sz="3000" b="1" dirty="0">
                <a:solidFill>
                  <a:schemeClr val="accent6">
                    <a:lumMod val="75000"/>
                  </a:schemeClr>
                </a:solidFill>
                <a:latin typeface="+mj-lt"/>
              </a:rPr>
              <a:t>Trường học là nơi các em được tham gia hoạt động học tập và vui chơi. Vì vậy, thực hiện được việc giữ gìn trường học, lớp học sạch đẹp chính là thể hiện tình yêu đối với trường lớp của mình.</a:t>
            </a:r>
            <a:endParaRPr lang="en-US" sz="3000" b="1" dirty="0">
              <a:solidFill>
                <a:schemeClr val="accent6">
                  <a:lumMod val="75000"/>
                </a:schemeClr>
              </a:solidFill>
              <a:latin typeface="+mj-lt"/>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59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THỰC HÀNH</a:t>
              </a:r>
              <a:endParaRPr kumimoji="0" lang="zh-CN" alt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5" name="Cloud 4"/>
          <p:cNvSpPr/>
          <p:nvPr/>
        </p:nvSpPr>
        <p:spPr>
          <a:xfrm>
            <a:off x="10374188" y="-3"/>
            <a:ext cx="1817811" cy="155322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1765" y="142240"/>
            <a:ext cx="10820400" cy="932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latin typeface="Times New Roman" panose="02020603050405020304" pitchFamily="18" charset="0"/>
                <a:cs typeface="Times New Roman" panose="02020603050405020304" pitchFamily="18" charset="0"/>
              </a:rPr>
              <a:t>Những</a:t>
            </a:r>
            <a:r>
              <a:rPr lang="en-US" sz="3000" b="1" dirty="0">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việc nên làm, không nên làm để giữ vệ sinh khi tham gia một số hoạt động ở trường em.</a:t>
            </a:r>
          </a:p>
        </p:txBody>
      </p:sp>
      <p:graphicFrame>
        <p:nvGraphicFramePr>
          <p:cNvPr id="3" name="Content Placeholder 2"/>
          <p:cNvGraphicFramePr>
            <a:graphicFrameLocks noGrp="1"/>
          </p:cNvGraphicFramePr>
          <p:nvPr>
            <p:ph idx="1"/>
          </p:nvPr>
        </p:nvGraphicFramePr>
        <p:xfrm>
          <a:off x="381000" y="1825625"/>
          <a:ext cx="11428730" cy="4152900"/>
        </p:xfrm>
        <a:graphic>
          <a:graphicData uri="http://schemas.openxmlformats.org/drawingml/2006/table">
            <a:tbl>
              <a:tblPr firstRow="1">
                <a:tableStyleId>{0660B408-B3CF-4A94-85FC-2B1E0A45F4A2}</a:tableStyleId>
              </a:tblPr>
              <a:tblGrid>
                <a:gridCol w="5714365">
                  <a:extLst>
                    <a:ext uri="{9D8B030D-6E8A-4147-A177-3AD203B41FA5}">
                      <a16:colId xmlns:a16="http://schemas.microsoft.com/office/drawing/2014/main" val="20000"/>
                    </a:ext>
                  </a:extLst>
                </a:gridCol>
                <a:gridCol w="5714365">
                  <a:extLst>
                    <a:ext uri="{9D8B030D-6E8A-4147-A177-3AD203B41FA5}">
                      <a16:colId xmlns:a16="http://schemas.microsoft.com/office/drawing/2014/main" val="20001"/>
                    </a:ext>
                  </a:extLst>
                </a:gridCol>
              </a:tblGrid>
              <a:tr h="807720">
                <a:tc>
                  <a:txBody>
                    <a:bodyPr/>
                    <a:lstStyle/>
                    <a:p>
                      <a:pPr algn="ctr">
                        <a:buNone/>
                      </a:pPr>
                      <a:r>
                        <a:rPr lang="en-US" sz="3600" b="1" dirty="0" err="1">
                          <a:latin typeface="Times New Roman" panose="02020603050405020304" pitchFamily="18" charset="0"/>
                          <a:cs typeface="Times New Roman" panose="02020603050405020304" pitchFamily="18" charset="0"/>
                        </a:rPr>
                        <a:t>Nên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làm</a:t>
                      </a:r>
                      <a:endParaRPr lang="en-US" sz="3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345180">
                <a:tc>
                  <a:txBody>
                    <a:bodyPr/>
                    <a:lstStyle/>
                    <a:p>
                      <a:pPr algn="just">
                        <a:buNone/>
                      </a:pPr>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endParaRPr lang="en-US"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Rectangle 1"/>
          <p:cNvSpPr/>
          <p:nvPr/>
        </p:nvSpPr>
        <p:spPr>
          <a:xfrm>
            <a:off x="11098060" y="0"/>
            <a:ext cx="1093940" cy="1252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05739" y="2630464"/>
            <a:ext cx="5761705" cy="3539430"/>
          </a:xfrm>
          <a:prstGeom prst="rect">
            <a:avLst/>
          </a:prstGeom>
          <a:noFill/>
        </p:spPr>
        <p:txBody>
          <a:bodyPr wrap="none" rtlCol="0">
            <a:spAutoFit/>
          </a:bodyPr>
          <a:lstStyle/>
          <a:p>
            <a:pPr marL="457200" indent="-457200" algn="just">
              <a:buFontTx/>
              <a:buChar char="-"/>
            </a:pPr>
            <a:r>
              <a:rPr lang="en-US" sz="2800" dirty="0" err="1">
                <a:latin typeface="Times New Roman" panose="02020603050405020304" pitchFamily="18" charset="0"/>
                <a:cs typeface="Times New Roman" panose="02020603050405020304" pitchFamily="18" charset="0"/>
              </a:rPr>
              <a:t>Dọn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a:t>
            </a:r>
          </a:p>
          <a:p>
            <a:pPr marL="457200" indent="-457200" algn="just">
              <a:buFontTx/>
              <a:buChar char="-"/>
            </a:pP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a:t>
            </a:r>
          </a:p>
          <a:p>
            <a:pPr marL="457200" indent="-457200" algn="just">
              <a:buFontTx/>
              <a:buChar char="-"/>
            </a:pP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p>
          <a:p>
            <a:r>
              <a:rPr lang="vi-VN" sz="2800" dirty="0"/>
              <a:t>- </a:t>
            </a:r>
            <a:r>
              <a:rPr lang="vi-VN" sz="2800" dirty="0">
                <a:latin typeface="+mj-lt"/>
              </a:rPr>
              <a:t>Rửa </a:t>
            </a:r>
            <a:r>
              <a:rPr lang="en-US" sz="2800" dirty="0" err="1">
                <a:latin typeface="Times New Roman" panose="02020603050405020304" pitchFamily="18" charset="0"/>
                <a:cs typeface="Times New Roman" panose="02020603050405020304" pitchFamily="18" charset="0"/>
              </a:rPr>
              <a:t>cốc</a:t>
            </a:r>
            <a:r>
              <a:rPr lang="vi-VN" sz="2800" dirty="0">
                <a:latin typeface="+mj-lt"/>
              </a:rPr>
              <a:t> uống nước ở lớp.</a:t>
            </a:r>
            <a:endParaRPr lang="en-US" sz="2800" dirty="0">
              <a:latin typeface="+mj-lt"/>
            </a:endParaRPr>
          </a:p>
          <a:p>
            <a:endParaRPr lang="en-US" sz="2800" dirty="0"/>
          </a:p>
        </p:txBody>
      </p:sp>
      <p:sp>
        <p:nvSpPr>
          <p:cNvPr id="5" name="TextBox 4"/>
          <p:cNvSpPr txBox="1"/>
          <p:nvPr/>
        </p:nvSpPr>
        <p:spPr>
          <a:xfrm>
            <a:off x="6167444" y="2630464"/>
            <a:ext cx="5673348" cy="2677656"/>
          </a:xfrm>
          <a:prstGeom prst="rect">
            <a:avLst/>
          </a:prstGeom>
          <a:noFill/>
        </p:spPr>
        <p:txBody>
          <a:bodyPr wrap="none" rtlCol="0">
            <a:spAutoFit/>
          </a:bodyPr>
          <a:lstStyle/>
          <a:p>
            <a:pPr algn="just">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a:t>
            </a:r>
          </a:p>
          <a:p>
            <a:pPr algn="just">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p>
          <a:p>
            <a:pPr algn="just">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t>.</a:t>
            </a:r>
          </a:p>
          <a:p>
            <a:r>
              <a:rPr lang="vi-VN" sz="2800" dirty="0"/>
              <a:t>- </a:t>
            </a:r>
            <a:r>
              <a:rPr lang="vi-VN" sz="2800" dirty="0">
                <a:latin typeface="+mj-lt"/>
              </a:rPr>
              <a:t>Lấy phấn, bút màu vẽ lên </a:t>
            </a:r>
          </a:p>
          <a:p>
            <a:r>
              <a:rPr lang="vi-VN" sz="2800" dirty="0">
                <a:latin typeface="+mj-lt"/>
              </a:rPr>
              <a:t>bàn học, lên tường... </a:t>
            </a:r>
            <a:endParaRPr lang="en-US" sz="2800" dirty="0">
              <a:latin typeface="+mj-lt"/>
            </a:endParaRPr>
          </a:p>
          <a:p>
            <a:endParaRPr lang="en-US" sz="28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图片 36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7358" y="16695"/>
            <a:ext cx="12174641" cy="6862699"/>
          </a:xfrm>
          <a:prstGeom prst="rect">
            <a:avLst/>
          </a:prstGeom>
        </p:spPr>
      </p:pic>
      <p:grpSp>
        <p:nvGrpSpPr>
          <p:cNvPr id="2" name="Group 2"/>
          <p:cNvGrpSpPr/>
          <p:nvPr/>
        </p:nvGrpSpPr>
        <p:grpSpPr bwMode="auto">
          <a:xfrm>
            <a:off x="12700" y="-71438"/>
            <a:ext cx="2124075" cy="6634163"/>
            <a:chOff x="0" y="0"/>
            <a:chExt cx="2013030" cy="6070840"/>
          </a:xfrm>
        </p:grpSpPr>
        <p:grpSp>
          <p:nvGrpSpPr>
            <p:cNvPr id="3" name="Group 3"/>
            <p:cNvGrpSpPr/>
            <p:nvPr/>
          </p:nvGrpSpPr>
          <p:grpSpPr bwMode="auto">
            <a:xfrm>
              <a:off x="0" y="0"/>
              <a:ext cx="1440555" cy="6070840"/>
              <a:chOff x="0" y="0"/>
              <a:chExt cx="1440555" cy="5805488"/>
            </a:xfrm>
          </p:grpSpPr>
          <p:sp>
            <p:nvSpPr>
              <p:cNvPr id="5" name="Freeform 365"/>
              <p:cNvSpPr>
                <a:spLocks noChangeArrowheads="1"/>
              </p:cNvSpPr>
              <p:nvPr/>
            </p:nvSpPr>
            <p:spPr bwMode="auto">
              <a:xfrm>
                <a:off x="515082" y="5584"/>
                <a:ext cx="541604" cy="1402865"/>
              </a:xfrm>
              <a:custGeom>
                <a:avLst/>
                <a:gdLst>
                  <a:gd name="T0" fmla="*/ 0 w 198"/>
                  <a:gd name="T1" fmla="*/ 2147483647 h 513"/>
                  <a:gd name="T2" fmla="*/ 516277175 w 198"/>
                  <a:gd name="T3" fmla="*/ 2131285560 h 513"/>
                  <a:gd name="T4" fmla="*/ 875426276 w 198"/>
                  <a:gd name="T5" fmla="*/ 1301207878 h 513"/>
                  <a:gd name="T6" fmla="*/ 1129821504 w 198"/>
                  <a:gd name="T7" fmla="*/ 635648250 h 513"/>
                  <a:gd name="T8" fmla="*/ 1316880037 w 198"/>
                  <a:gd name="T9" fmla="*/ 0 h 513"/>
                  <a:gd name="T10" fmla="*/ 1481489358 w 198"/>
                  <a:gd name="T11" fmla="*/ 14955689 h 513"/>
                  <a:gd name="T12" fmla="*/ 1451561634 w 198"/>
                  <a:gd name="T13" fmla="*/ 194432167 h 513"/>
                  <a:gd name="T14" fmla="*/ 1369254238 w 198"/>
                  <a:gd name="T15" fmla="*/ 530952954 h 513"/>
                  <a:gd name="T16" fmla="*/ 1219610147 w 198"/>
                  <a:gd name="T17" fmla="*/ 1069382386 h 513"/>
                  <a:gd name="T18" fmla="*/ 912837982 w 198"/>
                  <a:gd name="T19" fmla="*/ 2093894969 h 513"/>
                  <a:gd name="T20" fmla="*/ 456418991 w 198"/>
                  <a:gd name="T21" fmla="*/ 2147483647 h 513"/>
                  <a:gd name="T22" fmla="*/ 179574550 w 198"/>
                  <a:gd name="T23" fmla="*/ 2147483647 h 5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8"/>
                  <a:gd name="T37" fmla="*/ 0 h 513"/>
                  <a:gd name="T38" fmla="*/ 198 w 198"/>
                  <a:gd name="T39" fmla="*/ 513 h 5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8" h="513">
                    <a:moveTo>
                      <a:pt x="0" y="392"/>
                    </a:moveTo>
                    <a:cubicBezTo>
                      <a:pt x="28" y="360"/>
                      <a:pt x="48" y="322"/>
                      <a:pt x="69" y="285"/>
                    </a:cubicBezTo>
                    <a:cubicBezTo>
                      <a:pt x="90" y="249"/>
                      <a:pt x="100" y="210"/>
                      <a:pt x="117" y="174"/>
                    </a:cubicBezTo>
                    <a:cubicBezTo>
                      <a:pt x="131" y="145"/>
                      <a:pt x="141" y="115"/>
                      <a:pt x="151" y="85"/>
                    </a:cubicBezTo>
                    <a:cubicBezTo>
                      <a:pt x="160" y="57"/>
                      <a:pt x="173" y="30"/>
                      <a:pt x="176" y="0"/>
                    </a:cubicBezTo>
                    <a:cubicBezTo>
                      <a:pt x="183" y="1"/>
                      <a:pt x="190" y="3"/>
                      <a:pt x="198" y="2"/>
                    </a:cubicBezTo>
                    <a:cubicBezTo>
                      <a:pt x="196" y="10"/>
                      <a:pt x="195" y="18"/>
                      <a:pt x="194" y="26"/>
                    </a:cubicBezTo>
                    <a:cubicBezTo>
                      <a:pt x="191" y="41"/>
                      <a:pt x="187" y="56"/>
                      <a:pt x="183" y="71"/>
                    </a:cubicBezTo>
                    <a:cubicBezTo>
                      <a:pt x="177" y="95"/>
                      <a:pt x="171" y="120"/>
                      <a:pt x="163" y="143"/>
                    </a:cubicBezTo>
                    <a:cubicBezTo>
                      <a:pt x="150" y="187"/>
                      <a:pt x="137" y="235"/>
                      <a:pt x="122" y="280"/>
                    </a:cubicBezTo>
                    <a:cubicBezTo>
                      <a:pt x="104" y="336"/>
                      <a:pt x="83" y="390"/>
                      <a:pt x="61" y="444"/>
                    </a:cubicBezTo>
                    <a:cubicBezTo>
                      <a:pt x="51" y="468"/>
                      <a:pt x="36" y="490"/>
                      <a:pt x="24" y="513"/>
                    </a:cubicBezTo>
                  </a:path>
                </a:pathLst>
              </a:custGeom>
              <a:solidFill>
                <a:srgbClr val="6F3F4E"/>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 name="Freeform 367"/>
              <p:cNvSpPr>
                <a:spLocks noChangeArrowheads="1"/>
              </p:cNvSpPr>
              <p:nvPr/>
            </p:nvSpPr>
            <p:spPr bwMode="auto">
              <a:xfrm>
                <a:off x="515082" y="1306549"/>
                <a:ext cx="196820" cy="415974"/>
              </a:xfrm>
              <a:custGeom>
                <a:avLst/>
                <a:gdLst>
                  <a:gd name="T0" fmla="*/ 283959321 w 72"/>
                  <a:gd name="T1" fmla="*/ 0 h 152"/>
                  <a:gd name="T2" fmla="*/ 82199686 w 72"/>
                  <a:gd name="T3" fmla="*/ 22468069 h 152"/>
                  <a:gd name="T4" fmla="*/ 134507335 w 72"/>
                  <a:gd name="T5" fmla="*/ 1138384004 h 152"/>
                  <a:gd name="T6" fmla="*/ 538029339 w 72"/>
                  <a:gd name="T7" fmla="*/ 1138384004 h 152"/>
                  <a:gd name="T8" fmla="*/ 283959321 w 72"/>
                  <a:gd name="T9" fmla="*/ 0 h 152"/>
                  <a:gd name="T10" fmla="*/ 0 60000 65536"/>
                  <a:gd name="T11" fmla="*/ 0 60000 65536"/>
                  <a:gd name="T12" fmla="*/ 0 60000 65536"/>
                  <a:gd name="T13" fmla="*/ 0 60000 65536"/>
                  <a:gd name="T14" fmla="*/ 0 60000 65536"/>
                  <a:gd name="T15" fmla="*/ 0 w 72"/>
                  <a:gd name="T16" fmla="*/ 0 h 152"/>
                  <a:gd name="T17" fmla="*/ 72 w 72"/>
                  <a:gd name="T18" fmla="*/ 152 h 152"/>
                </a:gdLst>
                <a:ahLst/>
                <a:cxnLst>
                  <a:cxn ang="T10">
                    <a:pos x="T0" y="T1"/>
                  </a:cxn>
                  <a:cxn ang="T11">
                    <a:pos x="T2" y="T3"/>
                  </a:cxn>
                  <a:cxn ang="T12">
                    <a:pos x="T4" y="T5"/>
                  </a:cxn>
                  <a:cxn ang="T13">
                    <a:pos x="T6" y="T7"/>
                  </a:cxn>
                  <a:cxn ang="T14">
                    <a:pos x="T8" y="T9"/>
                  </a:cxn>
                </a:cxnLst>
                <a:rect l="T15" t="T16" r="T17" b="T18"/>
                <a:pathLst>
                  <a:path w="72" h="152">
                    <a:moveTo>
                      <a:pt x="38" y="0"/>
                    </a:moveTo>
                    <a:cubicBezTo>
                      <a:pt x="11" y="3"/>
                      <a:pt x="11" y="3"/>
                      <a:pt x="11" y="3"/>
                    </a:cubicBezTo>
                    <a:cubicBezTo>
                      <a:pt x="0" y="50"/>
                      <a:pt x="10" y="104"/>
                      <a:pt x="18" y="152"/>
                    </a:cubicBezTo>
                    <a:cubicBezTo>
                      <a:pt x="72" y="152"/>
                      <a:pt x="72" y="152"/>
                      <a:pt x="72" y="152"/>
                    </a:cubicBezTo>
                    <a:cubicBezTo>
                      <a:pt x="62" y="101"/>
                      <a:pt x="51" y="50"/>
                      <a:pt x="38" y="0"/>
                    </a:cubicBezTo>
                    <a:close/>
                  </a:path>
                </a:pathLst>
              </a:custGeom>
              <a:solidFill>
                <a:srgbClr val="FF749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 name="Freeform 368"/>
              <p:cNvSpPr>
                <a:spLocks noChangeArrowheads="1"/>
              </p:cNvSpPr>
              <p:nvPr/>
            </p:nvSpPr>
            <p:spPr bwMode="auto">
              <a:xfrm>
                <a:off x="563938" y="1722523"/>
                <a:ext cx="167506" cy="114463"/>
              </a:xfrm>
              <a:custGeom>
                <a:avLst/>
                <a:gdLst>
                  <a:gd name="T0" fmla="*/ 407187864 w 61"/>
                  <a:gd name="T1" fmla="*/ 0 h 42"/>
                  <a:gd name="T2" fmla="*/ 0 w 61"/>
                  <a:gd name="T3" fmla="*/ 0 h 42"/>
                  <a:gd name="T4" fmla="*/ 30162064 w 61"/>
                  <a:gd name="T5" fmla="*/ 155974915 h 42"/>
                  <a:gd name="T6" fmla="*/ 52783612 w 61"/>
                  <a:gd name="T7" fmla="*/ 311947104 h 42"/>
                  <a:gd name="T8" fmla="*/ 459971476 w 61"/>
                  <a:gd name="T9" fmla="*/ 267382843 h 42"/>
                  <a:gd name="T10" fmla="*/ 407187864 w 61"/>
                  <a:gd name="T11" fmla="*/ 0 h 42"/>
                  <a:gd name="T12" fmla="*/ 0 60000 65536"/>
                  <a:gd name="T13" fmla="*/ 0 60000 65536"/>
                  <a:gd name="T14" fmla="*/ 0 60000 65536"/>
                  <a:gd name="T15" fmla="*/ 0 60000 65536"/>
                  <a:gd name="T16" fmla="*/ 0 60000 65536"/>
                  <a:gd name="T17" fmla="*/ 0 60000 65536"/>
                  <a:gd name="T18" fmla="*/ 0 w 61"/>
                  <a:gd name="T19" fmla="*/ 0 h 42"/>
                  <a:gd name="T20" fmla="*/ 61 w 61"/>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61" h="42">
                    <a:moveTo>
                      <a:pt x="54" y="0"/>
                    </a:moveTo>
                    <a:cubicBezTo>
                      <a:pt x="0" y="0"/>
                      <a:pt x="0" y="0"/>
                      <a:pt x="0" y="0"/>
                    </a:cubicBezTo>
                    <a:cubicBezTo>
                      <a:pt x="2" y="7"/>
                      <a:pt x="3" y="14"/>
                      <a:pt x="4" y="21"/>
                    </a:cubicBezTo>
                    <a:cubicBezTo>
                      <a:pt x="5" y="28"/>
                      <a:pt x="6" y="35"/>
                      <a:pt x="7" y="42"/>
                    </a:cubicBezTo>
                    <a:cubicBezTo>
                      <a:pt x="61" y="36"/>
                      <a:pt x="61" y="36"/>
                      <a:pt x="61" y="36"/>
                    </a:cubicBezTo>
                    <a:cubicBezTo>
                      <a:pt x="59" y="24"/>
                      <a:pt x="56" y="12"/>
                      <a:pt x="54" y="0"/>
                    </a:cubicBezTo>
                    <a:close/>
                  </a:path>
                </a:pathLst>
              </a:custGeom>
              <a:solidFill>
                <a:srgbClr val="FFD93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 name="Freeform 369"/>
              <p:cNvSpPr>
                <a:spLocks noChangeArrowheads="1"/>
              </p:cNvSpPr>
              <p:nvPr/>
            </p:nvSpPr>
            <p:spPr bwMode="auto">
              <a:xfrm>
                <a:off x="607211" y="2003095"/>
                <a:ext cx="181465" cy="307095"/>
              </a:xfrm>
              <a:custGeom>
                <a:avLst/>
                <a:gdLst>
                  <a:gd name="T0" fmla="*/ 0 w 66"/>
                  <a:gd name="T1" fmla="*/ 0 h 112"/>
                  <a:gd name="T2" fmla="*/ 98274295 w 66"/>
                  <a:gd name="T3" fmla="*/ 842029813 h 112"/>
                  <a:gd name="T4" fmla="*/ 498932519 w 66"/>
                  <a:gd name="T5" fmla="*/ 293207177 h 112"/>
                  <a:gd name="T6" fmla="*/ 468693851 w 66"/>
                  <a:gd name="T7" fmla="*/ 157879733 h 112"/>
                  <a:gd name="T8" fmla="*/ 0 w 66"/>
                  <a:gd name="T9" fmla="*/ 0 h 112"/>
                  <a:gd name="T10" fmla="*/ 0 60000 65536"/>
                  <a:gd name="T11" fmla="*/ 0 60000 65536"/>
                  <a:gd name="T12" fmla="*/ 0 60000 65536"/>
                  <a:gd name="T13" fmla="*/ 0 60000 65536"/>
                  <a:gd name="T14" fmla="*/ 0 60000 65536"/>
                  <a:gd name="T15" fmla="*/ 0 w 66"/>
                  <a:gd name="T16" fmla="*/ 0 h 112"/>
                  <a:gd name="T17" fmla="*/ 66 w 66"/>
                  <a:gd name="T18" fmla="*/ 112 h 112"/>
                </a:gdLst>
                <a:ahLst/>
                <a:cxnLst>
                  <a:cxn ang="T10">
                    <a:pos x="T0" y="T1"/>
                  </a:cxn>
                  <a:cxn ang="T11">
                    <a:pos x="T2" y="T3"/>
                  </a:cxn>
                  <a:cxn ang="T12">
                    <a:pos x="T4" y="T5"/>
                  </a:cxn>
                  <a:cxn ang="T13">
                    <a:pos x="T6" y="T7"/>
                  </a:cxn>
                  <a:cxn ang="T14">
                    <a:pos x="T8" y="T9"/>
                  </a:cxn>
                </a:cxnLst>
                <a:rect l="T15" t="T16" r="T17" b="T18"/>
                <a:pathLst>
                  <a:path w="66" h="112">
                    <a:moveTo>
                      <a:pt x="0" y="0"/>
                    </a:moveTo>
                    <a:cubicBezTo>
                      <a:pt x="5" y="37"/>
                      <a:pt x="10" y="75"/>
                      <a:pt x="13" y="112"/>
                    </a:cubicBezTo>
                    <a:cubicBezTo>
                      <a:pt x="29" y="86"/>
                      <a:pt x="46" y="62"/>
                      <a:pt x="66" y="39"/>
                    </a:cubicBezTo>
                    <a:cubicBezTo>
                      <a:pt x="64" y="33"/>
                      <a:pt x="63" y="27"/>
                      <a:pt x="62" y="21"/>
                    </a:cubicBezTo>
                    <a:lnTo>
                      <a:pt x="0" y="0"/>
                    </a:lnTo>
                    <a:close/>
                  </a:path>
                </a:pathLst>
              </a:custGeom>
              <a:solidFill>
                <a:srgbClr val="FF687E"/>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9" name="Freeform 370"/>
              <p:cNvSpPr>
                <a:spLocks noChangeArrowheads="1"/>
              </p:cNvSpPr>
              <p:nvPr/>
            </p:nvSpPr>
            <p:spPr bwMode="auto">
              <a:xfrm>
                <a:off x="583480" y="1820235"/>
                <a:ext cx="194029" cy="241488"/>
              </a:xfrm>
              <a:custGeom>
                <a:avLst/>
                <a:gdLst>
                  <a:gd name="T0" fmla="*/ 522774248 w 71"/>
                  <a:gd name="T1" fmla="*/ 640094130 h 88"/>
                  <a:gd name="T2" fmla="*/ 403282444 w 71"/>
                  <a:gd name="T3" fmla="*/ 0 h 88"/>
                  <a:gd name="T4" fmla="*/ 0 w 71"/>
                  <a:gd name="T5" fmla="*/ 45182954 h 88"/>
                  <a:gd name="T6" fmla="*/ 67213285 w 71"/>
                  <a:gd name="T7" fmla="*/ 504545269 h 88"/>
                  <a:gd name="T8" fmla="*/ 530242998 w 71"/>
                  <a:gd name="T9" fmla="*/ 662686979 h 88"/>
                  <a:gd name="T10" fmla="*/ 522774248 w 71"/>
                  <a:gd name="T11" fmla="*/ 640094130 h 88"/>
                  <a:gd name="T12" fmla="*/ 0 60000 65536"/>
                  <a:gd name="T13" fmla="*/ 0 60000 65536"/>
                  <a:gd name="T14" fmla="*/ 0 60000 65536"/>
                  <a:gd name="T15" fmla="*/ 0 60000 65536"/>
                  <a:gd name="T16" fmla="*/ 0 60000 65536"/>
                  <a:gd name="T17" fmla="*/ 0 60000 65536"/>
                  <a:gd name="T18" fmla="*/ 0 w 71"/>
                  <a:gd name="T19" fmla="*/ 0 h 88"/>
                  <a:gd name="T20" fmla="*/ 71 w 71"/>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1" h="88">
                    <a:moveTo>
                      <a:pt x="70" y="85"/>
                    </a:moveTo>
                    <a:cubicBezTo>
                      <a:pt x="65" y="57"/>
                      <a:pt x="59" y="29"/>
                      <a:pt x="54" y="0"/>
                    </a:cubicBezTo>
                    <a:cubicBezTo>
                      <a:pt x="0" y="6"/>
                      <a:pt x="0" y="6"/>
                      <a:pt x="0" y="6"/>
                    </a:cubicBezTo>
                    <a:cubicBezTo>
                      <a:pt x="3" y="26"/>
                      <a:pt x="6" y="46"/>
                      <a:pt x="9" y="67"/>
                    </a:cubicBezTo>
                    <a:cubicBezTo>
                      <a:pt x="71" y="88"/>
                      <a:pt x="71" y="88"/>
                      <a:pt x="71" y="88"/>
                    </a:cubicBezTo>
                    <a:cubicBezTo>
                      <a:pt x="71" y="87"/>
                      <a:pt x="71" y="86"/>
                      <a:pt x="70" y="85"/>
                    </a:cubicBezTo>
                    <a:close/>
                  </a:path>
                </a:pathLst>
              </a:custGeom>
              <a:solidFill>
                <a:srgbClr val="B183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0" name="Freeform 371"/>
              <p:cNvSpPr>
                <a:spLocks noChangeArrowheads="1"/>
              </p:cNvSpPr>
              <p:nvPr/>
            </p:nvSpPr>
            <p:spPr bwMode="auto">
              <a:xfrm>
                <a:off x="643504" y="2110579"/>
                <a:ext cx="202404" cy="251259"/>
              </a:xfrm>
              <a:custGeom>
                <a:avLst/>
                <a:gdLst>
                  <a:gd name="T0" fmla="*/ 0 w 74"/>
                  <a:gd name="T1" fmla="*/ 544491908 h 92"/>
                  <a:gd name="T2" fmla="*/ 7480742 w 74"/>
                  <a:gd name="T3" fmla="*/ 566867615 h 92"/>
                  <a:gd name="T4" fmla="*/ 553613233 w 74"/>
                  <a:gd name="T5" fmla="*/ 686207447 h 92"/>
                  <a:gd name="T6" fmla="*/ 396506701 w 74"/>
                  <a:gd name="T7" fmla="*/ 0 h 92"/>
                  <a:gd name="T8" fmla="*/ 0 w 74"/>
                  <a:gd name="T9" fmla="*/ 544491908 h 92"/>
                  <a:gd name="T10" fmla="*/ 0 60000 65536"/>
                  <a:gd name="T11" fmla="*/ 0 60000 65536"/>
                  <a:gd name="T12" fmla="*/ 0 60000 65536"/>
                  <a:gd name="T13" fmla="*/ 0 60000 65536"/>
                  <a:gd name="T14" fmla="*/ 0 60000 65536"/>
                  <a:gd name="T15" fmla="*/ 0 w 74"/>
                  <a:gd name="T16" fmla="*/ 0 h 92"/>
                  <a:gd name="T17" fmla="*/ 74 w 74"/>
                  <a:gd name="T18" fmla="*/ 92 h 92"/>
                </a:gdLst>
                <a:ahLst/>
                <a:cxnLst>
                  <a:cxn ang="T10">
                    <a:pos x="T0" y="T1"/>
                  </a:cxn>
                  <a:cxn ang="T11">
                    <a:pos x="T2" y="T3"/>
                  </a:cxn>
                  <a:cxn ang="T12">
                    <a:pos x="T4" y="T5"/>
                  </a:cxn>
                  <a:cxn ang="T13">
                    <a:pos x="T6" y="T7"/>
                  </a:cxn>
                  <a:cxn ang="T14">
                    <a:pos x="T8" y="T9"/>
                  </a:cxn>
                </a:cxnLst>
                <a:rect l="T15" t="T16" r="T17" b="T18"/>
                <a:pathLst>
                  <a:path w="74" h="92">
                    <a:moveTo>
                      <a:pt x="0" y="73"/>
                    </a:moveTo>
                    <a:cubicBezTo>
                      <a:pt x="1" y="74"/>
                      <a:pt x="1" y="75"/>
                      <a:pt x="1" y="76"/>
                    </a:cubicBezTo>
                    <a:cubicBezTo>
                      <a:pt x="74" y="92"/>
                      <a:pt x="74" y="92"/>
                      <a:pt x="74" y="92"/>
                    </a:cubicBezTo>
                    <a:cubicBezTo>
                      <a:pt x="70" y="73"/>
                      <a:pt x="61" y="41"/>
                      <a:pt x="53" y="0"/>
                    </a:cubicBezTo>
                    <a:cubicBezTo>
                      <a:pt x="33" y="23"/>
                      <a:pt x="16" y="47"/>
                      <a:pt x="0" y="73"/>
                    </a:cubicBezTo>
                    <a:close/>
                  </a:path>
                </a:pathLst>
              </a:custGeom>
              <a:solidFill>
                <a:srgbClr val="B183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1" name="Freeform 372"/>
              <p:cNvSpPr>
                <a:spLocks noChangeArrowheads="1"/>
              </p:cNvSpPr>
              <p:nvPr/>
            </p:nvSpPr>
            <p:spPr bwMode="auto">
              <a:xfrm>
                <a:off x="649087" y="2318566"/>
                <a:ext cx="237301" cy="325241"/>
              </a:xfrm>
              <a:custGeom>
                <a:avLst/>
                <a:gdLst>
                  <a:gd name="T0" fmla="*/ 550543775 w 87"/>
                  <a:gd name="T1" fmla="*/ 268916912 h 119"/>
                  <a:gd name="T2" fmla="*/ 535664730 w 87"/>
                  <a:gd name="T3" fmla="*/ 112049624 h 119"/>
                  <a:gd name="T4" fmla="*/ 14879045 w 87"/>
                  <a:gd name="T5" fmla="*/ 0 h 119"/>
                  <a:gd name="T6" fmla="*/ 7440887 w 87"/>
                  <a:gd name="T7" fmla="*/ 112049624 h 119"/>
                  <a:gd name="T8" fmla="*/ 29758091 w 87"/>
                  <a:gd name="T9" fmla="*/ 866513085 h 119"/>
                  <a:gd name="T10" fmla="*/ 647261662 w 87"/>
                  <a:gd name="T11" fmla="*/ 888921917 h 119"/>
                  <a:gd name="T12" fmla="*/ 550543775 w 87"/>
                  <a:gd name="T13" fmla="*/ 268916912 h 119"/>
                  <a:gd name="T14" fmla="*/ 0 60000 65536"/>
                  <a:gd name="T15" fmla="*/ 0 60000 65536"/>
                  <a:gd name="T16" fmla="*/ 0 60000 65536"/>
                  <a:gd name="T17" fmla="*/ 0 60000 65536"/>
                  <a:gd name="T18" fmla="*/ 0 60000 65536"/>
                  <a:gd name="T19" fmla="*/ 0 60000 65536"/>
                  <a:gd name="T20" fmla="*/ 0 60000 65536"/>
                  <a:gd name="T21" fmla="*/ 0 w 87"/>
                  <a:gd name="T22" fmla="*/ 0 h 119"/>
                  <a:gd name="T23" fmla="*/ 87 w 87"/>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119">
                    <a:moveTo>
                      <a:pt x="74" y="36"/>
                    </a:moveTo>
                    <a:cubicBezTo>
                      <a:pt x="73" y="28"/>
                      <a:pt x="73" y="23"/>
                      <a:pt x="72" y="15"/>
                    </a:cubicBezTo>
                    <a:cubicBezTo>
                      <a:pt x="2" y="0"/>
                      <a:pt x="2" y="0"/>
                      <a:pt x="2" y="0"/>
                    </a:cubicBezTo>
                    <a:cubicBezTo>
                      <a:pt x="2" y="6"/>
                      <a:pt x="0" y="9"/>
                      <a:pt x="1" y="15"/>
                    </a:cubicBezTo>
                    <a:cubicBezTo>
                      <a:pt x="4" y="41"/>
                      <a:pt x="2" y="78"/>
                      <a:pt x="4" y="116"/>
                    </a:cubicBezTo>
                    <a:cubicBezTo>
                      <a:pt x="87" y="119"/>
                      <a:pt x="87" y="119"/>
                      <a:pt x="87" y="119"/>
                    </a:cubicBezTo>
                    <a:cubicBezTo>
                      <a:pt x="81" y="92"/>
                      <a:pt x="77" y="65"/>
                      <a:pt x="74" y="36"/>
                    </a:cubicBezTo>
                    <a:close/>
                  </a:path>
                </a:pathLst>
              </a:custGeom>
              <a:solidFill>
                <a:srgbClr val="FF909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2" name="Freeform 373"/>
              <p:cNvSpPr>
                <a:spLocks noChangeArrowheads="1"/>
              </p:cNvSpPr>
              <p:nvPr/>
            </p:nvSpPr>
            <p:spPr bwMode="auto">
              <a:xfrm>
                <a:off x="660254" y="2635432"/>
                <a:ext cx="273594" cy="171693"/>
              </a:xfrm>
              <a:custGeom>
                <a:avLst/>
                <a:gdLst>
                  <a:gd name="T0" fmla="*/ 726080173 w 100"/>
                  <a:gd name="T1" fmla="*/ 363931929 h 63"/>
                  <a:gd name="T2" fmla="*/ 621285463 w 100"/>
                  <a:gd name="T3" fmla="*/ 22281936 h 63"/>
                  <a:gd name="T4" fmla="*/ 0 w 100"/>
                  <a:gd name="T5" fmla="*/ 0 h 63"/>
                  <a:gd name="T6" fmla="*/ 44913191 w 100"/>
                  <a:gd name="T7" fmla="*/ 467912480 h 63"/>
                  <a:gd name="T8" fmla="*/ 748536768 w 100"/>
                  <a:gd name="T9" fmla="*/ 401066672 h 63"/>
                  <a:gd name="T10" fmla="*/ 726080173 w 100"/>
                  <a:gd name="T11" fmla="*/ 363931929 h 63"/>
                  <a:gd name="T12" fmla="*/ 0 60000 65536"/>
                  <a:gd name="T13" fmla="*/ 0 60000 65536"/>
                  <a:gd name="T14" fmla="*/ 0 60000 65536"/>
                  <a:gd name="T15" fmla="*/ 0 60000 65536"/>
                  <a:gd name="T16" fmla="*/ 0 60000 65536"/>
                  <a:gd name="T17" fmla="*/ 0 60000 65536"/>
                  <a:gd name="T18" fmla="*/ 0 w 100"/>
                  <a:gd name="T19" fmla="*/ 0 h 63"/>
                  <a:gd name="T20" fmla="*/ 100 w 100"/>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0" h="63">
                    <a:moveTo>
                      <a:pt x="97" y="49"/>
                    </a:moveTo>
                    <a:cubicBezTo>
                      <a:pt x="93" y="36"/>
                      <a:pt x="86" y="15"/>
                      <a:pt x="83" y="3"/>
                    </a:cubicBezTo>
                    <a:cubicBezTo>
                      <a:pt x="0" y="0"/>
                      <a:pt x="0" y="0"/>
                      <a:pt x="0" y="0"/>
                    </a:cubicBezTo>
                    <a:cubicBezTo>
                      <a:pt x="0" y="21"/>
                      <a:pt x="2" y="43"/>
                      <a:pt x="6" y="63"/>
                    </a:cubicBezTo>
                    <a:cubicBezTo>
                      <a:pt x="100" y="54"/>
                      <a:pt x="100" y="54"/>
                      <a:pt x="100" y="54"/>
                    </a:cubicBezTo>
                    <a:cubicBezTo>
                      <a:pt x="99" y="54"/>
                      <a:pt x="98" y="49"/>
                      <a:pt x="97" y="49"/>
                    </a:cubicBezTo>
                    <a:close/>
                  </a:path>
                </a:pathLst>
              </a:custGeom>
              <a:solidFill>
                <a:srgbClr val="5B6F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3" name="Freeform 374"/>
              <p:cNvSpPr>
                <a:spLocks noChangeArrowheads="1"/>
              </p:cNvSpPr>
              <p:nvPr/>
            </p:nvSpPr>
            <p:spPr bwMode="auto">
              <a:xfrm>
                <a:off x="681192" y="2758270"/>
                <a:ext cx="263823" cy="97712"/>
              </a:xfrm>
              <a:custGeom>
                <a:avLst/>
                <a:gdLst>
                  <a:gd name="T0" fmla="*/ 702371026 w 96"/>
                  <a:gd name="T1" fmla="*/ 176807150 h 36"/>
                  <a:gd name="T2" fmla="*/ 725026826 w 96"/>
                  <a:gd name="T3" fmla="*/ 0 h 36"/>
                  <a:gd name="T4" fmla="*/ 694816345 w 96"/>
                  <a:gd name="T5" fmla="*/ 14732798 h 36"/>
                  <a:gd name="T6" fmla="*/ 0 w 96"/>
                  <a:gd name="T7" fmla="*/ 147338839 h 36"/>
                  <a:gd name="T8" fmla="*/ 22655800 w 96"/>
                  <a:gd name="T9" fmla="*/ 265212082 h 36"/>
                  <a:gd name="T10" fmla="*/ 702371026 w 96"/>
                  <a:gd name="T11" fmla="*/ 176807150 h 36"/>
                  <a:gd name="T12" fmla="*/ 0 60000 65536"/>
                  <a:gd name="T13" fmla="*/ 0 60000 65536"/>
                  <a:gd name="T14" fmla="*/ 0 60000 65536"/>
                  <a:gd name="T15" fmla="*/ 0 60000 65536"/>
                  <a:gd name="T16" fmla="*/ 0 60000 65536"/>
                  <a:gd name="T17" fmla="*/ 0 60000 65536"/>
                  <a:gd name="T18" fmla="*/ 0 w 96"/>
                  <a:gd name="T19" fmla="*/ 0 h 36"/>
                  <a:gd name="T20" fmla="*/ 96 w 96"/>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96" h="36">
                    <a:moveTo>
                      <a:pt x="93" y="24"/>
                    </a:moveTo>
                    <a:cubicBezTo>
                      <a:pt x="95" y="14"/>
                      <a:pt x="96" y="6"/>
                      <a:pt x="96" y="0"/>
                    </a:cubicBezTo>
                    <a:cubicBezTo>
                      <a:pt x="94" y="0"/>
                      <a:pt x="94" y="2"/>
                      <a:pt x="92" y="2"/>
                    </a:cubicBezTo>
                    <a:cubicBezTo>
                      <a:pt x="0" y="20"/>
                      <a:pt x="0" y="20"/>
                      <a:pt x="0" y="20"/>
                    </a:cubicBezTo>
                    <a:cubicBezTo>
                      <a:pt x="1" y="25"/>
                      <a:pt x="2" y="31"/>
                      <a:pt x="3" y="36"/>
                    </a:cubicBezTo>
                    <a:lnTo>
                      <a:pt x="93" y="24"/>
                    </a:ln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4" name="Freeform 375"/>
              <p:cNvSpPr>
                <a:spLocks noChangeArrowheads="1"/>
              </p:cNvSpPr>
              <p:nvPr/>
            </p:nvSpPr>
            <p:spPr bwMode="auto">
              <a:xfrm>
                <a:off x="686776" y="2818293"/>
                <a:ext cx="258239" cy="82357"/>
              </a:xfrm>
              <a:custGeom>
                <a:avLst/>
                <a:gdLst>
                  <a:gd name="T0" fmla="*/ 709440225 w 94"/>
                  <a:gd name="T1" fmla="*/ 0 h 30"/>
                  <a:gd name="T2" fmla="*/ 0 w 94"/>
                  <a:gd name="T3" fmla="*/ 97971887 h 30"/>
                  <a:gd name="T4" fmla="*/ 45282483 w 94"/>
                  <a:gd name="T5" fmla="*/ 226089182 h 30"/>
                  <a:gd name="T6" fmla="*/ 701893602 w 94"/>
                  <a:gd name="T7" fmla="*/ 143188625 h 30"/>
                  <a:gd name="T8" fmla="*/ 709440225 w 94"/>
                  <a:gd name="T9" fmla="*/ 0 h 30"/>
                  <a:gd name="T10" fmla="*/ 0 60000 65536"/>
                  <a:gd name="T11" fmla="*/ 0 60000 65536"/>
                  <a:gd name="T12" fmla="*/ 0 60000 65536"/>
                  <a:gd name="T13" fmla="*/ 0 60000 65536"/>
                  <a:gd name="T14" fmla="*/ 0 60000 65536"/>
                  <a:gd name="T15" fmla="*/ 0 w 94"/>
                  <a:gd name="T16" fmla="*/ 0 h 30"/>
                  <a:gd name="T17" fmla="*/ 94 w 94"/>
                  <a:gd name="T18" fmla="*/ 30 h 30"/>
                </a:gdLst>
                <a:ahLst/>
                <a:cxnLst>
                  <a:cxn ang="T10">
                    <a:pos x="T0" y="T1"/>
                  </a:cxn>
                  <a:cxn ang="T11">
                    <a:pos x="T2" y="T3"/>
                  </a:cxn>
                  <a:cxn ang="T12">
                    <a:pos x="T4" y="T5"/>
                  </a:cxn>
                  <a:cxn ang="T13">
                    <a:pos x="T6" y="T7"/>
                  </a:cxn>
                  <a:cxn ang="T14">
                    <a:pos x="T8" y="T9"/>
                  </a:cxn>
                </a:cxnLst>
                <a:rect l="T15" t="T16" r="T17" b="T18"/>
                <a:pathLst>
                  <a:path w="94" h="30">
                    <a:moveTo>
                      <a:pt x="94" y="0"/>
                    </a:moveTo>
                    <a:cubicBezTo>
                      <a:pt x="0" y="13"/>
                      <a:pt x="0" y="13"/>
                      <a:pt x="0" y="13"/>
                    </a:cubicBezTo>
                    <a:cubicBezTo>
                      <a:pt x="1" y="17"/>
                      <a:pt x="5" y="26"/>
                      <a:pt x="6" y="30"/>
                    </a:cubicBezTo>
                    <a:cubicBezTo>
                      <a:pt x="93" y="19"/>
                      <a:pt x="93" y="19"/>
                      <a:pt x="93" y="19"/>
                    </a:cubicBezTo>
                    <a:cubicBezTo>
                      <a:pt x="94" y="14"/>
                      <a:pt x="93" y="6"/>
                      <a:pt x="94" y="0"/>
                    </a:cubicBezTo>
                    <a:close/>
                  </a:path>
                </a:pathLst>
              </a:custGeom>
              <a:solidFill>
                <a:srgbClr val="8868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 name="Freeform 376"/>
              <p:cNvSpPr>
                <a:spLocks noChangeArrowheads="1"/>
              </p:cNvSpPr>
              <p:nvPr/>
            </p:nvSpPr>
            <p:spPr bwMode="auto">
              <a:xfrm>
                <a:off x="703526" y="2869941"/>
                <a:ext cx="219154" cy="79565"/>
              </a:xfrm>
              <a:custGeom>
                <a:avLst/>
                <a:gdLst>
                  <a:gd name="T0" fmla="*/ 600355946 w 80"/>
                  <a:gd name="T1" fmla="*/ 0 h 29"/>
                  <a:gd name="T2" fmla="*/ 0 w 80"/>
                  <a:gd name="T3" fmla="*/ 90328224 h 29"/>
                  <a:gd name="T4" fmla="*/ 90053118 w 80"/>
                  <a:gd name="T5" fmla="*/ 218296180 h 29"/>
                  <a:gd name="T6" fmla="*/ 510302828 w 80"/>
                  <a:gd name="T7" fmla="*/ 173130696 h 29"/>
                  <a:gd name="T8" fmla="*/ 600355946 w 80"/>
                  <a:gd name="T9" fmla="*/ 0 h 29"/>
                  <a:gd name="T10" fmla="*/ 0 60000 65536"/>
                  <a:gd name="T11" fmla="*/ 0 60000 65536"/>
                  <a:gd name="T12" fmla="*/ 0 60000 65536"/>
                  <a:gd name="T13" fmla="*/ 0 60000 65536"/>
                  <a:gd name="T14" fmla="*/ 0 60000 65536"/>
                  <a:gd name="T15" fmla="*/ 0 w 80"/>
                  <a:gd name="T16" fmla="*/ 0 h 29"/>
                  <a:gd name="T17" fmla="*/ 80 w 80"/>
                  <a:gd name="T18" fmla="*/ 29 h 29"/>
                </a:gdLst>
                <a:ahLst/>
                <a:cxnLst>
                  <a:cxn ang="T10">
                    <a:pos x="T0" y="T1"/>
                  </a:cxn>
                  <a:cxn ang="T11">
                    <a:pos x="T2" y="T3"/>
                  </a:cxn>
                  <a:cxn ang="T12">
                    <a:pos x="T4" y="T5"/>
                  </a:cxn>
                  <a:cxn ang="T13">
                    <a:pos x="T6" y="T7"/>
                  </a:cxn>
                  <a:cxn ang="T14">
                    <a:pos x="T8" y="T9"/>
                  </a:cxn>
                </a:cxnLst>
                <a:rect l="T15" t="T16" r="T17" b="T18"/>
                <a:pathLst>
                  <a:path w="80" h="29">
                    <a:moveTo>
                      <a:pt x="80" y="0"/>
                    </a:moveTo>
                    <a:cubicBezTo>
                      <a:pt x="0" y="12"/>
                      <a:pt x="0" y="12"/>
                      <a:pt x="0" y="12"/>
                    </a:cubicBezTo>
                    <a:cubicBezTo>
                      <a:pt x="4" y="22"/>
                      <a:pt x="6" y="22"/>
                      <a:pt x="12" y="29"/>
                    </a:cubicBezTo>
                    <a:cubicBezTo>
                      <a:pt x="68" y="23"/>
                      <a:pt x="68" y="23"/>
                      <a:pt x="68" y="23"/>
                    </a:cubicBezTo>
                    <a:cubicBezTo>
                      <a:pt x="72" y="15"/>
                      <a:pt x="77" y="10"/>
                      <a:pt x="80" y="0"/>
                    </a:cubicBez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6" name="Freeform 377"/>
              <p:cNvSpPr>
                <a:spLocks noChangeArrowheads="1"/>
              </p:cNvSpPr>
              <p:nvPr/>
            </p:nvSpPr>
            <p:spPr bwMode="auto">
              <a:xfrm>
                <a:off x="737028" y="2932755"/>
                <a:ext cx="152152" cy="93524"/>
              </a:xfrm>
              <a:custGeom>
                <a:avLst/>
                <a:gdLst>
                  <a:gd name="T0" fmla="*/ 0 w 56"/>
                  <a:gd name="T1" fmla="*/ 45397650 h 34"/>
                  <a:gd name="T2" fmla="*/ 81202979 w 56"/>
                  <a:gd name="T3" fmla="*/ 136195700 h 34"/>
                  <a:gd name="T4" fmla="*/ 413396984 w 56"/>
                  <a:gd name="T5" fmla="*/ 0 h 34"/>
                  <a:gd name="T6" fmla="*/ 0 w 56"/>
                  <a:gd name="T7" fmla="*/ 45397650 h 34"/>
                  <a:gd name="T8" fmla="*/ 0 60000 65536"/>
                  <a:gd name="T9" fmla="*/ 0 60000 65536"/>
                  <a:gd name="T10" fmla="*/ 0 60000 65536"/>
                  <a:gd name="T11" fmla="*/ 0 60000 65536"/>
                  <a:gd name="T12" fmla="*/ 0 w 56"/>
                  <a:gd name="T13" fmla="*/ 0 h 34"/>
                  <a:gd name="T14" fmla="*/ 56 w 56"/>
                  <a:gd name="T15" fmla="*/ 34 h 34"/>
                </a:gdLst>
                <a:ahLst/>
                <a:cxnLst>
                  <a:cxn ang="T8">
                    <a:pos x="T0" y="T1"/>
                  </a:cxn>
                  <a:cxn ang="T9">
                    <a:pos x="T2" y="T3"/>
                  </a:cxn>
                  <a:cxn ang="T10">
                    <a:pos x="T4" y="T5"/>
                  </a:cxn>
                  <a:cxn ang="T11">
                    <a:pos x="T6" y="T7"/>
                  </a:cxn>
                </a:cxnLst>
                <a:rect l="T12" t="T13" r="T14" b="T15"/>
                <a:pathLst>
                  <a:path w="56" h="34">
                    <a:moveTo>
                      <a:pt x="0" y="6"/>
                    </a:moveTo>
                    <a:cubicBezTo>
                      <a:pt x="3" y="11"/>
                      <a:pt x="7" y="15"/>
                      <a:pt x="11" y="18"/>
                    </a:cubicBezTo>
                    <a:cubicBezTo>
                      <a:pt x="29" y="34"/>
                      <a:pt x="45" y="21"/>
                      <a:pt x="56" y="0"/>
                    </a:cubicBezTo>
                    <a:lnTo>
                      <a:pt x="0" y="6"/>
                    </a:lnTo>
                    <a:close/>
                  </a:path>
                </a:pathLst>
              </a:custGeom>
              <a:solidFill>
                <a:srgbClr val="8868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 name="Freeform 378"/>
              <p:cNvSpPr>
                <a:spLocks noChangeArrowheads="1"/>
              </p:cNvSpPr>
              <p:nvPr/>
            </p:nvSpPr>
            <p:spPr bwMode="auto">
              <a:xfrm>
                <a:off x="462039" y="1993325"/>
                <a:ext cx="16751" cy="48856"/>
              </a:xfrm>
              <a:custGeom>
                <a:avLst/>
                <a:gdLst>
                  <a:gd name="T0" fmla="*/ 7794799 w 6"/>
                  <a:gd name="T1" fmla="*/ 125239642 h 18"/>
                  <a:gd name="T2" fmla="*/ 46766000 w 6"/>
                  <a:gd name="T3" fmla="*/ 7366399 h 18"/>
                  <a:gd name="T4" fmla="*/ 23384396 w 6"/>
                  <a:gd name="T5" fmla="*/ 0 h 18"/>
                  <a:gd name="T6" fmla="*/ 7794799 w 6"/>
                  <a:gd name="T7" fmla="*/ 125239642 h 18"/>
                  <a:gd name="T8" fmla="*/ 0 60000 65536"/>
                  <a:gd name="T9" fmla="*/ 0 60000 65536"/>
                  <a:gd name="T10" fmla="*/ 0 60000 65536"/>
                  <a:gd name="T11" fmla="*/ 0 60000 65536"/>
                  <a:gd name="T12" fmla="*/ 0 w 6"/>
                  <a:gd name="T13" fmla="*/ 0 h 18"/>
                  <a:gd name="T14" fmla="*/ 6 w 6"/>
                  <a:gd name="T15" fmla="*/ 18 h 18"/>
                </a:gdLst>
                <a:ahLst/>
                <a:cxnLst>
                  <a:cxn ang="T8">
                    <a:pos x="T0" y="T1"/>
                  </a:cxn>
                  <a:cxn ang="T9">
                    <a:pos x="T2" y="T3"/>
                  </a:cxn>
                  <a:cxn ang="T10">
                    <a:pos x="T4" y="T5"/>
                  </a:cxn>
                  <a:cxn ang="T11">
                    <a:pos x="T6" y="T7"/>
                  </a:cxn>
                </a:cxnLst>
                <a:rect l="T12" t="T13" r="T14" b="T15"/>
                <a:pathLst>
                  <a:path w="6" h="18">
                    <a:moveTo>
                      <a:pt x="1" y="17"/>
                    </a:moveTo>
                    <a:cubicBezTo>
                      <a:pt x="2" y="17"/>
                      <a:pt x="6" y="1"/>
                      <a:pt x="6" y="1"/>
                    </a:cubicBezTo>
                    <a:cubicBezTo>
                      <a:pt x="6" y="1"/>
                      <a:pt x="5" y="1"/>
                      <a:pt x="3" y="0"/>
                    </a:cubicBezTo>
                    <a:cubicBezTo>
                      <a:pt x="1" y="13"/>
                      <a:pt x="0" y="18"/>
                      <a:pt x="1" y="17"/>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 name="Freeform 379"/>
              <p:cNvSpPr>
                <a:spLocks noChangeArrowheads="1"/>
              </p:cNvSpPr>
              <p:nvPr/>
            </p:nvSpPr>
            <p:spPr bwMode="auto">
              <a:xfrm>
                <a:off x="333617" y="5383931"/>
                <a:ext cx="424349" cy="421557"/>
              </a:xfrm>
              <a:custGeom>
                <a:avLst/>
                <a:gdLst>
                  <a:gd name="T0" fmla="*/ 119923765 w 155"/>
                  <a:gd name="T1" fmla="*/ 0 h 154"/>
                  <a:gd name="T2" fmla="*/ 104931926 w 155"/>
                  <a:gd name="T3" fmla="*/ 14987173 h 154"/>
                  <a:gd name="T4" fmla="*/ 0 w 155"/>
                  <a:gd name="T5" fmla="*/ 1153963015 h 154"/>
                  <a:gd name="T6" fmla="*/ 22485022 w 155"/>
                  <a:gd name="T7" fmla="*/ 1153963015 h 154"/>
                  <a:gd name="T8" fmla="*/ 1161755315 w 155"/>
                  <a:gd name="T9" fmla="*/ 194825031 h 154"/>
                  <a:gd name="T10" fmla="*/ 119923765 w 155"/>
                  <a:gd name="T11" fmla="*/ 0 h 154"/>
                  <a:gd name="T12" fmla="*/ 0 60000 65536"/>
                  <a:gd name="T13" fmla="*/ 0 60000 65536"/>
                  <a:gd name="T14" fmla="*/ 0 60000 65536"/>
                  <a:gd name="T15" fmla="*/ 0 60000 65536"/>
                  <a:gd name="T16" fmla="*/ 0 60000 65536"/>
                  <a:gd name="T17" fmla="*/ 0 60000 65536"/>
                  <a:gd name="T18" fmla="*/ 0 w 155"/>
                  <a:gd name="T19" fmla="*/ 0 h 154"/>
                  <a:gd name="T20" fmla="*/ 155 w 155"/>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155" h="154">
                    <a:moveTo>
                      <a:pt x="16" y="0"/>
                    </a:moveTo>
                    <a:cubicBezTo>
                      <a:pt x="14" y="2"/>
                      <a:pt x="14" y="2"/>
                      <a:pt x="14" y="2"/>
                    </a:cubicBezTo>
                    <a:cubicBezTo>
                      <a:pt x="6" y="94"/>
                      <a:pt x="0" y="154"/>
                      <a:pt x="0" y="154"/>
                    </a:cubicBezTo>
                    <a:cubicBezTo>
                      <a:pt x="3" y="154"/>
                      <a:pt x="3" y="154"/>
                      <a:pt x="3" y="154"/>
                    </a:cubicBezTo>
                    <a:cubicBezTo>
                      <a:pt x="155" y="26"/>
                      <a:pt x="155" y="26"/>
                      <a:pt x="155" y="26"/>
                    </a:cubicBezTo>
                    <a:lnTo>
                      <a:pt x="16" y="0"/>
                    </a:lnTo>
                    <a:close/>
                  </a:path>
                </a:pathLst>
              </a:custGeom>
              <a:solidFill>
                <a:srgbClr val="FFB15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 name="Freeform 380"/>
              <p:cNvSpPr>
                <a:spLocks noChangeArrowheads="1"/>
              </p:cNvSpPr>
              <p:nvPr/>
            </p:nvSpPr>
            <p:spPr bwMode="auto">
              <a:xfrm>
                <a:off x="777509" y="5457913"/>
                <a:ext cx="273594" cy="281969"/>
              </a:xfrm>
              <a:custGeom>
                <a:avLst/>
                <a:gdLst>
                  <a:gd name="T0" fmla="*/ 229923652 w 196"/>
                  <a:gd name="T1" fmla="*/ 42866267 h 202"/>
                  <a:gd name="T2" fmla="*/ 0 w 196"/>
                  <a:gd name="T3" fmla="*/ 0 h 202"/>
                  <a:gd name="T4" fmla="*/ 381906514 w 196"/>
                  <a:gd name="T5" fmla="*/ 393596619 h 202"/>
                  <a:gd name="T6" fmla="*/ 229923652 w 196"/>
                  <a:gd name="T7" fmla="*/ 42866267 h 202"/>
                  <a:gd name="T8" fmla="*/ 0 60000 65536"/>
                  <a:gd name="T9" fmla="*/ 0 60000 65536"/>
                  <a:gd name="T10" fmla="*/ 0 60000 65536"/>
                  <a:gd name="T11" fmla="*/ 0 60000 65536"/>
                  <a:gd name="T12" fmla="*/ 0 w 196"/>
                  <a:gd name="T13" fmla="*/ 0 h 202"/>
                  <a:gd name="T14" fmla="*/ 196 w 196"/>
                  <a:gd name="T15" fmla="*/ 202 h 202"/>
                </a:gdLst>
                <a:ahLst/>
                <a:cxnLst>
                  <a:cxn ang="T8">
                    <a:pos x="T0" y="T1"/>
                  </a:cxn>
                  <a:cxn ang="T9">
                    <a:pos x="T2" y="T3"/>
                  </a:cxn>
                  <a:cxn ang="T10">
                    <a:pos x="T4" y="T5"/>
                  </a:cxn>
                  <a:cxn ang="T11">
                    <a:pos x="T6" y="T7"/>
                  </a:cxn>
                </a:cxnLst>
                <a:rect l="T12" t="T13" r="T14" b="T15"/>
                <a:pathLst>
                  <a:path w="196" h="202">
                    <a:moveTo>
                      <a:pt x="118" y="22"/>
                    </a:moveTo>
                    <a:lnTo>
                      <a:pt x="0" y="0"/>
                    </a:lnTo>
                    <a:lnTo>
                      <a:pt x="196" y="202"/>
                    </a:lnTo>
                    <a:lnTo>
                      <a:pt x="118" y="22"/>
                    </a:lnTo>
                    <a:close/>
                  </a:path>
                </a:pathLst>
              </a:custGeom>
              <a:solidFill>
                <a:srgbClr val="6D9F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 name="Freeform 381"/>
              <p:cNvSpPr>
                <a:spLocks noChangeArrowheads="1"/>
              </p:cNvSpPr>
              <p:nvPr/>
            </p:nvSpPr>
            <p:spPr bwMode="auto">
              <a:xfrm>
                <a:off x="341992" y="5455121"/>
                <a:ext cx="714693" cy="350367"/>
              </a:xfrm>
              <a:custGeom>
                <a:avLst/>
                <a:gdLst>
                  <a:gd name="T0" fmla="*/ 607930150 w 512"/>
                  <a:gd name="T1" fmla="*/ 3897309 h 251"/>
                  <a:gd name="T2" fmla="*/ 580651769 w 512"/>
                  <a:gd name="T3" fmla="*/ 0 h 251"/>
                  <a:gd name="T4" fmla="*/ 0 w 512"/>
                  <a:gd name="T5" fmla="*/ 489071851 h 251"/>
                  <a:gd name="T6" fmla="*/ 997629071 w 512"/>
                  <a:gd name="T7" fmla="*/ 413081297 h 251"/>
                  <a:gd name="T8" fmla="*/ 989834450 w 512"/>
                  <a:gd name="T9" fmla="*/ 397492059 h 251"/>
                  <a:gd name="T10" fmla="*/ 607930150 w 512"/>
                  <a:gd name="T11" fmla="*/ 3897309 h 251"/>
                  <a:gd name="T12" fmla="*/ 0 60000 65536"/>
                  <a:gd name="T13" fmla="*/ 0 60000 65536"/>
                  <a:gd name="T14" fmla="*/ 0 60000 65536"/>
                  <a:gd name="T15" fmla="*/ 0 60000 65536"/>
                  <a:gd name="T16" fmla="*/ 0 60000 65536"/>
                  <a:gd name="T17" fmla="*/ 0 60000 65536"/>
                  <a:gd name="T18" fmla="*/ 0 w 512"/>
                  <a:gd name="T19" fmla="*/ 0 h 251"/>
                  <a:gd name="T20" fmla="*/ 512 w 512"/>
                  <a:gd name="T21" fmla="*/ 251 h 251"/>
                </a:gdLst>
                <a:ahLst/>
                <a:cxnLst>
                  <a:cxn ang="T12">
                    <a:pos x="T0" y="T1"/>
                  </a:cxn>
                  <a:cxn ang="T13">
                    <a:pos x="T2" y="T3"/>
                  </a:cxn>
                  <a:cxn ang="T14">
                    <a:pos x="T4" y="T5"/>
                  </a:cxn>
                  <a:cxn ang="T15">
                    <a:pos x="T6" y="T7"/>
                  </a:cxn>
                  <a:cxn ang="T16">
                    <a:pos x="T8" y="T9"/>
                  </a:cxn>
                  <a:cxn ang="T17">
                    <a:pos x="T10" y="T11"/>
                  </a:cxn>
                </a:cxnLst>
                <a:rect l="T18" t="T19" r="T20" b="T21"/>
                <a:pathLst>
                  <a:path w="512" h="251">
                    <a:moveTo>
                      <a:pt x="312" y="2"/>
                    </a:moveTo>
                    <a:lnTo>
                      <a:pt x="298" y="0"/>
                    </a:lnTo>
                    <a:lnTo>
                      <a:pt x="0" y="251"/>
                    </a:lnTo>
                    <a:lnTo>
                      <a:pt x="512" y="212"/>
                    </a:lnTo>
                    <a:lnTo>
                      <a:pt x="508" y="204"/>
                    </a:lnTo>
                    <a:lnTo>
                      <a:pt x="312" y="2"/>
                    </a:lnTo>
                    <a:close/>
                  </a:path>
                </a:pathLst>
              </a:custGeom>
              <a:solidFill>
                <a:srgbClr val="74515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 name="Freeform 382"/>
              <p:cNvSpPr>
                <a:spLocks noChangeArrowheads="1"/>
              </p:cNvSpPr>
              <p:nvPr/>
            </p:nvSpPr>
            <p:spPr bwMode="auto">
              <a:xfrm>
                <a:off x="378285" y="5127088"/>
                <a:ext cx="563938" cy="361534"/>
              </a:xfrm>
              <a:custGeom>
                <a:avLst/>
                <a:gdLst>
                  <a:gd name="T0" fmla="*/ 1116643779 w 206"/>
                  <a:gd name="T1" fmla="*/ 0 h 132"/>
                  <a:gd name="T2" fmla="*/ 906804091 w 206"/>
                  <a:gd name="T3" fmla="*/ 15003661 h 132"/>
                  <a:gd name="T4" fmla="*/ 0 w 206"/>
                  <a:gd name="T5" fmla="*/ 705144678 h 132"/>
                  <a:gd name="T6" fmla="*/ 1543815863 w 206"/>
                  <a:gd name="T7" fmla="*/ 990203281 h 132"/>
                  <a:gd name="T8" fmla="*/ 1116643779 w 206"/>
                  <a:gd name="T9" fmla="*/ 0 h 132"/>
                  <a:gd name="T10" fmla="*/ 0 60000 65536"/>
                  <a:gd name="T11" fmla="*/ 0 60000 65536"/>
                  <a:gd name="T12" fmla="*/ 0 60000 65536"/>
                  <a:gd name="T13" fmla="*/ 0 60000 65536"/>
                  <a:gd name="T14" fmla="*/ 0 60000 65536"/>
                  <a:gd name="T15" fmla="*/ 0 w 206"/>
                  <a:gd name="T16" fmla="*/ 0 h 132"/>
                  <a:gd name="T17" fmla="*/ 206 w 206"/>
                  <a:gd name="T18" fmla="*/ 132 h 132"/>
                </a:gdLst>
                <a:ahLst/>
                <a:cxnLst>
                  <a:cxn ang="T10">
                    <a:pos x="T0" y="T1"/>
                  </a:cxn>
                  <a:cxn ang="T11">
                    <a:pos x="T2" y="T3"/>
                  </a:cxn>
                  <a:cxn ang="T12">
                    <a:pos x="T4" y="T5"/>
                  </a:cxn>
                  <a:cxn ang="T13">
                    <a:pos x="T6" y="T7"/>
                  </a:cxn>
                  <a:cxn ang="T14">
                    <a:pos x="T8" y="T9"/>
                  </a:cxn>
                </a:cxnLst>
                <a:rect l="T15" t="T16" r="T17" b="T18"/>
                <a:pathLst>
                  <a:path w="206" h="132">
                    <a:moveTo>
                      <a:pt x="149" y="0"/>
                    </a:moveTo>
                    <a:cubicBezTo>
                      <a:pt x="140" y="1"/>
                      <a:pt x="131" y="1"/>
                      <a:pt x="121" y="2"/>
                    </a:cubicBezTo>
                    <a:cubicBezTo>
                      <a:pt x="0" y="94"/>
                      <a:pt x="0" y="94"/>
                      <a:pt x="0" y="94"/>
                    </a:cubicBezTo>
                    <a:cubicBezTo>
                      <a:pt x="206" y="132"/>
                      <a:pt x="206" y="132"/>
                      <a:pt x="206" y="132"/>
                    </a:cubicBezTo>
                    <a:lnTo>
                      <a:pt x="149" y="0"/>
                    </a:lnTo>
                    <a:close/>
                  </a:path>
                </a:pathLst>
              </a:custGeom>
              <a:solidFill>
                <a:srgbClr val="936D9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 name="Freeform 383"/>
              <p:cNvSpPr>
                <a:spLocks noChangeArrowheads="1"/>
              </p:cNvSpPr>
              <p:nvPr/>
            </p:nvSpPr>
            <p:spPr bwMode="auto">
              <a:xfrm>
                <a:off x="785884" y="5103358"/>
                <a:ext cx="311283" cy="647691"/>
              </a:xfrm>
              <a:custGeom>
                <a:avLst/>
                <a:gdLst>
                  <a:gd name="T0" fmla="*/ 849974615 w 114"/>
                  <a:gd name="T1" fmla="*/ 1755119631 h 237"/>
                  <a:gd name="T2" fmla="*/ 723225092 w 114"/>
                  <a:gd name="T3" fmla="*/ 0 h 237"/>
                  <a:gd name="T4" fmla="*/ 514457960 w 114"/>
                  <a:gd name="T5" fmla="*/ 22406829 h 237"/>
                  <a:gd name="T6" fmla="*/ 0 w 114"/>
                  <a:gd name="T7" fmla="*/ 67217755 h 237"/>
                  <a:gd name="T8" fmla="*/ 738136640 w 114"/>
                  <a:gd name="T9" fmla="*/ 1770057517 h 237"/>
                  <a:gd name="T10" fmla="*/ 849974615 w 114"/>
                  <a:gd name="T11" fmla="*/ 1755119631 h 237"/>
                  <a:gd name="T12" fmla="*/ 0 60000 65536"/>
                  <a:gd name="T13" fmla="*/ 0 60000 65536"/>
                  <a:gd name="T14" fmla="*/ 0 60000 65536"/>
                  <a:gd name="T15" fmla="*/ 0 60000 65536"/>
                  <a:gd name="T16" fmla="*/ 0 60000 65536"/>
                  <a:gd name="T17" fmla="*/ 0 60000 65536"/>
                  <a:gd name="T18" fmla="*/ 0 w 114"/>
                  <a:gd name="T19" fmla="*/ 0 h 237"/>
                  <a:gd name="T20" fmla="*/ 114 w 114"/>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114" h="237">
                    <a:moveTo>
                      <a:pt x="114" y="235"/>
                    </a:moveTo>
                    <a:cubicBezTo>
                      <a:pt x="114" y="235"/>
                      <a:pt x="106" y="131"/>
                      <a:pt x="97" y="0"/>
                    </a:cubicBezTo>
                    <a:cubicBezTo>
                      <a:pt x="88" y="1"/>
                      <a:pt x="78" y="2"/>
                      <a:pt x="69" y="3"/>
                    </a:cubicBezTo>
                    <a:cubicBezTo>
                      <a:pt x="46" y="6"/>
                      <a:pt x="23" y="8"/>
                      <a:pt x="0" y="9"/>
                    </a:cubicBezTo>
                    <a:cubicBezTo>
                      <a:pt x="99" y="237"/>
                      <a:pt x="99" y="237"/>
                      <a:pt x="99" y="237"/>
                    </a:cubicBezTo>
                    <a:lnTo>
                      <a:pt x="114" y="235"/>
                    </a:lnTo>
                    <a:close/>
                  </a:path>
                </a:pathLst>
              </a:custGeom>
              <a:solidFill>
                <a:srgbClr val="A4BB4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 name="Freeform 384"/>
              <p:cNvSpPr>
                <a:spLocks noChangeArrowheads="1"/>
              </p:cNvSpPr>
              <p:nvPr/>
            </p:nvSpPr>
            <p:spPr bwMode="auto">
              <a:xfrm>
                <a:off x="372702" y="5132671"/>
                <a:ext cx="336409" cy="256843"/>
              </a:xfrm>
              <a:custGeom>
                <a:avLst/>
                <a:gdLst>
                  <a:gd name="T0" fmla="*/ 52362198 w 123"/>
                  <a:gd name="T1" fmla="*/ 74659342 h 94"/>
                  <a:gd name="T2" fmla="*/ 0 w 123"/>
                  <a:gd name="T3" fmla="*/ 701790709 h 94"/>
                  <a:gd name="T4" fmla="*/ 920089555 w 123"/>
                  <a:gd name="T5" fmla="*/ 0 h 94"/>
                  <a:gd name="T6" fmla="*/ 52362198 w 123"/>
                  <a:gd name="T7" fmla="*/ 74659342 h 94"/>
                  <a:gd name="T8" fmla="*/ 0 60000 65536"/>
                  <a:gd name="T9" fmla="*/ 0 60000 65536"/>
                  <a:gd name="T10" fmla="*/ 0 60000 65536"/>
                  <a:gd name="T11" fmla="*/ 0 60000 65536"/>
                  <a:gd name="T12" fmla="*/ 0 w 123"/>
                  <a:gd name="T13" fmla="*/ 0 h 94"/>
                  <a:gd name="T14" fmla="*/ 123 w 123"/>
                  <a:gd name="T15" fmla="*/ 94 h 94"/>
                </a:gdLst>
                <a:ahLst/>
                <a:cxnLst>
                  <a:cxn ang="T8">
                    <a:pos x="T0" y="T1"/>
                  </a:cxn>
                  <a:cxn ang="T9">
                    <a:pos x="T2" y="T3"/>
                  </a:cxn>
                  <a:cxn ang="T10">
                    <a:pos x="T4" y="T5"/>
                  </a:cxn>
                  <a:cxn ang="T11">
                    <a:pos x="T6" y="T7"/>
                  </a:cxn>
                </a:cxnLst>
                <a:rect l="T12" t="T13" r="T14" b="T15"/>
                <a:pathLst>
                  <a:path w="123" h="94">
                    <a:moveTo>
                      <a:pt x="7" y="10"/>
                    </a:moveTo>
                    <a:cubicBezTo>
                      <a:pt x="4" y="40"/>
                      <a:pt x="2" y="68"/>
                      <a:pt x="0" y="94"/>
                    </a:cubicBezTo>
                    <a:cubicBezTo>
                      <a:pt x="123" y="0"/>
                      <a:pt x="123" y="0"/>
                      <a:pt x="123" y="0"/>
                    </a:cubicBezTo>
                    <a:cubicBezTo>
                      <a:pt x="85" y="2"/>
                      <a:pt x="46" y="5"/>
                      <a:pt x="7" y="10"/>
                    </a:cubicBezTo>
                    <a:close/>
                  </a:path>
                </a:pathLst>
              </a:custGeom>
              <a:solidFill>
                <a:srgbClr val="FF88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4" name="Freeform 385"/>
              <p:cNvSpPr>
                <a:spLocks noChangeArrowheads="1"/>
              </p:cNvSpPr>
              <p:nvPr/>
            </p:nvSpPr>
            <p:spPr bwMode="auto">
              <a:xfrm>
                <a:off x="390848" y="4857682"/>
                <a:ext cx="660254" cy="302907"/>
              </a:xfrm>
              <a:custGeom>
                <a:avLst/>
                <a:gdLst>
                  <a:gd name="T0" fmla="*/ 0 w 241"/>
                  <a:gd name="T1" fmla="*/ 826600456 h 111"/>
                  <a:gd name="T2" fmla="*/ 1598702324 w 241"/>
                  <a:gd name="T3" fmla="*/ 692557287 h 111"/>
                  <a:gd name="T4" fmla="*/ 1808860351 w 241"/>
                  <a:gd name="T5" fmla="*/ 670215849 h 111"/>
                  <a:gd name="T6" fmla="*/ 1771332719 w 241"/>
                  <a:gd name="T7" fmla="*/ 156384608 h 111"/>
                  <a:gd name="T8" fmla="*/ 67551381 w 241"/>
                  <a:gd name="T9" fmla="*/ 0 h 111"/>
                  <a:gd name="T10" fmla="*/ 0 w 241"/>
                  <a:gd name="T11" fmla="*/ 826600456 h 111"/>
                  <a:gd name="T12" fmla="*/ 0 60000 65536"/>
                  <a:gd name="T13" fmla="*/ 0 60000 65536"/>
                  <a:gd name="T14" fmla="*/ 0 60000 65536"/>
                  <a:gd name="T15" fmla="*/ 0 60000 65536"/>
                  <a:gd name="T16" fmla="*/ 0 60000 65536"/>
                  <a:gd name="T17" fmla="*/ 0 60000 65536"/>
                  <a:gd name="T18" fmla="*/ 0 w 241"/>
                  <a:gd name="T19" fmla="*/ 0 h 111"/>
                  <a:gd name="T20" fmla="*/ 241 w 241"/>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241" h="111">
                    <a:moveTo>
                      <a:pt x="0" y="111"/>
                    </a:moveTo>
                    <a:cubicBezTo>
                      <a:pt x="72" y="102"/>
                      <a:pt x="141" y="101"/>
                      <a:pt x="213" y="93"/>
                    </a:cubicBezTo>
                    <a:cubicBezTo>
                      <a:pt x="222" y="92"/>
                      <a:pt x="232" y="91"/>
                      <a:pt x="241" y="90"/>
                    </a:cubicBezTo>
                    <a:cubicBezTo>
                      <a:pt x="239" y="68"/>
                      <a:pt x="238" y="44"/>
                      <a:pt x="236" y="21"/>
                    </a:cubicBezTo>
                    <a:cubicBezTo>
                      <a:pt x="160" y="15"/>
                      <a:pt x="84" y="7"/>
                      <a:pt x="9" y="0"/>
                    </a:cubicBezTo>
                    <a:cubicBezTo>
                      <a:pt x="6" y="39"/>
                      <a:pt x="3" y="76"/>
                      <a:pt x="0" y="111"/>
                    </a:cubicBezTo>
                    <a:close/>
                  </a:path>
                </a:pathLst>
              </a:custGeom>
              <a:solidFill>
                <a:srgbClr val="743F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 name="Freeform 386"/>
              <p:cNvSpPr>
                <a:spLocks noChangeArrowheads="1"/>
              </p:cNvSpPr>
              <p:nvPr/>
            </p:nvSpPr>
            <p:spPr bwMode="auto">
              <a:xfrm>
                <a:off x="503915" y="3637678"/>
                <a:ext cx="501123" cy="118650"/>
              </a:xfrm>
              <a:custGeom>
                <a:avLst/>
                <a:gdLst>
                  <a:gd name="T0" fmla="*/ 1372263722 w 183"/>
                  <a:gd name="T1" fmla="*/ 220799372 h 43"/>
                  <a:gd name="T2" fmla="*/ 14998091 w 183"/>
                  <a:gd name="T3" fmla="*/ 0 h 43"/>
                  <a:gd name="T4" fmla="*/ 0 w 183"/>
                  <a:gd name="T5" fmla="*/ 152274858 h 43"/>
                  <a:gd name="T6" fmla="*/ 1364766046 w 183"/>
                  <a:gd name="T7" fmla="*/ 327391221 h 43"/>
                  <a:gd name="T8" fmla="*/ 1372263722 w 183"/>
                  <a:gd name="T9" fmla="*/ 220799372 h 43"/>
                  <a:gd name="T10" fmla="*/ 0 60000 65536"/>
                  <a:gd name="T11" fmla="*/ 0 60000 65536"/>
                  <a:gd name="T12" fmla="*/ 0 60000 65536"/>
                  <a:gd name="T13" fmla="*/ 0 60000 65536"/>
                  <a:gd name="T14" fmla="*/ 0 60000 65536"/>
                  <a:gd name="T15" fmla="*/ 0 w 183"/>
                  <a:gd name="T16" fmla="*/ 0 h 43"/>
                  <a:gd name="T17" fmla="*/ 183 w 183"/>
                  <a:gd name="T18" fmla="*/ 43 h 43"/>
                </a:gdLst>
                <a:ahLst/>
                <a:cxnLst>
                  <a:cxn ang="T10">
                    <a:pos x="T0" y="T1"/>
                  </a:cxn>
                  <a:cxn ang="T11">
                    <a:pos x="T2" y="T3"/>
                  </a:cxn>
                  <a:cxn ang="T12">
                    <a:pos x="T4" y="T5"/>
                  </a:cxn>
                  <a:cxn ang="T13">
                    <a:pos x="T6" y="T7"/>
                  </a:cxn>
                  <a:cxn ang="T14">
                    <a:pos x="T8" y="T9"/>
                  </a:cxn>
                </a:cxnLst>
                <a:rect l="T15" t="T16" r="T17" b="T18"/>
                <a:pathLst>
                  <a:path w="183" h="43">
                    <a:moveTo>
                      <a:pt x="183" y="29"/>
                    </a:moveTo>
                    <a:cubicBezTo>
                      <a:pt x="2" y="0"/>
                      <a:pt x="2" y="0"/>
                      <a:pt x="2" y="0"/>
                    </a:cubicBezTo>
                    <a:cubicBezTo>
                      <a:pt x="1" y="7"/>
                      <a:pt x="1" y="14"/>
                      <a:pt x="0" y="20"/>
                    </a:cubicBezTo>
                    <a:cubicBezTo>
                      <a:pt x="182" y="43"/>
                      <a:pt x="182" y="43"/>
                      <a:pt x="182" y="43"/>
                    </a:cubicBezTo>
                    <a:cubicBezTo>
                      <a:pt x="182" y="38"/>
                      <a:pt x="183" y="34"/>
                      <a:pt x="183" y="29"/>
                    </a:cubicBezTo>
                    <a:close/>
                  </a:path>
                </a:pathLst>
              </a:custGeom>
              <a:solidFill>
                <a:srgbClr val="8B686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6" name="Freeform 387"/>
              <p:cNvSpPr>
                <a:spLocks noChangeArrowheads="1"/>
              </p:cNvSpPr>
              <p:nvPr/>
            </p:nvSpPr>
            <p:spPr bwMode="auto">
              <a:xfrm>
                <a:off x="501123" y="3692117"/>
                <a:ext cx="501123" cy="96316"/>
              </a:xfrm>
              <a:custGeom>
                <a:avLst/>
                <a:gdLst>
                  <a:gd name="T0" fmla="*/ 1372263722 w 183"/>
                  <a:gd name="T1" fmla="*/ 174175103 h 35"/>
                  <a:gd name="T2" fmla="*/ 7497676 w 183"/>
                  <a:gd name="T3" fmla="*/ 0 h 35"/>
                  <a:gd name="T4" fmla="*/ 0 w 183"/>
                  <a:gd name="T5" fmla="*/ 189321481 h 35"/>
                  <a:gd name="T6" fmla="*/ 1364766046 w 183"/>
                  <a:gd name="T7" fmla="*/ 265050624 h 35"/>
                  <a:gd name="T8" fmla="*/ 1372263722 w 183"/>
                  <a:gd name="T9" fmla="*/ 174175103 h 35"/>
                  <a:gd name="T10" fmla="*/ 0 60000 65536"/>
                  <a:gd name="T11" fmla="*/ 0 60000 65536"/>
                  <a:gd name="T12" fmla="*/ 0 60000 65536"/>
                  <a:gd name="T13" fmla="*/ 0 60000 65536"/>
                  <a:gd name="T14" fmla="*/ 0 60000 65536"/>
                  <a:gd name="T15" fmla="*/ 0 w 183"/>
                  <a:gd name="T16" fmla="*/ 0 h 35"/>
                  <a:gd name="T17" fmla="*/ 183 w 183"/>
                  <a:gd name="T18" fmla="*/ 35 h 35"/>
                </a:gdLst>
                <a:ahLst/>
                <a:cxnLst>
                  <a:cxn ang="T10">
                    <a:pos x="T0" y="T1"/>
                  </a:cxn>
                  <a:cxn ang="T11">
                    <a:pos x="T2" y="T3"/>
                  </a:cxn>
                  <a:cxn ang="T12">
                    <a:pos x="T4" y="T5"/>
                  </a:cxn>
                  <a:cxn ang="T13">
                    <a:pos x="T6" y="T7"/>
                  </a:cxn>
                  <a:cxn ang="T14">
                    <a:pos x="T8" y="T9"/>
                  </a:cxn>
                </a:cxnLst>
                <a:rect l="T15" t="T16" r="T17" b="T18"/>
                <a:pathLst>
                  <a:path w="183" h="35">
                    <a:moveTo>
                      <a:pt x="183" y="23"/>
                    </a:moveTo>
                    <a:cubicBezTo>
                      <a:pt x="1" y="0"/>
                      <a:pt x="1" y="0"/>
                      <a:pt x="1" y="0"/>
                    </a:cubicBezTo>
                    <a:cubicBezTo>
                      <a:pt x="1" y="9"/>
                      <a:pt x="0" y="17"/>
                      <a:pt x="0" y="25"/>
                    </a:cubicBezTo>
                    <a:cubicBezTo>
                      <a:pt x="182" y="35"/>
                      <a:pt x="182" y="35"/>
                      <a:pt x="182" y="35"/>
                    </a:cubicBezTo>
                    <a:cubicBezTo>
                      <a:pt x="183" y="31"/>
                      <a:pt x="183" y="27"/>
                      <a:pt x="183" y="23"/>
                    </a:cubicBezTo>
                    <a:close/>
                  </a:path>
                </a:pathLst>
              </a:custGeom>
              <a:solidFill>
                <a:srgbClr val="95BB9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 name="Freeform 388"/>
              <p:cNvSpPr>
                <a:spLocks noChangeArrowheads="1"/>
              </p:cNvSpPr>
              <p:nvPr/>
            </p:nvSpPr>
            <p:spPr bwMode="auto">
              <a:xfrm>
                <a:off x="495540" y="3760516"/>
                <a:ext cx="503915" cy="62814"/>
              </a:xfrm>
              <a:custGeom>
                <a:avLst/>
                <a:gdLst>
                  <a:gd name="T0" fmla="*/ 14999687 w 184"/>
                  <a:gd name="T1" fmla="*/ 0 h 23"/>
                  <a:gd name="T2" fmla="*/ 0 w 184"/>
                  <a:gd name="T3" fmla="*/ 171547765 h 23"/>
                  <a:gd name="T4" fmla="*/ 1380056126 w 184"/>
                  <a:gd name="T5" fmla="*/ 149172326 h 23"/>
                  <a:gd name="T6" fmla="*/ 1380056126 w 184"/>
                  <a:gd name="T7" fmla="*/ 74584797 h 23"/>
                  <a:gd name="T8" fmla="*/ 14999687 w 184"/>
                  <a:gd name="T9" fmla="*/ 0 h 23"/>
                  <a:gd name="T10" fmla="*/ 0 60000 65536"/>
                  <a:gd name="T11" fmla="*/ 0 60000 65536"/>
                  <a:gd name="T12" fmla="*/ 0 60000 65536"/>
                  <a:gd name="T13" fmla="*/ 0 60000 65536"/>
                  <a:gd name="T14" fmla="*/ 0 60000 65536"/>
                  <a:gd name="T15" fmla="*/ 0 w 184"/>
                  <a:gd name="T16" fmla="*/ 0 h 23"/>
                  <a:gd name="T17" fmla="*/ 184 w 184"/>
                  <a:gd name="T18" fmla="*/ 23 h 23"/>
                </a:gdLst>
                <a:ahLst/>
                <a:cxnLst>
                  <a:cxn ang="T10">
                    <a:pos x="T0" y="T1"/>
                  </a:cxn>
                  <a:cxn ang="T11">
                    <a:pos x="T2" y="T3"/>
                  </a:cxn>
                  <a:cxn ang="T12">
                    <a:pos x="T4" y="T5"/>
                  </a:cxn>
                  <a:cxn ang="T13">
                    <a:pos x="T6" y="T7"/>
                  </a:cxn>
                  <a:cxn ang="T14">
                    <a:pos x="T8" y="T9"/>
                  </a:cxn>
                </a:cxnLst>
                <a:rect l="T15" t="T16" r="T17" b="T18"/>
                <a:pathLst>
                  <a:path w="184" h="23">
                    <a:moveTo>
                      <a:pt x="2" y="0"/>
                    </a:moveTo>
                    <a:cubicBezTo>
                      <a:pt x="1" y="8"/>
                      <a:pt x="1" y="16"/>
                      <a:pt x="0" y="23"/>
                    </a:cubicBezTo>
                    <a:cubicBezTo>
                      <a:pt x="62" y="22"/>
                      <a:pt x="122" y="22"/>
                      <a:pt x="184" y="20"/>
                    </a:cubicBezTo>
                    <a:cubicBezTo>
                      <a:pt x="184" y="17"/>
                      <a:pt x="184" y="13"/>
                      <a:pt x="184" y="10"/>
                    </a:cubicBezTo>
                    <a:lnTo>
                      <a:pt x="2" y="0"/>
                    </a:lnTo>
                    <a:close/>
                  </a:path>
                </a:pathLst>
              </a:custGeom>
              <a:solidFill>
                <a:srgbClr val="8B686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 name="Freeform 389"/>
              <p:cNvSpPr>
                <a:spLocks noChangeArrowheads="1"/>
              </p:cNvSpPr>
              <p:nvPr/>
            </p:nvSpPr>
            <p:spPr bwMode="auto">
              <a:xfrm>
                <a:off x="492748" y="3816351"/>
                <a:ext cx="506707" cy="51647"/>
              </a:xfrm>
              <a:custGeom>
                <a:avLst/>
                <a:gdLst>
                  <a:gd name="T0" fmla="*/ 7502003 w 185"/>
                  <a:gd name="T1" fmla="*/ 22167436 h 19"/>
                  <a:gd name="T2" fmla="*/ 0 w 185"/>
                  <a:gd name="T3" fmla="*/ 140390137 h 19"/>
                  <a:gd name="T4" fmla="*/ 1380346559 w 185"/>
                  <a:gd name="T5" fmla="*/ 88667026 h 19"/>
                  <a:gd name="T6" fmla="*/ 1380346559 w 185"/>
                  <a:gd name="T7" fmla="*/ 59111351 h 19"/>
                  <a:gd name="T8" fmla="*/ 1387848561 w 185"/>
                  <a:gd name="T9" fmla="*/ 0 h 19"/>
                  <a:gd name="T10" fmla="*/ 7502003 w 185"/>
                  <a:gd name="T11" fmla="*/ 22167436 h 19"/>
                  <a:gd name="T12" fmla="*/ 0 60000 65536"/>
                  <a:gd name="T13" fmla="*/ 0 60000 65536"/>
                  <a:gd name="T14" fmla="*/ 0 60000 65536"/>
                  <a:gd name="T15" fmla="*/ 0 60000 65536"/>
                  <a:gd name="T16" fmla="*/ 0 60000 65536"/>
                  <a:gd name="T17" fmla="*/ 0 60000 65536"/>
                  <a:gd name="T18" fmla="*/ 0 w 185"/>
                  <a:gd name="T19" fmla="*/ 0 h 19"/>
                  <a:gd name="T20" fmla="*/ 185 w 185"/>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5" h="19">
                    <a:moveTo>
                      <a:pt x="1" y="3"/>
                    </a:moveTo>
                    <a:cubicBezTo>
                      <a:pt x="1" y="9"/>
                      <a:pt x="0" y="14"/>
                      <a:pt x="0" y="19"/>
                    </a:cubicBezTo>
                    <a:cubicBezTo>
                      <a:pt x="184" y="12"/>
                      <a:pt x="184" y="12"/>
                      <a:pt x="184" y="12"/>
                    </a:cubicBezTo>
                    <a:cubicBezTo>
                      <a:pt x="184" y="10"/>
                      <a:pt x="184" y="9"/>
                      <a:pt x="184" y="8"/>
                    </a:cubicBezTo>
                    <a:cubicBezTo>
                      <a:pt x="185" y="5"/>
                      <a:pt x="185" y="3"/>
                      <a:pt x="185" y="0"/>
                    </a:cubicBezTo>
                    <a:cubicBezTo>
                      <a:pt x="123" y="2"/>
                      <a:pt x="63" y="2"/>
                      <a:pt x="1" y="3"/>
                    </a:cubicBezTo>
                    <a:close/>
                  </a:path>
                </a:pathLst>
              </a:custGeom>
              <a:solidFill>
                <a:srgbClr val="95BB9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 name="Freeform 390"/>
              <p:cNvSpPr>
                <a:spLocks noChangeArrowheads="1"/>
              </p:cNvSpPr>
              <p:nvPr/>
            </p:nvSpPr>
            <p:spPr bwMode="auto">
              <a:xfrm>
                <a:off x="509499" y="3588822"/>
                <a:ext cx="498332" cy="128421"/>
              </a:xfrm>
              <a:custGeom>
                <a:avLst/>
                <a:gdLst>
                  <a:gd name="T0" fmla="*/ 1364476825 w 182"/>
                  <a:gd name="T1" fmla="*/ 238906778 h 47"/>
                  <a:gd name="T2" fmla="*/ 7496885 w 182"/>
                  <a:gd name="T3" fmla="*/ 0 h 47"/>
                  <a:gd name="T4" fmla="*/ 0 w 182"/>
                  <a:gd name="T5" fmla="*/ 134385746 h 47"/>
                  <a:gd name="T6" fmla="*/ 1356979941 w 182"/>
                  <a:gd name="T7" fmla="*/ 350892622 h 47"/>
                  <a:gd name="T8" fmla="*/ 1364476825 w 182"/>
                  <a:gd name="T9" fmla="*/ 238906778 h 47"/>
                  <a:gd name="T10" fmla="*/ 0 60000 65536"/>
                  <a:gd name="T11" fmla="*/ 0 60000 65536"/>
                  <a:gd name="T12" fmla="*/ 0 60000 65536"/>
                  <a:gd name="T13" fmla="*/ 0 60000 65536"/>
                  <a:gd name="T14" fmla="*/ 0 60000 65536"/>
                  <a:gd name="T15" fmla="*/ 0 w 182"/>
                  <a:gd name="T16" fmla="*/ 0 h 47"/>
                  <a:gd name="T17" fmla="*/ 182 w 182"/>
                  <a:gd name="T18" fmla="*/ 47 h 47"/>
                </a:gdLst>
                <a:ahLst/>
                <a:cxnLst>
                  <a:cxn ang="T10">
                    <a:pos x="T0" y="T1"/>
                  </a:cxn>
                  <a:cxn ang="T11">
                    <a:pos x="T2" y="T3"/>
                  </a:cxn>
                  <a:cxn ang="T12">
                    <a:pos x="T4" y="T5"/>
                  </a:cxn>
                  <a:cxn ang="T13">
                    <a:pos x="T6" y="T7"/>
                  </a:cxn>
                  <a:cxn ang="T14">
                    <a:pos x="T8" y="T9"/>
                  </a:cxn>
                </a:cxnLst>
                <a:rect l="T15" t="T16" r="T17" b="T18"/>
                <a:pathLst>
                  <a:path w="182" h="47">
                    <a:moveTo>
                      <a:pt x="182" y="32"/>
                    </a:moveTo>
                    <a:cubicBezTo>
                      <a:pt x="1" y="0"/>
                      <a:pt x="1" y="0"/>
                      <a:pt x="1" y="0"/>
                    </a:cubicBezTo>
                    <a:cubicBezTo>
                      <a:pt x="1" y="6"/>
                      <a:pt x="0" y="12"/>
                      <a:pt x="0" y="18"/>
                    </a:cubicBezTo>
                    <a:cubicBezTo>
                      <a:pt x="181" y="47"/>
                      <a:pt x="181" y="47"/>
                      <a:pt x="181" y="47"/>
                    </a:cubicBezTo>
                    <a:cubicBezTo>
                      <a:pt x="182" y="42"/>
                      <a:pt x="182" y="37"/>
                      <a:pt x="182" y="32"/>
                    </a:cubicBezTo>
                    <a:close/>
                  </a:path>
                </a:pathLst>
              </a:custGeom>
              <a:solidFill>
                <a:srgbClr val="95BB9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 name="Freeform 391"/>
              <p:cNvSpPr>
                <a:spLocks noChangeArrowheads="1"/>
              </p:cNvSpPr>
              <p:nvPr/>
            </p:nvSpPr>
            <p:spPr bwMode="auto">
              <a:xfrm>
                <a:off x="536020" y="3105845"/>
                <a:ext cx="566730" cy="226133"/>
              </a:xfrm>
              <a:custGeom>
                <a:avLst/>
                <a:gdLst>
                  <a:gd name="T0" fmla="*/ 0 w 207"/>
                  <a:gd name="T1" fmla="*/ 207840747 h 83"/>
                  <a:gd name="T2" fmla="*/ 1439173874 w 207"/>
                  <a:gd name="T3" fmla="*/ 616097996 h 83"/>
                  <a:gd name="T4" fmla="*/ 1551608178 w 207"/>
                  <a:gd name="T5" fmla="*/ 133611909 h 83"/>
                  <a:gd name="T6" fmla="*/ 7496168 w 207"/>
                  <a:gd name="T7" fmla="*/ 0 h 83"/>
                  <a:gd name="T8" fmla="*/ 0 w 207"/>
                  <a:gd name="T9" fmla="*/ 207840747 h 83"/>
                  <a:gd name="T10" fmla="*/ 0 60000 65536"/>
                  <a:gd name="T11" fmla="*/ 0 60000 65536"/>
                  <a:gd name="T12" fmla="*/ 0 60000 65536"/>
                  <a:gd name="T13" fmla="*/ 0 60000 65536"/>
                  <a:gd name="T14" fmla="*/ 0 60000 65536"/>
                  <a:gd name="T15" fmla="*/ 0 w 207"/>
                  <a:gd name="T16" fmla="*/ 0 h 83"/>
                  <a:gd name="T17" fmla="*/ 207 w 207"/>
                  <a:gd name="T18" fmla="*/ 83 h 83"/>
                </a:gdLst>
                <a:ahLst/>
                <a:cxnLst>
                  <a:cxn ang="T10">
                    <a:pos x="T0" y="T1"/>
                  </a:cxn>
                  <a:cxn ang="T11">
                    <a:pos x="T2" y="T3"/>
                  </a:cxn>
                  <a:cxn ang="T12">
                    <a:pos x="T4" y="T5"/>
                  </a:cxn>
                  <a:cxn ang="T13">
                    <a:pos x="T6" y="T7"/>
                  </a:cxn>
                  <a:cxn ang="T14">
                    <a:pos x="T8" y="T9"/>
                  </a:cxn>
                </a:cxnLst>
                <a:rect l="T15" t="T16" r="T17" b="T18"/>
                <a:pathLst>
                  <a:path w="207" h="83">
                    <a:moveTo>
                      <a:pt x="0" y="28"/>
                    </a:moveTo>
                    <a:cubicBezTo>
                      <a:pt x="192" y="83"/>
                      <a:pt x="192" y="83"/>
                      <a:pt x="192" y="83"/>
                    </a:cubicBezTo>
                    <a:cubicBezTo>
                      <a:pt x="197" y="60"/>
                      <a:pt x="202" y="39"/>
                      <a:pt x="207" y="18"/>
                    </a:cubicBezTo>
                    <a:cubicBezTo>
                      <a:pt x="1" y="0"/>
                      <a:pt x="1" y="0"/>
                      <a:pt x="1" y="0"/>
                    </a:cubicBezTo>
                    <a:cubicBezTo>
                      <a:pt x="1" y="9"/>
                      <a:pt x="0" y="18"/>
                      <a:pt x="0" y="28"/>
                    </a:cubicBezTo>
                    <a:close/>
                  </a:path>
                </a:pathLst>
              </a:custGeom>
              <a:solidFill>
                <a:srgbClr val="FFD45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 name="Freeform 392"/>
              <p:cNvSpPr>
                <a:spLocks noChangeArrowheads="1"/>
              </p:cNvSpPr>
              <p:nvPr/>
            </p:nvSpPr>
            <p:spPr bwMode="auto">
              <a:xfrm>
                <a:off x="0" y="938035"/>
                <a:ext cx="93525" cy="456454"/>
              </a:xfrm>
              <a:custGeom>
                <a:avLst/>
                <a:gdLst>
                  <a:gd name="T0" fmla="*/ 257262518 w 34"/>
                  <a:gd name="T1" fmla="*/ 1210253615 h 167"/>
                  <a:gd name="T2" fmla="*/ 0 w 34"/>
                  <a:gd name="T3" fmla="*/ 0 h 167"/>
                  <a:gd name="T4" fmla="*/ 0 w 34"/>
                  <a:gd name="T5" fmla="*/ 1030957391 h 167"/>
                  <a:gd name="T6" fmla="*/ 52965408 w 34"/>
                  <a:gd name="T7" fmla="*/ 1247606312 h 167"/>
                  <a:gd name="T8" fmla="*/ 257262518 w 34"/>
                  <a:gd name="T9" fmla="*/ 1210253615 h 167"/>
                  <a:gd name="T10" fmla="*/ 0 60000 65536"/>
                  <a:gd name="T11" fmla="*/ 0 60000 65536"/>
                  <a:gd name="T12" fmla="*/ 0 60000 65536"/>
                  <a:gd name="T13" fmla="*/ 0 60000 65536"/>
                  <a:gd name="T14" fmla="*/ 0 60000 65536"/>
                  <a:gd name="T15" fmla="*/ 0 w 34"/>
                  <a:gd name="T16" fmla="*/ 0 h 167"/>
                  <a:gd name="T17" fmla="*/ 34 w 34"/>
                  <a:gd name="T18" fmla="*/ 167 h 167"/>
                </a:gdLst>
                <a:ahLst/>
                <a:cxnLst>
                  <a:cxn ang="T10">
                    <a:pos x="T0" y="T1"/>
                  </a:cxn>
                  <a:cxn ang="T11">
                    <a:pos x="T2" y="T3"/>
                  </a:cxn>
                  <a:cxn ang="T12">
                    <a:pos x="T4" y="T5"/>
                  </a:cxn>
                  <a:cxn ang="T13">
                    <a:pos x="T6" y="T7"/>
                  </a:cxn>
                  <a:cxn ang="T14">
                    <a:pos x="T8" y="T9"/>
                  </a:cxn>
                </a:cxnLst>
                <a:rect l="T15" t="T16" r="T17" b="T18"/>
                <a:pathLst>
                  <a:path w="34" h="167">
                    <a:moveTo>
                      <a:pt x="34" y="162"/>
                    </a:moveTo>
                    <a:cubicBezTo>
                      <a:pt x="12" y="93"/>
                      <a:pt x="0" y="0"/>
                      <a:pt x="0" y="0"/>
                    </a:cubicBezTo>
                    <a:cubicBezTo>
                      <a:pt x="0" y="138"/>
                      <a:pt x="0" y="138"/>
                      <a:pt x="0" y="138"/>
                    </a:cubicBezTo>
                    <a:cubicBezTo>
                      <a:pt x="2" y="147"/>
                      <a:pt x="5" y="157"/>
                      <a:pt x="7" y="167"/>
                    </a:cubicBezTo>
                    <a:lnTo>
                      <a:pt x="34" y="162"/>
                    </a:lnTo>
                    <a:close/>
                  </a:path>
                </a:pathLst>
              </a:custGeom>
              <a:solidFill>
                <a:srgbClr val="FF978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2" name="Freeform 393"/>
              <p:cNvSpPr>
                <a:spLocks noChangeArrowheads="1"/>
              </p:cNvSpPr>
              <p:nvPr/>
            </p:nvSpPr>
            <p:spPr bwMode="auto">
              <a:xfrm>
                <a:off x="19542" y="1380530"/>
                <a:ext cx="242884" cy="368514"/>
              </a:xfrm>
              <a:custGeom>
                <a:avLst/>
                <a:gdLst>
                  <a:gd name="T0" fmla="*/ 201086120 w 89"/>
                  <a:gd name="T1" fmla="*/ 0 h 135"/>
                  <a:gd name="T2" fmla="*/ 0 w 89"/>
                  <a:gd name="T3" fmla="*/ 37258130 h 135"/>
                  <a:gd name="T4" fmla="*/ 283008983 w 89"/>
                  <a:gd name="T5" fmla="*/ 1005944950 h 135"/>
                  <a:gd name="T6" fmla="*/ 662838623 w 89"/>
                  <a:gd name="T7" fmla="*/ 991043335 h 135"/>
                  <a:gd name="T8" fmla="*/ 521332767 w 89"/>
                  <a:gd name="T9" fmla="*/ 752595669 h 135"/>
                  <a:gd name="T10" fmla="*/ 201086120 w 89"/>
                  <a:gd name="T11" fmla="*/ 0 h 135"/>
                  <a:gd name="T12" fmla="*/ 0 60000 65536"/>
                  <a:gd name="T13" fmla="*/ 0 60000 65536"/>
                  <a:gd name="T14" fmla="*/ 0 60000 65536"/>
                  <a:gd name="T15" fmla="*/ 0 60000 65536"/>
                  <a:gd name="T16" fmla="*/ 0 60000 65536"/>
                  <a:gd name="T17" fmla="*/ 0 60000 65536"/>
                  <a:gd name="T18" fmla="*/ 0 w 89"/>
                  <a:gd name="T19" fmla="*/ 0 h 135"/>
                  <a:gd name="T20" fmla="*/ 89 w 89"/>
                  <a:gd name="T21" fmla="*/ 135 h 135"/>
                </a:gdLst>
                <a:ahLst/>
                <a:cxnLst>
                  <a:cxn ang="T12">
                    <a:pos x="T0" y="T1"/>
                  </a:cxn>
                  <a:cxn ang="T13">
                    <a:pos x="T2" y="T3"/>
                  </a:cxn>
                  <a:cxn ang="T14">
                    <a:pos x="T4" y="T5"/>
                  </a:cxn>
                  <a:cxn ang="T15">
                    <a:pos x="T6" y="T7"/>
                  </a:cxn>
                  <a:cxn ang="T16">
                    <a:pos x="T8" y="T9"/>
                  </a:cxn>
                  <a:cxn ang="T17">
                    <a:pos x="T10" y="T11"/>
                  </a:cxn>
                </a:cxnLst>
                <a:rect l="T18" t="T19" r="T20" b="T21"/>
                <a:pathLst>
                  <a:path w="89" h="135">
                    <a:moveTo>
                      <a:pt x="27" y="0"/>
                    </a:moveTo>
                    <a:cubicBezTo>
                      <a:pt x="0" y="5"/>
                      <a:pt x="0" y="5"/>
                      <a:pt x="0" y="5"/>
                    </a:cubicBezTo>
                    <a:cubicBezTo>
                      <a:pt x="11" y="46"/>
                      <a:pt x="24" y="93"/>
                      <a:pt x="38" y="135"/>
                    </a:cubicBezTo>
                    <a:cubicBezTo>
                      <a:pt x="89" y="133"/>
                      <a:pt x="89" y="133"/>
                      <a:pt x="89" y="133"/>
                    </a:cubicBezTo>
                    <a:cubicBezTo>
                      <a:pt x="83" y="124"/>
                      <a:pt x="77" y="113"/>
                      <a:pt x="70" y="101"/>
                    </a:cubicBezTo>
                    <a:cubicBezTo>
                      <a:pt x="50" y="68"/>
                      <a:pt x="36" y="33"/>
                      <a:pt x="27" y="0"/>
                    </a:cubicBezTo>
                    <a:close/>
                  </a:path>
                </a:pathLst>
              </a:custGeom>
              <a:solidFill>
                <a:srgbClr val="7C74A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 name="Freeform 394"/>
              <p:cNvSpPr>
                <a:spLocks noChangeArrowheads="1"/>
              </p:cNvSpPr>
              <p:nvPr/>
            </p:nvSpPr>
            <p:spPr bwMode="auto">
              <a:xfrm>
                <a:off x="122838" y="1743461"/>
                <a:ext cx="227530" cy="145172"/>
              </a:xfrm>
              <a:custGeom>
                <a:avLst/>
                <a:gdLst>
                  <a:gd name="T0" fmla="*/ 0 w 83"/>
                  <a:gd name="T1" fmla="*/ 15004759 h 53"/>
                  <a:gd name="T2" fmla="*/ 135267956 w 83"/>
                  <a:gd name="T3" fmla="*/ 397639803 h 53"/>
                  <a:gd name="T4" fmla="*/ 623733746 w 83"/>
                  <a:gd name="T5" fmla="*/ 337618029 h 53"/>
                  <a:gd name="T6" fmla="*/ 383259208 w 83"/>
                  <a:gd name="T7" fmla="*/ 0 h 53"/>
                  <a:gd name="T8" fmla="*/ 0 w 83"/>
                  <a:gd name="T9" fmla="*/ 15004759 h 53"/>
                  <a:gd name="T10" fmla="*/ 0 60000 65536"/>
                  <a:gd name="T11" fmla="*/ 0 60000 65536"/>
                  <a:gd name="T12" fmla="*/ 0 60000 65536"/>
                  <a:gd name="T13" fmla="*/ 0 60000 65536"/>
                  <a:gd name="T14" fmla="*/ 0 60000 65536"/>
                  <a:gd name="T15" fmla="*/ 0 w 83"/>
                  <a:gd name="T16" fmla="*/ 0 h 53"/>
                  <a:gd name="T17" fmla="*/ 83 w 83"/>
                  <a:gd name="T18" fmla="*/ 53 h 53"/>
                </a:gdLst>
                <a:ahLst/>
                <a:cxnLst>
                  <a:cxn ang="T10">
                    <a:pos x="T0" y="T1"/>
                  </a:cxn>
                  <a:cxn ang="T11">
                    <a:pos x="T2" y="T3"/>
                  </a:cxn>
                  <a:cxn ang="T12">
                    <a:pos x="T4" y="T5"/>
                  </a:cxn>
                  <a:cxn ang="T13">
                    <a:pos x="T6" y="T7"/>
                  </a:cxn>
                  <a:cxn ang="T14">
                    <a:pos x="T8" y="T9"/>
                  </a:cxn>
                </a:cxnLst>
                <a:rect l="T15" t="T16" r="T17" b="T18"/>
                <a:pathLst>
                  <a:path w="83" h="53">
                    <a:moveTo>
                      <a:pt x="0" y="2"/>
                    </a:moveTo>
                    <a:cubicBezTo>
                      <a:pt x="6" y="20"/>
                      <a:pt x="12" y="37"/>
                      <a:pt x="18" y="53"/>
                    </a:cubicBezTo>
                    <a:cubicBezTo>
                      <a:pt x="83" y="45"/>
                      <a:pt x="83" y="45"/>
                      <a:pt x="83" y="45"/>
                    </a:cubicBezTo>
                    <a:cubicBezTo>
                      <a:pt x="74" y="33"/>
                      <a:pt x="63" y="18"/>
                      <a:pt x="51" y="0"/>
                    </a:cubicBezTo>
                    <a:lnTo>
                      <a:pt x="0" y="2"/>
                    </a:lnTo>
                    <a:close/>
                  </a:path>
                </a:pathLst>
              </a:custGeom>
              <a:solidFill>
                <a:srgbClr val="FFD93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4" name="Freeform 395"/>
              <p:cNvSpPr>
                <a:spLocks noChangeArrowheads="1"/>
              </p:cNvSpPr>
              <p:nvPr/>
            </p:nvSpPr>
            <p:spPr bwMode="auto">
              <a:xfrm>
                <a:off x="390848" y="967348"/>
                <a:ext cx="201008" cy="76773"/>
              </a:xfrm>
              <a:custGeom>
                <a:avLst/>
                <a:gdLst>
                  <a:gd name="T0" fmla="*/ 0 w 73"/>
                  <a:gd name="T1" fmla="*/ 0 h 28"/>
                  <a:gd name="T2" fmla="*/ 22746946 w 73"/>
                  <a:gd name="T3" fmla="*/ 195466800 h 28"/>
                  <a:gd name="T4" fmla="*/ 553482412 w 73"/>
                  <a:gd name="T5" fmla="*/ 210503340 h 28"/>
                  <a:gd name="T6" fmla="*/ 538318699 w 73"/>
                  <a:gd name="T7" fmla="*/ 67661690 h 28"/>
                  <a:gd name="T8" fmla="*/ 0 w 73"/>
                  <a:gd name="T9" fmla="*/ 0 h 28"/>
                  <a:gd name="T10" fmla="*/ 0 60000 65536"/>
                  <a:gd name="T11" fmla="*/ 0 60000 65536"/>
                  <a:gd name="T12" fmla="*/ 0 60000 65536"/>
                  <a:gd name="T13" fmla="*/ 0 60000 65536"/>
                  <a:gd name="T14" fmla="*/ 0 60000 65536"/>
                  <a:gd name="T15" fmla="*/ 0 w 73"/>
                  <a:gd name="T16" fmla="*/ 0 h 28"/>
                  <a:gd name="T17" fmla="*/ 73 w 73"/>
                  <a:gd name="T18" fmla="*/ 28 h 28"/>
                </a:gdLst>
                <a:ahLst/>
                <a:cxnLst>
                  <a:cxn ang="T10">
                    <a:pos x="T0" y="T1"/>
                  </a:cxn>
                  <a:cxn ang="T11">
                    <a:pos x="T2" y="T3"/>
                  </a:cxn>
                  <a:cxn ang="T12">
                    <a:pos x="T4" y="T5"/>
                  </a:cxn>
                  <a:cxn ang="T13">
                    <a:pos x="T6" y="T7"/>
                  </a:cxn>
                  <a:cxn ang="T14">
                    <a:pos x="T8" y="T9"/>
                  </a:cxn>
                </a:cxnLst>
                <a:rect l="T15" t="T16" r="T17" b="T18"/>
                <a:pathLst>
                  <a:path w="73" h="28">
                    <a:moveTo>
                      <a:pt x="0" y="0"/>
                    </a:moveTo>
                    <a:cubicBezTo>
                      <a:pt x="1" y="9"/>
                      <a:pt x="2" y="17"/>
                      <a:pt x="3" y="26"/>
                    </a:cubicBezTo>
                    <a:cubicBezTo>
                      <a:pt x="73" y="28"/>
                      <a:pt x="73" y="28"/>
                      <a:pt x="73" y="28"/>
                    </a:cubicBezTo>
                    <a:cubicBezTo>
                      <a:pt x="73" y="21"/>
                      <a:pt x="72" y="15"/>
                      <a:pt x="71" y="9"/>
                    </a:cubicBezTo>
                    <a:lnTo>
                      <a:pt x="0" y="0"/>
                    </a:lnTo>
                    <a:close/>
                  </a:path>
                </a:pathLst>
              </a:custGeom>
              <a:solidFill>
                <a:srgbClr val="743F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5" name="Freeform 396"/>
              <p:cNvSpPr>
                <a:spLocks noChangeArrowheads="1"/>
              </p:cNvSpPr>
              <p:nvPr/>
            </p:nvSpPr>
            <p:spPr bwMode="auto">
              <a:xfrm>
                <a:off x="375494" y="561146"/>
                <a:ext cx="210779" cy="431328"/>
              </a:xfrm>
              <a:custGeom>
                <a:avLst/>
                <a:gdLst>
                  <a:gd name="T0" fmla="*/ 472079263 w 77"/>
                  <a:gd name="T1" fmla="*/ 0 h 158"/>
                  <a:gd name="T2" fmla="*/ 29974416 w 77"/>
                  <a:gd name="T3" fmla="*/ 149048393 h 158"/>
                  <a:gd name="T4" fmla="*/ 7492235 w 77"/>
                  <a:gd name="T5" fmla="*/ 484411373 h 158"/>
                  <a:gd name="T6" fmla="*/ 44958887 w 77"/>
                  <a:gd name="T7" fmla="*/ 1110421177 h 158"/>
                  <a:gd name="T8" fmla="*/ 576984245 w 77"/>
                  <a:gd name="T9" fmla="*/ 1177492681 h 158"/>
                  <a:gd name="T10" fmla="*/ 472079263 w 77"/>
                  <a:gd name="T11" fmla="*/ 0 h 158"/>
                  <a:gd name="T12" fmla="*/ 0 60000 65536"/>
                  <a:gd name="T13" fmla="*/ 0 60000 65536"/>
                  <a:gd name="T14" fmla="*/ 0 60000 65536"/>
                  <a:gd name="T15" fmla="*/ 0 60000 65536"/>
                  <a:gd name="T16" fmla="*/ 0 60000 65536"/>
                  <a:gd name="T17" fmla="*/ 0 60000 65536"/>
                  <a:gd name="T18" fmla="*/ 0 w 77"/>
                  <a:gd name="T19" fmla="*/ 0 h 158"/>
                  <a:gd name="T20" fmla="*/ 77 w 77"/>
                  <a:gd name="T21" fmla="*/ 158 h 158"/>
                </a:gdLst>
                <a:ahLst/>
                <a:cxnLst>
                  <a:cxn ang="T12">
                    <a:pos x="T0" y="T1"/>
                  </a:cxn>
                  <a:cxn ang="T13">
                    <a:pos x="T2" y="T3"/>
                  </a:cxn>
                  <a:cxn ang="T14">
                    <a:pos x="T4" y="T5"/>
                  </a:cxn>
                  <a:cxn ang="T15">
                    <a:pos x="T6" y="T7"/>
                  </a:cxn>
                  <a:cxn ang="T16">
                    <a:pos x="T8" y="T9"/>
                  </a:cxn>
                  <a:cxn ang="T17">
                    <a:pos x="T10" y="T11"/>
                  </a:cxn>
                </a:cxnLst>
                <a:rect l="T18" t="T19" r="T20" b="T21"/>
                <a:pathLst>
                  <a:path w="77" h="158">
                    <a:moveTo>
                      <a:pt x="63" y="0"/>
                    </a:moveTo>
                    <a:cubicBezTo>
                      <a:pt x="4" y="20"/>
                      <a:pt x="4" y="20"/>
                      <a:pt x="4" y="20"/>
                    </a:cubicBezTo>
                    <a:cubicBezTo>
                      <a:pt x="3" y="39"/>
                      <a:pt x="2" y="54"/>
                      <a:pt x="1" y="65"/>
                    </a:cubicBezTo>
                    <a:cubicBezTo>
                      <a:pt x="0" y="77"/>
                      <a:pt x="2" y="109"/>
                      <a:pt x="6" y="149"/>
                    </a:cubicBezTo>
                    <a:cubicBezTo>
                      <a:pt x="77" y="158"/>
                      <a:pt x="77" y="158"/>
                      <a:pt x="77" y="158"/>
                    </a:cubicBezTo>
                    <a:cubicBezTo>
                      <a:pt x="70" y="98"/>
                      <a:pt x="65" y="42"/>
                      <a:pt x="63" y="0"/>
                    </a:cubicBezTo>
                    <a:close/>
                  </a:path>
                </a:pathLst>
              </a:custGeom>
              <a:solidFill>
                <a:srgbClr val="FFB36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6" name="Freeform 397"/>
              <p:cNvSpPr>
                <a:spLocks noChangeArrowheads="1"/>
              </p:cNvSpPr>
              <p:nvPr/>
            </p:nvSpPr>
            <p:spPr bwMode="auto">
              <a:xfrm>
                <a:off x="386661" y="322449"/>
                <a:ext cx="160527" cy="293136"/>
              </a:xfrm>
              <a:custGeom>
                <a:avLst/>
                <a:gdLst>
                  <a:gd name="T0" fmla="*/ 429358030 w 59"/>
                  <a:gd name="T1" fmla="*/ 15010207 h 107"/>
                  <a:gd name="T2" fmla="*/ 29610430 w 59"/>
                  <a:gd name="T3" fmla="*/ 0 h 107"/>
                  <a:gd name="T4" fmla="*/ 0 w 59"/>
                  <a:gd name="T5" fmla="*/ 803072098 h 107"/>
                  <a:gd name="T6" fmla="*/ 436761317 w 59"/>
                  <a:gd name="T7" fmla="*/ 652964549 h 107"/>
                  <a:gd name="T8" fmla="*/ 429358030 w 59"/>
                  <a:gd name="T9" fmla="*/ 465332853 h 107"/>
                  <a:gd name="T10" fmla="*/ 429358030 w 59"/>
                  <a:gd name="T11" fmla="*/ 15010207 h 107"/>
                  <a:gd name="T12" fmla="*/ 0 60000 65536"/>
                  <a:gd name="T13" fmla="*/ 0 60000 65536"/>
                  <a:gd name="T14" fmla="*/ 0 60000 65536"/>
                  <a:gd name="T15" fmla="*/ 0 60000 65536"/>
                  <a:gd name="T16" fmla="*/ 0 60000 65536"/>
                  <a:gd name="T17" fmla="*/ 0 60000 65536"/>
                  <a:gd name="T18" fmla="*/ 0 w 59"/>
                  <a:gd name="T19" fmla="*/ 0 h 107"/>
                  <a:gd name="T20" fmla="*/ 59 w 59"/>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59" h="107">
                    <a:moveTo>
                      <a:pt x="58" y="2"/>
                    </a:moveTo>
                    <a:cubicBezTo>
                      <a:pt x="4" y="0"/>
                      <a:pt x="4" y="0"/>
                      <a:pt x="4" y="0"/>
                    </a:cubicBezTo>
                    <a:cubicBezTo>
                      <a:pt x="3" y="36"/>
                      <a:pt x="2" y="76"/>
                      <a:pt x="0" y="107"/>
                    </a:cubicBezTo>
                    <a:cubicBezTo>
                      <a:pt x="59" y="87"/>
                      <a:pt x="59" y="87"/>
                      <a:pt x="59" y="87"/>
                    </a:cubicBezTo>
                    <a:cubicBezTo>
                      <a:pt x="58" y="78"/>
                      <a:pt x="58" y="70"/>
                      <a:pt x="58" y="62"/>
                    </a:cubicBezTo>
                    <a:cubicBezTo>
                      <a:pt x="58" y="40"/>
                      <a:pt x="58" y="20"/>
                      <a:pt x="58" y="2"/>
                    </a:cubicBezTo>
                    <a:close/>
                  </a:path>
                </a:pathLst>
              </a:custGeom>
              <a:solidFill>
                <a:srgbClr val="743F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7" name="Freeform 398"/>
              <p:cNvSpPr>
                <a:spLocks noChangeArrowheads="1"/>
              </p:cNvSpPr>
              <p:nvPr/>
            </p:nvSpPr>
            <p:spPr bwMode="auto">
              <a:xfrm>
                <a:off x="396432" y="0"/>
                <a:ext cx="147964" cy="328033"/>
              </a:xfrm>
              <a:custGeom>
                <a:avLst/>
                <a:gdLst>
                  <a:gd name="T0" fmla="*/ 360385503 w 54"/>
                  <a:gd name="T1" fmla="*/ 74725917 h 120"/>
                  <a:gd name="T2" fmla="*/ 37539015 w 54"/>
                  <a:gd name="T3" fmla="*/ 186814794 h 120"/>
                  <a:gd name="T4" fmla="*/ 0 w 54"/>
                  <a:gd name="T5" fmla="*/ 881769106 h 120"/>
                  <a:gd name="T6" fmla="*/ 405432320 w 54"/>
                  <a:gd name="T7" fmla="*/ 896713742 h 120"/>
                  <a:gd name="T8" fmla="*/ 360385503 w 54"/>
                  <a:gd name="T9" fmla="*/ 74725917 h 120"/>
                  <a:gd name="T10" fmla="*/ 0 60000 65536"/>
                  <a:gd name="T11" fmla="*/ 0 60000 65536"/>
                  <a:gd name="T12" fmla="*/ 0 60000 65536"/>
                  <a:gd name="T13" fmla="*/ 0 60000 65536"/>
                  <a:gd name="T14" fmla="*/ 0 60000 65536"/>
                  <a:gd name="T15" fmla="*/ 0 w 54"/>
                  <a:gd name="T16" fmla="*/ 0 h 120"/>
                  <a:gd name="T17" fmla="*/ 54 w 54"/>
                  <a:gd name="T18" fmla="*/ 120 h 120"/>
                </a:gdLst>
                <a:ahLst/>
                <a:cxnLst>
                  <a:cxn ang="T10">
                    <a:pos x="T0" y="T1"/>
                  </a:cxn>
                  <a:cxn ang="T11">
                    <a:pos x="T2" y="T3"/>
                  </a:cxn>
                  <a:cxn ang="T12">
                    <a:pos x="T4" y="T5"/>
                  </a:cxn>
                  <a:cxn ang="T13">
                    <a:pos x="T6" y="T7"/>
                  </a:cxn>
                  <a:cxn ang="T14">
                    <a:pos x="T8" y="T9"/>
                  </a:cxn>
                </a:cxnLst>
                <a:rect l="T15" t="T16" r="T17" b="T18"/>
                <a:pathLst>
                  <a:path w="54" h="120">
                    <a:moveTo>
                      <a:pt x="48" y="10"/>
                    </a:moveTo>
                    <a:cubicBezTo>
                      <a:pt x="48" y="10"/>
                      <a:pt x="11" y="0"/>
                      <a:pt x="5" y="25"/>
                    </a:cubicBezTo>
                    <a:cubicBezTo>
                      <a:pt x="3" y="36"/>
                      <a:pt x="1" y="74"/>
                      <a:pt x="0" y="118"/>
                    </a:cubicBezTo>
                    <a:cubicBezTo>
                      <a:pt x="54" y="120"/>
                      <a:pt x="54" y="120"/>
                      <a:pt x="54" y="120"/>
                    </a:cubicBezTo>
                    <a:cubicBezTo>
                      <a:pt x="52" y="38"/>
                      <a:pt x="48" y="10"/>
                      <a:pt x="48" y="10"/>
                    </a:cubicBezTo>
                    <a:close/>
                  </a:path>
                </a:pathLst>
              </a:custGeom>
              <a:solidFill>
                <a:srgbClr val="B6BB5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8" name="Freeform 399"/>
              <p:cNvSpPr>
                <a:spLocks noChangeArrowheads="1"/>
              </p:cNvSpPr>
              <p:nvPr/>
            </p:nvSpPr>
            <p:spPr bwMode="auto">
              <a:xfrm>
                <a:off x="399223" y="1038539"/>
                <a:ext cx="224738" cy="287552"/>
              </a:xfrm>
              <a:custGeom>
                <a:avLst/>
                <a:gdLst>
                  <a:gd name="T0" fmla="*/ 0 w 82"/>
                  <a:gd name="T1" fmla="*/ 0 h 105"/>
                  <a:gd name="T2" fmla="*/ 90136382 w 82"/>
                  <a:gd name="T3" fmla="*/ 787487169 h 105"/>
                  <a:gd name="T4" fmla="*/ 615941081 w 82"/>
                  <a:gd name="T5" fmla="*/ 697488870 h 105"/>
                  <a:gd name="T6" fmla="*/ 525804699 w 82"/>
                  <a:gd name="T7" fmla="*/ 14999260 h 105"/>
                  <a:gd name="T8" fmla="*/ 0 w 82"/>
                  <a:gd name="T9" fmla="*/ 0 h 105"/>
                  <a:gd name="T10" fmla="*/ 0 60000 65536"/>
                  <a:gd name="T11" fmla="*/ 0 60000 65536"/>
                  <a:gd name="T12" fmla="*/ 0 60000 65536"/>
                  <a:gd name="T13" fmla="*/ 0 60000 65536"/>
                  <a:gd name="T14" fmla="*/ 0 60000 65536"/>
                  <a:gd name="T15" fmla="*/ 0 w 82"/>
                  <a:gd name="T16" fmla="*/ 0 h 105"/>
                  <a:gd name="T17" fmla="*/ 82 w 82"/>
                  <a:gd name="T18" fmla="*/ 105 h 105"/>
                </a:gdLst>
                <a:ahLst/>
                <a:cxnLst>
                  <a:cxn ang="T10">
                    <a:pos x="T0" y="T1"/>
                  </a:cxn>
                  <a:cxn ang="T11">
                    <a:pos x="T2" y="T3"/>
                  </a:cxn>
                  <a:cxn ang="T12">
                    <a:pos x="T4" y="T5"/>
                  </a:cxn>
                  <a:cxn ang="T13">
                    <a:pos x="T6" y="T7"/>
                  </a:cxn>
                  <a:cxn ang="T14">
                    <a:pos x="T8" y="T9"/>
                  </a:cxn>
                </a:cxnLst>
                <a:rect l="T15" t="T16" r="T17" b="T18"/>
                <a:pathLst>
                  <a:path w="82" h="105">
                    <a:moveTo>
                      <a:pt x="0" y="0"/>
                    </a:moveTo>
                    <a:cubicBezTo>
                      <a:pt x="4" y="32"/>
                      <a:pt x="8" y="68"/>
                      <a:pt x="12" y="105"/>
                    </a:cubicBezTo>
                    <a:cubicBezTo>
                      <a:pt x="82" y="93"/>
                      <a:pt x="82" y="93"/>
                      <a:pt x="82" y="93"/>
                    </a:cubicBezTo>
                    <a:cubicBezTo>
                      <a:pt x="78" y="63"/>
                      <a:pt x="74" y="32"/>
                      <a:pt x="70" y="2"/>
                    </a:cubicBezTo>
                    <a:lnTo>
                      <a:pt x="0" y="0"/>
                    </a:lnTo>
                    <a:close/>
                  </a:path>
                </a:pathLst>
              </a:custGeom>
              <a:solidFill>
                <a:srgbClr val="749D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9" name="Freeform 400"/>
              <p:cNvSpPr>
                <a:spLocks noChangeArrowheads="1"/>
              </p:cNvSpPr>
              <p:nvPr/>
            </p:nvSpPr>
            <p:spPr bwMode="auto">
              <a:xfrm>
                <a:off x="432725" y="1292590"/>
                <a:ext cx="245676" cy="443892"/>
              </a:xfrm>
              <a:custGeom>
                <a:avLst/>
                <a:gdLst>
                  <a:gd name="T0" fmla="*/ 0 w 90"/>
                  <a:gd name="T1" fmla="*/ 90096376 h 162"/>
                  <a:gd name="T2" fmla="*/ 119223833 w 90"/>
                  <a:gd name="T3" fmla="*/ 1216296961 h 162"/>
                  <a:gd name="T4" fmla="*/ 670629966 w 90"/>
                  <a:gd name="T5" fmla="*/ 1193773552 h 162"/>
                  <a:gd name="T6" fmla="*/ 521600175 w 90"/>
                  <a:gd name="T7" fmla="*/ 0 h 162"/>
                  <a:gd name="T8" fmla="*/ 0 w 90"/>
                  <a:gd name="T9" fmla="*/ 90096376 h 162"/>
                  <a:gd name="T10" fmla="*/ 0 60000 65536"/>
                  <a:gd name="T11" fmla="*/ 0 60000 65536"/>
                  <a:gd name="T12" fmla="*/ 0 60000 65536"/>
                  <a:gd name="T13" fmla="*/ 0 60000 65536"/>
                  <a:gd name="T14" fmla="*/ 0 60000 65536"/>
                  <a:gd name="T15" fmla="*/ 0 w 90"/>
                  <a:gd name="T16" fmla="*/ 0 h 162"/>
                  <a:gd name="T17" fmla="*/ 90 w 90"/>
                  <a:gd name="T18" fmla="*/ 162 h 162"/>
                </a:gdLst>
                <a:ahLst/>
                <a:cxnLst>
                  <a:cxn ang="T10">
                    <a:pos x="T0" y="T1"/>
                  </a:cxn>
                  <a:cxn ang="T11">
                    <a:pos x="T2" y="T3"/>
                  </a:cxn>
                  <a:cxn ang="T12">
                    <a:pos x="T4" y="T5"/>
                  </a:cxn>
                  <a:cxn ang="T13">
                    <a:pos x="T6" y="T7"/>
                  </a:cxn>
                  <a:cxn ang="T14">
                    <a:pos x="T8" y="T9"/>
                  </a:cxn>
                </a:cxnLst>
                <a:rect l="T15" t="T16" r="T17" b="T18"/>
                <a:pathLst>
                  <a:path w="90" h="162">
                    <a:moveTo>
                      <a:pt x="0" y="12"/>
                    </a:moveTo>
                    <a:cubicBezTo>
                      <a:pt x="7" y="65"/>
                      <a:pt x="13" y="119"/>
                      <a:pt x="16" y="162"/>
                    </a:cubicBezTo>
                    <a:cubicBezTo>
                      <a:pt x="90" y="159"/>
                      <a:pt x="90" y="159"/>
                      <a:pt x="90" y="159"/>
                    </a:cubicBezTo>
                    <a:cubicBezTo>
                      <a:pt x="85" y="114"/>
                      <a:pt x="77" y="58"/>
                      <a:pt x="70" y="0"/>
                    </a:cubicBezTo>
                    <a:lnTo>
                      <a:pt x="0" y="12"/>
                    </a:lnTo>
                    <a:close/>
                  </a:path>
                </a:pathLst>
              </a:custGeom>
              <a:solidFill>
                <a:srgbClr val="FF749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0" name="Freeform 401"/>
              <p:cNvSpPr>
                <a:spLocks noChangeArrowheads="1"/>
              </p:cNvSpPr>
              <p:nvPr/>
            </p:nvSpPr>
            <p:spPr bwMode="auto">
              <a:xfrm>
                <a:off x="475997" y="1728106"/>
                <a:ext cx="213571" cy="122838"/>
              </a:xfrm>
              <a:custGeom>
                <a:avLst/>
                <a:gdLst>
                  <a:gd name="T0" fmla="*/ 0 w 78"/>
                  <a:gd name="T1" fmla="*/ 22353786 h 45"/>
                  <a:gd name="T2" fmla="*/ 14993779 w 78"/>
                  <a:gd name="T3" fmla="*/ 335314983 h 45"/>
                  <a:gd name="T4" fmla="*/ 584776565 w 78"/>
                  <a:gd name="T5" fmla="*/ 268250895 h 45"/>
                  <a:gd name="T6" fmla="*/ 554789006 w 78"/>
                  <a:gd name="T7" fmla="*/ 0 h 45"/>
                  <a:gd name="T8" fmla="*/ 0 w 78"/>
                  <a:gd name="T9" fmla="*/ 22353786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0" y="3"/>
                    </a:moveTo>
                    <a:cubicBezTo>
                      <a:pt x="1" y="19"/>
                      <a:pt x="2" y="33"/>
                      <a:pt x="2" y="45"/>
                    </a:cubicBezTo>
                    <a:cubicBezTo>
                      <a:pt x="78" y="36"/>
                      <a:pt x="78" y="36"/>
                      <a:pt x="78" y="36"/>
                    </a:cubicBezTo>
                    <a:cubicBezTo>
                      <a:pt x="77" y="25"/>
                      <a:pt x="76" y="13"/>
                      <a:pt x="74" y="0"/>
                    </a:cubicBezTo>
                    <a:lnTo>
                      <a:pt x="0" y="3"/>
                    </a:lnTo>
                    <a:close/>
                  </a:path>
                </a:pathLst>
              </a:custGeom>
              <a:solidFill>
                <a:srgbClr val="FFD93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1" name="Freeform 402"/>
              <p:cNvSpPr>
                <a:spLocks noChangeArrowheads="1"/>
              </p:cNvSpPr>
              <p:nvPr/>
            </p:nvSpPr>
            <p:spPr bwMode="auto">
              <a:xfrm>
                <a:off x="173090" y="1867695"/>
                <a:ext cx="207987" cy="254051"/>
              </a:xfrm>
              <a:custGeom>
                <a:avLst/>
                <a:gdLst>
                  <a:gd name="T0" fmla="*/ 569192002 w 76"/>
                  <a:gd name="T1" fmla="*/ 104472327 h 93"/>
                  <a:gd name="T2" fmla="*/ 486809994 w 76"/>
                  <a:gd name="T3" fmla="*/ 0 h 93"/>
                  <a:gd name="T4" fmla="*/ 0 w 76"/>
                  <a:gd name="T5" fmla="*/ 59699253 h 93"/>
                  <a:gd name="T6" fmla="*/ 59913939 w 76"/>
                  <a:gd name="T7" fmla="*/ 201484297 h 93"/>
                  <a:gd name="T8" fmla="*/ 322043239 w 76"/>
                  <a:gd name="T9" fmla="*/ 693999039 h 93"/>
                  <a:gd name="T10" fmla="*/ 531746132 w 76"/>
                  <a:gd name="T11" fmla="*/ 194021207 h 93"/>
                  <a:gd name="T12" fmla="*/ 569192002 w 76"/>
                  <a:gd name="T13" fmla="*/ 104472327 h 93"/>
                  <a:gd name="T14" fmla="*/ 0 60000 65536"/>
                  <a:gd name="T15" fmla="*/ 0 60000 65536"/>
                  <a:gd name="T16" fmla="*/ 0 60000 65536"/>
                  <a:gd name="T17" fmla="*/ 0 60000 65536"/>
                  <a:gd name="T18" fmla="*/ 0 60000 65536"/>
                  <a:gd name="T19" fmla="*/ 0 60000 65536"/>
                  <a:gd name="T20" fmla="*/ 0 60000 65536"/>
                  <a:gd name="T21" fmla="*/ 0 w 76"/>
                  <a:gd name="T22" fmla="*/ 0 h 93"/>
                  <a:gd name="T23" fmla="*/ 76 w 76"/>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93">
                    <a:moveTo>
                      <a:pt x="76" y="14"/>
                    </a:moveTo>
                    <a:cubicBezTo>
                      <a:pt x="72" y="9"/>
                      <a:pt x="68" y="4"/>
                      <a:pt x="65" y="0"/>
                    </a:cubicBezTo>
                    <a:cubicBezTo>
                      <a:pt x="0" y="8"/>
                      <a:pt x="0" y="8"/>
                      <a:pt x="0" y="8"/>
                    </a:cubicBezTo>
                    <a:cubicBezTo>
                      <a:pt x="2" y="15"/>
                      <a:pt x="5" y="21"/>
                      <a:pt x="8" y="27"/>
                    </a:cubicBezTo>
                    <a:cubicBezTo>
                      <a:pt x="18" y="52"/>
                      <a:pt x="30" y="73"/>
                      <a:pt x="43" y="93"/>
                    </a:cubicBezTo>
                    <a:cubicBezTo>
                      <a:pt x="51" y="70"/>
                      <a:pt x="59" y="47"/>
                      <a:pt x="71" y="26"/>
                    </a:cubicBezTo>
                    <a:cubicBezTo>
                      <a:pt x="73" y="22"/>
                      <a:pt x="74" y="18"/>
                      <a:pt x="76" y="14"/>
                    </a:cubicBezTo>
                    <a:close/>
                  </a:path>
                </a:pathLst>
              </a:custGeom>
              <a:solidFill>
                <a:srgbClr val="B183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2" name="Freeform 403"/>
              <p:cNvSpPr>
                <a:spLocks noChangeArrowheads="1"/>
              </p:cNvSpPr>
              <p:nvPr/>
            </p:nvSpPr>
            <p:spPr bwMode="auto">
              <a:xfrm>
                <a:off x="290344" y="1905383"/>
                <a:ext cx="147964" cy="368514"/>
              </a:xfrm>
              <a:custGeom>
                <a:avLst/>
                <a:gdLst>
                  <a:gd name="T0" fmla="*/ 247762978 w 54"/>
                  <a:gd name="T1" fmla="*/ 0 h 135"/>
                  <a:gd name="T2" fmla="*/ 210223963 w 54"/>
                  <a:gd name="T3" fmla="*/ 89417875 h 135"/>
                  <a:gd name="T4" fmla="*/ 0 w 54"/>
                  <a:gd name="T5" fmla="*/ 588664264 h 135"/>
                  <a:gd name="T6" fmla="*/ 232747372 w 54"/>
                  <a:gd name="T7" fmla="*/ 976138991 h 135"/>
                  <a:gd name="T8" fmla="*/ 405432320 w 54"/>
                  <a:gd name="T9" fmla="*/ 1005944950 h 135"/>
                  <a:gd name="T10" fmla="*/ 390416714 w 54"/>
                  <a:gd name="T11" fmla="*/ 156479234 h 135"/>
                  <a:gd name="T12" fmla="*/ 247762978 w 54"/>
                  <a:gd name="T13" fmla="*/ 0 h 135"/>
                  <a:gd name="T14" fmla="*/ 0 60000 65536"/>
                  <a:gd name="T15" fmla="*/ 0 60000 65536"/>
                  <a:gd name="T16" fmla="*/ 0 60000 65536"/>
                  <a:gd name="T17" fmla="*/ 0 60000 65536"/>
                  <a:gd name="T18" fmla="*/ 0 60000 65536"/>
                  <a:gd name="T19" fmla="*/ 0 60000 65536"/>
                  <a:gd name="T20" fmla="*/ 0 60000 65536"/>
                  <a:gd name="T21" fmla="*/ 0 w 54"/>
                  <a:gd name="T22" fmla="*/ 0 h 135"/>
                  <a:gd name="T23" fmla="*/ 54 w 54"/>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35">
                    <a:moveTo>
                      <a:pt x="33" y="0"/>
                    </a:moveTo>
                    <a:cubicBezTo>
                      <a:pt x="31" y="4"/>
                      <a:pt x="30" y="8"/>
                      <a:pt x="28" y="12"/>
                    </a:cubicBezTo>
                    <a:cubicBezTo>
                      <a:pt x="16" y="33"/>
                      <a:pt x="8" y="56"/>
                      <a:pt x="0" y="79"/>
                    </a:cubicBezTo>
                    <a:cubicBezTo>
                      <a:pt x="10" y="96"/>
                      <a:pt x="21" y="113"/>
                      <a:pt x="31" y="131"/>
                    </a:cubicBezTo>
                    <a:cubicBezTo>
                      <a:pt x="54" y="135"/>
                      <a:pt x="54" y="135"/>
                      <a:pt x="54" y="135"/>
                    </a:cubicBezTo>
                    <a:cubicBezTo>
                      <a:pt x="54" y="97"/>
                      <a:pt x="54" y="59"/>
                      <a:pt x="52" y="21"/>
                    </a:cubicBezTo>
                    <a:cubicBezTo>
                      <a:pt x="45" y="15"/>
                      <a:pt x="39" y="7"/>
                      <a:pt x="33" y="0"/>
                    </a:cubicBezTo>
                    <a:close/>
                  </a:path>
                </a:pathLst>
              </a:custGeom>
              <a:solidFill>
                <a:srgbClr val="9ACDD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3" name="Freeform 404"/>
              <p:cNvSpPr>
                <a:spLocks noChangeArrowheads="1"/>
              </p:cNvSpPr>
              <p:nvPr/>
            </p:nvSpPr>
            <p:spPr bwMode="auto">
              <a:xfrm>
                <a:off x="637920" y="2208291"/>
                <a:ext cx="79566" cy="125630"/>
              </a:xfrm>
              <a:custGeom>
                <a:avLst/>
                <a:gdLst>
                  <a:gd name="T0" fmla="*/ 218301667 w 29"/>
                  <a:gd name="T1" fmla="*/ 343106454 h 46"/>
                  <a:gd name="T2" fmla="*/ 195718642 w 29"/>
                  <a:gd name="T3" fmla="*/ 0 h 46"/>
                  <a:gd name="T4" fmla="*/ 0 w 29"/>
                  <a:gd name="T5" fmla="*/ 298352132 h 46"/>
                  <a:gd name="T6" fmla="*/ 218301667 w 29"/>
                  <a:gd name="T7" fmla="*/ 343106454 h 46"/>
                  <a:gd name="T8" fmla="*/ 0 60000 65536"/>
                  <a:gd name="T9" fmla="*/ 0 60000 65536"/>
                  <a:gd name="T10" fmla="*/ 0 60000 65536"/>
                  <a:gd name="T11" fmla="*/ 0 60000 65536"/>
                  <a:gd name="T12" fmla="*/ 0 w 29"/>
                  <a:gd name="T13" fmla="*/ 0 h 46"/>
                  <a:gd name="T14" fmla="*/ 29 w 29"/>
                  <a:gd name="T15" fmla="*/ 46 h 46"/>
                </a:gdLst>
                <a:ahLst/>
                <a:cxnLst>
                  <a:cxn ang="T8">
                    <a:pos x="T0" y="T1"/>
                  </a:cxn>
                  <a:cxn ang="T9">
                    <a:pos x="T2" y="T3"/>
                  </a:cxn>
                  <a:cxn ang="T10">
                    <a:pos x="T4" y="T5"/>
                  </a:cxn>
                  <a:cxn ang="T11">
                    <a:pos x="T6" y="T7"/>
                  </a:cxn>
                </a:cxnLst>
                <a:rect l="T12" t="T13" r="T14" b="T15"/>
                <a:pathLst>
                  <a:path w="29" h="46">
                    <a:moveTo>
                      <a:pt x="29" y="46"/>
                    </a:moveTo>
                    <a:cubicBezTo>
                      <a:pt x="28" y="31"/>
                      <a:pt x="27" y="15"/>
                      <a:pt x="26" y="0"/>
                    </a:cubicBezTo>
                    <a:cubicBezTo>
                      <a:pt x="17" y="13"/>
                      <a:pt x="8" y="27"/>
                      <a:pt x="0" y="40"/>
                    </a:cubicBezTo>
                    <a:lnTo>
                      <a:pt x="29" y="46"/>
                    </a:lnTo>
                    <a:close/>
                  </a:path>
                </a:pathLst>
              </a:custGeom>
              <a:solidFill>
                <a:srgbClr val="B183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4" name="Freeform 405"/>
              <p:cNvSpPr>
                <a:spLocks noChangeArrowheads="1"/>
              </p:cNvSpPr>
              <p:nvPr/>
            </p:nvSpPr>
            <p:spPr bwMode="auto">
              <a:xfrm>
                <a:off x="478789" y="1825818"/>
                <a:ext cx="221946" cy="210778"/>
              </a:xfrm>
              <a:custGeom>
                <a:avLst/>
                <a:gdLst>
                  <a:gd name="T0" fmla="*/ 22523409 w 81"/>
                  <a:gd name="T1" fmla="*/ 322208390 h 77"/>
                  <a:gd name="T2" fmla="*/ 22523409 w 81"/>
                  <a:gd name="T3" fmla="*/ 374662001 h 77"/>
                  <a:gd name="T4" fmla="*/ 608148480 w 81"/>
                  <a:gd name="T5" fmla="*/ 576978770 h 77"/>
                  <a:gd name="T6" fmla="*/ 608148480 w 81"/>
                  <a:gd name="T7" fmla="*/ 359674864 h 77"/>
                  <a:gd name="T8" fmla="*/ 578117269 w 81"/>
                  <a:gd name="T9" fmla="*/ 0 h 77"/>
                  <a:gd name="T10" fmla="*/ 7507803 w 81"/>
                  <a:gd name="T11" fmla="*/ 67438010 h 77"/>
                  <a:gd name="T12" fmla="*/ 0 w 81"/>
                  <a:gd name="T13" fmla="*/ 367167064 h 77"/>
                  <a:gd name="T14" fmla="*/ 22523409 w 81"/>
                  <a:gd name="T15" fmla="*/ 374662001 h 77"/>
                  <a:gd name="T16" fmla="*/ 22523409 w 81"/>
                  <a:gd name="T17" fmla="*/ 32220839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
                  <a:gd name="T28" fmla="*/ 0 h 77"/>
                  <a:gd name="T29" fmla="*/ 81 w 81"/>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 h="77">
                    <a:moveTo>
                      <a:pt x="3" y="43"/>
                    </a:moveTo>
                    <a:cubicBezTo>
                      <a:pt x="3" y="45"/>
                      <a:pt x="3" y="48"/>
                      <a:pt x="3" y="50"/>
                    </a:cubicBezTo>
                    <a:cubicBezTo>
                      <a:pt x="81" y="77"/>
                      <a:pt x="81" y="77"/>
                      <a:pt x="81" y="77"/>
                    </a:cubicBezTo>
                    <a:cubicBezTo>
                      <a:pt x="81" y="66"/>
                      <a:pt x="81" y="56"/>
                      <a:pt x="81" y="48"/>
                    </a:cubicBezTo>
                    <a:cubicBezTo>
                      <a:pt x="80" y="37"/>
                      <a:pt x="79" y="20"/>
                      <a:pt x="77" y="0"/>
                    </a:cubicBezTo>
                    <a:cubicBezTo>
                      <a:pt x="1" y="9"/>
                      <a:pt x="1" y="9"/>
                      <a:pt x="1" y="9"/>
                    </a:cubicBezTo>
                    <a:cubicBezTo>
                      <a:pt x="2" y="9"/>
                      <a:pt x="1" y="33"/>
                      <a:pt x="0" y="49"/>
                    </a:cubicBezTo>
                    <a:cubicBezTo>
                      <a:pt x="3" y="50"/>
                      <a:pt x="3" y="50"/>
                      <a:pt x="3" y="50"/>
                    </a:cubicBezTo>
                    <a:cubicBezTo>
                      <a:pt x="3" y="48"/>
                      <a:pt x="3" y="45"/>
                      <a:pt x="3" y="43"/>
                    </a:cubicBezTo>
                    <a:close/>
                  </a:path>
                </a:pathLst>
              </a:custGeom>
              <a:solidFill>
                <a:srgbClr val="B183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5" name="Freeform 406"/>
              <p:cNvSpPr>
                <a:spLocks noChangeArrowheads="1"/>
              </p:cNvSpPr>
              <p:nvPr/>
            </p:nvSpPr>
            <p:spPr bwMode="auto">
              <a:xfrm>
                <a:off x="432725" y="1959823"/>
                <a:ext cx="159131" cy="347575"/>
              </a:xfrm>
              <a:custGeom>
                <a:avLst/>
                <a:gdLst>
                  <a:gd name="T0" fmla="*/ 225826094 w 58"/>
                  <a:gd name="T1" fmla="*/ 299604176 h 127"/>
                  <a:gd name="T2" fmla="*/ 150551644 w 58"/>
                  <a:gd name="T3" fmla="*/ 7490652 h 127"/>
                  <a:gd name="T4" fmla="*/ 127968760 w 58"/>
                  <a:gd name="T5" fmla="*/ 0 h 127"/>
                  <a:gd name="T6" fmla="*/ 120440218 w 58"/>
                  <a:gd name="T7" fmla="*/ 104860914 h 127"/>
                  <a:gd name="T8" fmla="*/ 0 w 58"/>
                  <a:gd name="T9" fmla="*/ 7490652 h 127"/>
                  <a:gd name="T10" fmla="*/ 15054341 w 58"/>
                  <a:gd name="T11" fmla="*/ 861364744 h 127"/>
                  <a:gd name="T12" fmla="*/ 436597848 w 58"/>
                  <a:gd name="T13" fmla="*/ 951247092 h 127"/>
                  <a:gd name="T14" fmla="*/ 270991862 w 58"/>
                  <a:gd name="T15" fmla="*/ 449409001 h 127"/>
                  <a:gd name="T16" fmla="*/ 225826094 w 58"/>
                  <a:gd name="T17" fmla="*/ 299604176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27"/>
                  <a:gd name="T29" fmla="*/ 58 w 58"/>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27">
                    <a:moveTo>
                      <a:pt x="30" y="40"/>
                    </a:moveTo>
                    <a:cubicBezTo>
                      <a:pt x="25" y="28"/>
                      <a:pt x="20" y="15"/>
                      <a:pt x="20" y="1"/>
                    </a:cubicBezTo>
                    <a:cubicBezTo>
                      <a:pt x="17" y="0"/>
                      <a:pt x="17" y="0"/>
                      <a:pt x="17" y="0"/>
                    </a:cubicBezTo>
                    <a:cubicBezTo>
                      <a:pt x="16" y="7"/>
                      <a:pt x="16" y="12"/>
                      <a:pt x="16" y="14"/>
                    </a:cubicBezTo>
                    <a:cubicBezTo>
                      <a:pt x="10" y="11"/>
                      <a:pt x="5" y="6"/>
                      <a:pt x="0" y="1"/>
                    </a:cubicBezTo>
                    <a:cubicBezTo>
                      <a:pt x="2" y="39"/>
                      <a:pt x="2" y="77"/>
                      <a:pt x="2" y="115"/>
                    </a:cubicBezTo>
                    <a:cubicBezTo>
                      <a:pt x="58" y="127"/>
                      <a:pt x="58" y="127"/>
                      <a:pt x="58" y="127"/>
                    </a:cubicBezTo>
                    <a:cubicBezTo>
                      <a:pt x="50" y="105"/>
                      <a:pt x="43" y="83"/>
                      <a:pt x="36" y="60"/>
                    </a:cubicBezTo>
                    <a:cubicBezTo>
                      <a:pt x="34" y="54"/>
                      <a:pt x="32" y="46"/>
                      <a:pt x="30" y="40"/>
                    </a:cubicBezTo>
                    <a:close/>
                  </a:path>
                </a:pathLst>
              </a:custGeom>
              <a:solidFill>
                <a:srgbClr val="B183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6" name="Freeform 407"/>
              <p:cNvSpPr>
                <a:spLocks noChangeArrowheads="1"/>
              </p:cNvSpPr>
              <p:nvPr/>
            </p:nvSpPr>
            <p:spPr bwMode="auto">
              <a:xfrm>
                <a:off x="487165" y="1962615"/>
                <a:ext cx="221946" cy="355950"/>
              </a:xfrm>
              <a:custGeom>
                <a:avLst/>
                <a:gdLst>
                  <a:gd name="T0" fmla="*/ 0 w 81"/>
                  <a:gd name="T1" fmla="*/ 0 h 130"/>
                  <a:gd name="T2" fmla="*/ 75080770 w 81"/>
                  <a:gd name="T3" fmla="*/ 292385544 h 130"/>
                  <a:gd name="T4" fmla="*/ 120127587 w 81"/>
                  <a:gd name="T5" fmla="*/ 442328113 h 130"/>
                  <a:gd name="T6" fmla="*/ 285304733 w 81"/>
                  <a:gd name="T7" fmla="*/ 944631062 h 130"/>
                  <a:gd name="T8" fmla="*/ 412940123 w 81"/>
                  <a:gd name="T9" fmla="*/ 974618481 h 130"/>
                  <a:gd name="T10" fmla="*/ 608148480 w 81"/>
                  <a:gd name="T11" fmla="*/ 674736082 h 130"/>
                  <a:gd name="T12" fmla="*/ 585625072 w 81"/>
                  <a:gd name="T13" fmla="*/ 202420551 h 130"/>
                  <a:gd name="T14" fmla="*/ 0 w 81"/>
                  <a:gd name="T15" fmla="*/ 0 h 130"/>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130"/>
                  <a:gd name="T26" fmla="*/ 81 w 81"/>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130">
                    <a:moveTo>
                      <a:pt x="0" y="0"/>
                    </a:moveTo>
                    <a:cubicBezTo>
                      <a:pt x="0" y="14"/>
                      <a:pt x="5" y="27"/>
                      <a:pt x="10" y="39"/>
                    </a:cubicBezTo>
                    <a:cubicBezTo>
                      <a:pt x="12" y="45"/>
                      <a:pt x="14" y="53"/>
                      <a:pt x="16" y="59"/>
                    </a:cubicBezTo>
                    <a:cubicBezTo>
                      <a:pt x="23" y="82"/>
                      <a:pt x="30" y="104"/>
                      <a:pt x="38" y="126"/>
                    </a:cubicBezTo>
                    <a:cubicBezTo>
                      <a:pt x="55" y="130"/>
                      <a:pt x="55" y="130"/>
                      <a:pt x="55" y="130"/>
                    </a:cubicBezTo>
                    <a:cubicBezTo>
                      <a:pt x="63" y="117"/>
                      <a:pt x="72" y="103"/>
                      <a:pt x="81" y="90"/>
                    </a:cubicBezTo>
                    <a:cubicBezTo>
                      <a:pt x="80" y="67"/>
                      <a:pt x="79" y="45"/>
                      <a:pt x="78" y="27"/>
                    </a:cubicBezTo>
                    <a:lnTo>
                      <a:pt x="0" y="0"/>
                    </a:lnTo>
                    <a:close/>
                  </a:path>
                </a:pathLst>
              </a:custGeom>
              <a:solidFill>
                <a:srgbClr val="FF687E"/>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7" name="Freeform 408"/>
              <p:cNvSpPr>
                <a:spLocks noChangeArrowheads="1"/>
              </p:cNvSpPr>
              <p:nvPr/>
            </p:nvSpPr>
            <p:spPr bwMode="auto">
              <a:xfrm>
                <a:off x="375494" y="2262730"/>
                <a:ext cx="368514" cy="372701"/>
              </a:xfrm>
              <a:custGeom>
                <a:avLst/>
                <a:gdLst>
                  <a:gd name="T0" fmla="*/ 0 w 135"/>
                  <a:gd name="T1" fmla="*/ 0 h 136"/>
                  <a:gd name="T2" fmla="*/ 372573113 w 135"/>
                  <a:gd name="T3" fmla="*/ 1006347509 h 136"/>
                  <a:gd name="T4" fmla="*/ 1005944950 w 135"/>
                  <a:gd name="T5" fmla="*/ 1021367907 h 136"/>
                  <a:gd name="T6" fmla="*/ 931431419 w 135"/>
                  <a:gd name="T7" fmla="*/ 195262439 h 136"/>
                  <a:gd name="T8" fmla="*/ 0 w 135"/>
                  <a:gd name="T9" fmla="*/ 0 h 136"/>
                  <a:gd name="T10" fmla="*/ 0 60000 65536"/>
                  <a:gd name="T11" fmla="*/ 0 60000 65536"/>
                  <a:gd name="T12" fmla="*/ 0 60000 65536"/>
                  <a:gd name="T13" fmla="*/ 0 60000 65536"/>
                  <a:gd name="T14" fmla="*/ 0 60000 65536"/>
                  <a:gd name="T15" fmla="*/ 0 w 135"/>
                  <a:gd name="T16" fmla="*/ 0 h 136"/>
                  <a:gd name="T17" fmla="*/ 135 w 135"/>
                  <a:gd name="T18" fmla="*/ 136 h 136"/>
                </a:gdLst>
                <a:ahLst/>
                <a:cxnLst>
                  <a:cxn ang="T10">
                    <a:pos x="T0" y="T1"/>
                  </a:cxn>
                  <a:cxn ang="T11">
                    <a:pos x="T2" y="T3"/>
                  </a:cxn>
                  <a:cxn ang="T12">
                    <a:pos x="T4" y="T5"/>
                  </a:cxn>
                  <a:cxn ang="T13">
                    <a:pos x="T6" y="T7"/>
                  </a:cxn>
                  <a:cxn ang="T14">
                    <a:pos x="T8" y="T9"/>
                  </a:cxn>
                </a:cxnLst>
                <a:rect l="T15" t="T16" r="T17" b="T18"/>
                <a:pathLst>
                  <a:path w="135" h="136">
                    <a:moveTo>
                      <a:pt x="0" y="0"/>
                    </a:moveTo>
                    <a:cubicBezTo>
                      <a:pt x="20" y="35"/>
                      <a:pt x="39" y="76"/>
                      <a:pt x="50" y="134"/>
                    </a:cubicBezTo>
                    <a:cubicBezTo>
                      <a:pt x="135" y="136"/>
                      <a:pt x="135" y="136"/>
                      <a:pt x="135" y="136"/>
                    </a:cubicBezTo>
                    <a:cubicBezTo>
                      <a:pt x="131" y="101"/>
                      <a:pt x="128" y="63"/>
                      <a:pt x="125" y="26"/>
                    </a:cubicBezTo>
                    <a:lnTo>
                      <a:pt x="0" y="0"/>
                    </a:lnTo>
                    <a:close/>
                  </a:path>
                </a:pathLst>
              </a:custGeom>
              <a:solidFill>
                <a:srgbClr val="FF909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8" name="Freeform 409"/>
              <p:cNvSpPr>
                <a:spLocks noChangeArrowheads="1"/>
              </p:cNvSpPr>
              <p:nvPr/>
            </p:nvSpPr>
            <p:spPr bwMode="auto">
              <a:xfrm>
                <a:off x="512290" y="2629849"/>
                <a:ext cx="251259" cy="207987"/>
              </a:xfrm>
              <a:custGeom>
                <a:avLst/>
                <a:gdLst>
                  <a:gd name="T0" fmla="*/ 0 w 92"/>
                  <a:gd name="T1" fmla="*/ 0 h 76"/>
                  <a:gd name="T2" fmla="*/ 67129850 w 92"/>
                  <a:gd name="T3" fmla="*/ 569192002 h 76"/>
                  <a:gd name="T4" fmla="*/ 686207447 w 92"/>
                  <a:gd name="T5" fmla="*/ 464341924 h 76"/>
                  <a:gd name="T6" fmla="*/ 633994734 w 92"/>
                  <a:gd name="T7" fmla="*/ 14977801 h 76"/>
                  <a:gd name="T8" fmla="*/ 0 w 92"/>
                  <a:gd name="T9" fmla="*/ 0 h 76"/>
                  <a:gd name="T10" fmla="*/ 0 60000 65536"/>
                  <a:gd name="T11" fmla="*/ 0 60000 65536"/>
                  <a:gd name="T12" fmla="*/ 0 60000 65536"/>
                  <a:gd name="T13" fmla="*/ 0 60000 65536"/>
                  <a:gd name="T14" fmla="*/ 0 60000 65536"/>
                  <a:gd name="T15" fmla="*/ 0 w 92"/>
                  <a:gd name="T16" fmla="*/ 0 h 76"/>
                  <a:gd name="T17" fmla="*/ 92 w 92"/>
                  <a:gd name="T18" fmla="*/ 76 h 76"/>
                </a:gdLst>
                <a:ahLst/>
                <a:cxnLst>
                  <a:cxn ang="T10">
                    <a:pos x="T0" y="T1"/>
                  </a:cxn>
                  <a:cxn ang="T11">
                    <a:pos x="T2" y="T3"/>
                  </a:cxn>
                  <a:cxn ang="T12">
                    <a:pos x="T4" y="T5"/>
                  </a:cxn>
                  <a:cxn ang="T13">
                    <a:pos x="T6" y="T7"/>
                  </a:cxn>
                  <a:cxn ang="T14">
                    <a:pos x="T8" y="T9"/>
                  </a:cxn>
                </a:cxnLst>
                <a:rect l="T15" t="T16" r="T17" b="T18"/>
                <a:pathLst>
                  <a:path w="92" h="76">
                    <a:moveTo>
                      <a:pt x="0" y="0"/>
                    </a:moveTo>
                    <a:cubicBezTo>
                      <a:pt x="5" y="23"/>
                      <a:pt x="8" y="48"/>
                      <a:pt x="9" y="76"/>
                    </a:cubicBezTo>
                    <a:cubicBezTo>
                      <a:pt x="92" y="62"/>
                      <a:pt x="92" y="62"/>
                      <a:pt x="92" y="62"/>
                    </a:cubicBezTo>
                    <a:cubicBezTo>
                      <a:pt x="89" y="44"/>
                      <a:pt x="87" y="24"/>
                      <a:pt x="85" y="2"/>
                    </a:cubicBezTo>
                    <a:lnTo>
                      <a:pt x="0" y="0"/>
                    </a:lnTo>
                    <a:close/>
                  </a:path>
                </a:pathLst>
              </a:custGeom>
              <a:solidFill>
                <a:srgbClr val="5B6F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9" name="Freeform 410"/>
              <p:cNvSpPr>
                <a:spLocks noChangeArrowheads="1"/>
              </p:cNvSpPr>
              <p:nvPr/>
            </p:nvSpPr>
            <p:spPr bwMode="auto">
              <a:xfrm>
                <a:off x="974328" y="2407902"/>
                <a:ext cx="284761" cy="235904"/>
              </a:xfrm>
              <a:custGeom>
                <a:avLst/>
                <a:gdLst>
                  <a:gd name="T0" fmla="*/ 209918143 w 104"/>
                  <a:gd name="T1" fmla="*/ 0 h 86"/>
                  <a:gd name="T2" fmla="*/ 0 w 104"/>
                  <a:gd name="T3" fmla="*/ 632052650 h 86"/>
                  <a:gd name="T4" fmla="*/ 712225594 w 104"/>
                  <a:gd name="T5" fmla="*/ 647101130 h 86"/>
                  <a:gd name="T6" fmla="*/ 779700261 w 104"/>
                  <a:gd name="T7" fmla="*/ 120390589 h 86"/>
                  <a:gd name="T8" fmla="*/ 209918143 w 104"/>
                  <a:gd name="T9" fmla="*/ 0 h 86"/>
                  <a:gd name="T10" fmla="*/ 0 60000 65536"/>
                  <a:gd name="T11" fmla="*/ 0 60000 65536"/>
                  <a:gd name="T12" fmla="*/ 0 60000 65536"/>
                  <a:gd name="T13" fmla="*/ 0 60000 65536"/>
                  <a:gd name="T14" fmla="*/ 0 60000 65536"/>
                  <a:gd name="T15" fmla="*/ 0 w 104"/>
                  <a:gd name="T16" fmla="*/ 0 h 86"/>
                  <a:gd name="T17" fmla="*/ 104 w 104"/>
                  <a:gd name="T18" fmla="*/ 86 h 86"/>
                </a:gdLst>
                <a:ahLst/>
                <a:cxnLst>
                  <a:cxn ang="T10">
                    <a:pos x="T0" y="T1"/>
                  </a:cxn>
                  <a:cxn ang="T11">
                    <a:pos x="T2" y="T3"/>
                  </a:cxn>
                  <a:cxn ang="T12">
                    <a:pos x="T4" y="T5"/>
                  </a:cxn>
                  <a:cxn ang="T13">
                    <a:pos x="T6" y="T7"/>
                  </a:cxn>
                  <a:cxn ang="T14">
                    <a:pos x="T8" y="T9"/>
                  </a:cxn>
                </a:cxnLst>
                <a:rect l="T15" t="T16" r="T17" b="T18"/>
                <a:pathLst>
                  <a:path w="104" h="86">
                    <a:moveTo>
                      <a:pt x="28" y="0"/>
                    </a:moveTo>
                    <a:cubicBezTo>
                      <a:pt x="19" y="29"/>
                      <a:pt x="9" y="58"/>
                      <a:pt x="0" y="84"/>
                    </a:cubicBezTo>
                    <a:cubicBezTo>
                      <a:pt x="95" y="86"/>
                      <a:pt x="95" y="86"/>
                      <a:pt x="95" y="86"/>
                    </a:cubicBezTo>
                    <a:cubicBezTo>
                      <a:pt x="98" y="66"/>
                      <a:pt x="101" y="42"/>
                      <a:pt x="104" y="16"/>
                    </a:cubicBezTo>
                    <a:lnTo>
                      <a:pt x="28" y="0"/>
                    </a:lnTo>
                    <a:close/>
                  </a:path>
                </a:pathLst>
              </a:custGeom>
              <a:solidFill>
                <a:srgbClr val="A26D9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0" name="Freeform 411"/>
              <p:cNvSpPr>
                <a:spLocks noChangeArrowheads="1"/>
              </p:cNvSpPr>
              <p:nvPr/>
            </p:nvSpPr>
            <p:spPr bwMode="auto">
              <a:xfrm>
                <a:off x="1232567" y="1266068"/>
                <a:ext cx="147964" cy="439704"/>
              </a:xfrm>
              <a:custGeom>
                <a:avLst/>
                <a:gdLst>
                  <a:gd name="T0" fmla="*/ 390416714 w 54"/>
                  <a:gd name="T1" fmla="*/ 253599965 h 161"/>
                  <a:gd name="T2" fmla="*/ 90096376 w 54"/>
                  <a:gd name="T3" fmla="*/ 0 h 161"/>
                  <a:gd name="T4" fmla="*/ 0 w 54"/>
                  <a:gd name="T5" fmla="*/ 1193408547 h 161"/>
                  <a:gd name="T6" fmla="*/ 345367157 w 54"/>
                  <a:gd name="T7" fmla="*/ 1200867128 h 161"/>
                  <a:gd name="T8" fmla="*/ 390416714 w 54"/>
                  <a:gd name="T9" fmla="*/ 253599965 h 161"/>
                  <a:gd name="T10" fmla="*/ 0 60000 65536"/>
                  <a:gd name="T11" fmla="*/ 0 60000 65536"/>
                  <a:gd name="T12" fmla="*/ 0 60000 65536"/>
                  <a:gd name="T13" fmla="*/ 0 60000 65536"/>
                  <a:gd name="T14" fmla="*/ 0 60000 65536"/>
                  <a:gd name="T15" fmla="*/ 0 w 54"/>
                  <a:gd name="T16" fmla="*/ 0 h 161"/>
                  <a:gd name="T17" fmla="*/ 54 w 54"/>
                  <a:gd name="T18" fmla="*/ 161 h 161"/>
                </a:gdLst>
                <a:ahLst/>
                <a:cxnLst>
                  <a:cxn ang="T10">
                    <a:pos x="T0" y="T1"/>
                  </a:cxn>
                  <a:cxn ang="T11">
                    <a:pos x="T2" y="T3"/>
                  </a:cxn>
                  <a:cxn ang="T12">
                    <a:pos x="T4" y="T5"/>
                  </a:cxn>
                  <a:cxn ang="T13">
                    <a:pos x="T6" y="T7"/>
                  </a:cxn>
                  <a:cxn ang="T14">
                    <a:pos x="T8" y="T9"/>
                  </a:cxn>
                </a:cxnLst>
                <a:rect l="T15" t="T16" r="T17" b="T18"/>
                <a:pathLst>
                  <a:path w="54" h="161">
                    <a:moveTo>
                      <a:pt x="52" y="34"/>
                    </a:moveTo>
                    <a:cubicBezTo>
                      <a:pt x="46" y="19"/>
                      <a:pt x="12" y="0"/>
                      <a:pt x="12" y="0"/>
                    </a:cubicBezTo>
                    <a:cubicBezTo>
                      <a:pt x="12" y="0"/>
                      <a:pt x="9" y="86"/>
                      <a:pt x="0" y="160"/>
                    </a:cubicBezTo>
                    <a:cubicBezTo>
                      <a:pt x="46" y="161"/>
                      <a:pt x="46" y="161"/>
                      <a:pt x="46" y="161"/>
                    </a:cubicBezTo>
                    <a:cubicBezTo>
                      <a:pt x="50" y="93"/>
                      <a:pt x="54" y="39"/>
                      <a:pt x="52" y="34"/>
                    </a:cubicBezTo>
                    <a:close/>
                  </a:path>
                </a:pathLst>
              </a:custGeom>
              <a:solidFill>
                <a:srgbClr val="5B6F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1" name="Freeform 412"/>
              <p:cNvSpPr>
                <a:spLocks noChangeArrowheads="1"/>
              </p:cNvSpPr>
              <p:nvPr/>
            </p:nvSpPr>
            <p:spPr bwMode="auto">
              <a:xfrm>
                <a:off x="1224192" y="1605269"/>
                <a:ext cx="216363" cy="157735"/>
              </a:xfrm>
              <a:custGeom>
                <a:avLst/>
                <a:gdLst>
                  <a:gd name="T0" fmla="*/ 22501752 w 79"/>
                  <a:gd name="T1" fmla="*/ 266256680 h 58"/>
                  <a:gd name="T2" fmla="*/ 0 w 79"/>
                  <a:gd name="T3" fmla="*/ 428971211 h 58"/>
                  <a:gd name="T4" fmla="*/ 345041471 w 79"/>
                  <a:gd name="T5" fmla="*/ 406782248 h 58"/>
                  <a:gd name="T6" fmla="*/ 592568959 w 79"/>
                  <a:gd name="T7" fmla="*/ 0 h 58"/>
                  <a:gd name="T8" fmla="*/ 22501752 w 79"/>
                  <a:gd name="T9" fmla="*/ 266256680 h 58"/>
                  <a:gd name="T10" fmla="*/ 0 60000 65536"/>
                  <a:gd name="T11" fmla="*/ 0 60000 65536"/>
                  <a:gd name="T12" fmla="*/ 0 60000 65536"/>
                  <a:gd name="T13" fmla="*/ 0 60000 65536"/>
                  <a:gd name="T14" fmla="*/ 0 60000 65536"/>
                  <a:gd name="T15" fmla="*/ 0 w 79"/>
                  <a:gd name="T16" fmla="*/ 0 h 58"/>
                  <a:gd name="T17" fmla="*/ 79 w 79"/>
                  <a:gd name="T18" fmla="*/ 58 h 58"/>
                </a:gdLst>
                <a:ahLst/>
                <a:cxnLst>
                  <a:cxn ang="T10">
                    <a:pos x="T0" y="T1"/>
                  </a:cxn>
                  <a:cxn ang="T11">
                    <a:pos x="T2" y="T3"/>
                  </a:cxn>
                  <a:cxn ang="T12">
                    <a:pos x="T4" y="T5"/>
                  </a:cxn>
                  <a:cxn ang="T13">
                    <a:pos x="T6" y="T7"/>
                  </a:cxn>
                  <a:cxn ang="T14">
                    <a:pos x="T8" y="T9"/>
                  </a:cxn>
                </a:cxnLst>
                <a:rect l="T15" t="T16" r="T17" b="T18"/>
                <a:pathLst>
                  <a:path w="79" h="58">
                    <a:moveTo>
                      <a:pt x="3" y="36"/>
                    </a:moveTo>
                    <a:cubicBezTo>
                      <a:pt x="2" y="43"/>
                      <a:pt x="1" y="51"/>
                      <a:pt x="0" y="58"/>
                    </a:cubicBezTo>
                    <a:cubicBezTo>
                      <a:pt x="46" y="55"/>
                      <a:pt x="46" y="55"/>
                      <a:pt x="46" y="55"/>
                    </a:cubicBezTo>
                    <a:cubicBezTo>
                      <a:pt x="46" y="48"/>
                      <a:pt x="79" y="7"/>
                      <a:pt x="79" y="0"/>
                    </a:cubicBezTo>
                    <a:lnTo>
                      <a:pt x="3" y="36"/>
                    </a:lnTo>
                    <a:close/>
                  </a:path>
                </a:pathLst>
              </a:custGeom>
              <a:solidFill>
                <a:srgbClr val="743F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2" name="Freeform 413"/>
              <p:cNvSpPr>
                <a:spLocks noChangeArrowheads="1"/>
              </p:cNvSpPr>
              <p:nvPr/>
            </p:nvSpPr>
            <p:spPr bwMode="auto">
              <a:xfrm>
                <a:off x="1113917" y="2088245"/>
                <a:ext cx="196820" cy="364326"/>
              </a:xfrm>
              <a:custGeom>
                <a:avLst/>
                <a:gdLst>
                  <a:gd name="T0" fmla="*/ 0 w 72"/>
                  <a:gd name="T1" fmla="*/ 285141251 h 133"/>
                  <a:gd name="T2" fmla="*/ 396048311 w 72"/>
                  <a:gd name="T3" fmla="*/ 997995746 h 133"/>
                  <a:gd name="T4" fmla="*/ 538029339 w 72"/>
                  <a:gd name="T5" fmla="*/ 105051895 h 133"/>
                  <a:gd name="T6" fmla="*/ 82199686 w 72"/>
                  <a:gd name="T7" fmla="*/ 0 h 133"/>
                  <a:gd name="T8" fmla="*/ 0 w 72"/>
                  <a:gd name="T9" fmla="*/ 285141251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38"/>
                    </a:moveTo>
                    <a:cubicBezTo>
                      <a:pt x="53" y="133"/>
                      <a:pt x="53" y="133"/>
                      <a:pt x="53" y="133"/>
                    </a:cubicBezTo>
                    <a:cubicBezTo>
                      <a:pt x="58" y="93"/>
                      <a:pt x="65" y="54"/>
                      <a:pt x="72" y="14"/>
                    </a:cubicBezTo>
                    <a:cubicBezTo>
                      <a:pt x="11" y="0"/>
                      <a:pt x="11" y="0"/>
                      <a:pt x="11" y="0"/>
                    </a:cubicBezTo>
                    <a:cubicBezTo>
                      <a:pt x="8" y="12"/>
                      <a:pt x="4" y="25"/>
                      <a:pt x="0" y="38"/>
                    </a:cubicBezTo>
                    <a:close/>
                  </a:path>
                </a:pathLst>
              </a:custGeom>
              <a:solidFill>
                <a:srgbClr val="D7728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3" name="Freeform 414"/>
              <p:cNvSpPr>
                <a:spLocks noChangeArrowheads="1"/>
              </p:cNvSpPr>
              <p:nvPr/>
            </p:nvSpPr>
            <p:spPr bwMode="auto">
              <a:xfrm>
                <a:off x="1201858" y="1796504"/>
                <a:ext cx="175882" cy="214966"/>
              </a:xfrm>
              <a:custGeom>
                <a:avLst/>
                <a:gdLst>
                  <a:gd name="T0" fmla="*/ 22655800 w 64"/>
                  <a:gd name="T1" fmla="*/ 111063953 h 79"/>
                  <a:gd name="T2" fmla="*/ 0 w 64"/>
                  <a:gd name="T3" fmla="*/ 229534708 h 79"/>
                  <a:gd name="T4" fmla="*/ 362514787 w 64"/>
                  <a:gd name="T5" fmla="*/ 584941534 h 79"/>
                  <a:gd name="T6" fmla="*/ 483351218 w 64"/>
                  <a:gd name="T7" fmla="*/ 0 h 79"/>
                  <a:gd name="T8" fmla="*/ 22655800 w 64"/>
                  <a:gd name="T9" fmla="*/ 111063953 h 79"/>
                  <a:gd name="T10" fmla="*/ 0 60000 65536"/>
                  <a:gd name="T11" fmla="*/ 0 60000 65536"/>
                  <a:gd name="T12" fmla="*/ 0 60000 65536"/>
                  <a:gd name="T13" fmla="*/ 0 60000 65536"/>
                  <a:gd name="T14" fmla="*/ 0 60000 65536"/>
                  <a:gd name="T15" fmla="*/ 0 w 64"/>
                  <a:gd name="T16" fmla="*/ 0 h 79"/>
                  <a:gd name="T17" fmla="*/ 64 w 64"/>
                  <a:gd name="T18" fmla="*/ 79 h 79"/>
                </a:gdLst>
                <a:ahLst/>
                <a:cxnLst>
                  <a:cxn ang="T10">
                    <a:pos x="T0" y="T1"/>
                  </a:cxn>
                  <a:cxn ang="T11">
                    <a:pos x="T2" y="T3"/>
                  </a:cxn>
                  <a:cxn ang="T12">
                    <a:pos x="T4" y="T5"/>
                  </a:cxn>
                  <a:cxn ang="T13">
                    <a:pos x="T6" y="T7"/>
                  </a:cxn>
                  <a:cxn ang="T14">
                    <a:pos x="T8" y="T9"/>
                  </a:cxn>
                </a:cxnLst>
                <a:rect l="T15" t="T16" r="T17" b="T18"/>
                <a:pathLst>
                  <a:path w="64" h="79">
                    <a:moveTo>
                      <a:pt x="3" y="15"/>
                    </a:moveTo>
                    <a:cubicBezTo>
                      <a:pt x="2" y="20"/>
                      <a:pt x="1" y="26"/>
                      <a:pt x="0" y="31"/>
                    </a:cubicBezTo>
                    <a:cubicBezTo>
                      <a:pt x="48" y="79"/>
                      <a:pt x="48" y="79"/>
                      <a:pt x="48" y="79"/>
                    </a:cubicBezTo>
                    <a:cubicBezTo>
                      <a:pt x="53" y="53"/>
                      <a:pt x="59" y="26"/>
                      <a:pt x="64" y="0"/>
                    </a:cubicBezTo>
                    <a:lnTo>
                      <a:pt x="3" y="15"/>
                    </a:lnTo>
                    <a:close/>
                  </a:path>
                </a:pathLst>
              </a:custGeom>
              <a:solidFill>
                <a:srgbClr val="D7728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4" name="Freeform 415"/>
              <p:cNvSpPr>
                <a:spLocks noChangeArrowheads="1"/>
              </p:cNvSpPr>
              <p:nvPr/>
            </p:nvSpPr>
            <p:spPr bwMode="auto">
              <a:xfrm>
                <a:off x="1210233" y="1648541"/>
                <a:ext cx="194029" cy="188444"/>
              </a:xfrm>
              <a:custGeom>
                <a:avLst/>
                <a:gdLst>
                  <a:gd name="T0" fmla="*/ 530242998 w 71"/>
                  <a:gd name="T1" fmla="*/ 0 h 69"/>
                  <a:gd name="T2" fmla="*/ 37341018 w 71"/>
                  <a:gd name="T3" fmla="*/ 313267667 h 69"/>
                  <a:gd name="T4" fmla="*/ 0 w 71"/>
                  <a:gd name="T5" fmla="*/ 514654219 h 69"/>
                  <a:gd name="T6" fmla="*/ 455560962 w 71"/>
                  <a:gd name="T7" fmla="*/ 402773105 h 69"/>
                  <a:gd name="T8" fmla="*/ 530242998 w 71"/>
                  <a:gd name="T9" fmla="*/ 0 h 69"/>
                  <a:gd name="T10" fmla="*/ 0 60000 65536"/>
                  <a:gd name="T11" fmla="*/ 0 60000 65536"/>
                  <a:gd name="T12" fmla="*/ 0 60000 65536"/>
                  <a:gd name="T13" fmla="*/ 0 60000 65536"/>
                  <a:gd name="T14" fmla="*/ 0 60000 65536"/>
                  <a:gd name="T15" fmla="*/ 0 w 71"/>
                  <a:gd name="T16" fmla="*/ 0 h 69"/>
                  <a:gd name="T17" fmla="*/ 71 w 71"/>
                  <a:gd name="T18" fmla="*/ 69 h 69"/>
                </a:gdLst>
                <a:ahLst/>
                <a:cxnLst>
                  <a:cxn ang="T10">
                    <a:pos x="T0" y="T1"/>
                  </a:cxn>
                  <a:cxn ang="T11">
                    <a:pos x="T2" y="T3"/>
                  </a:cxn>
                  <a:cxn ang="T12">
                    <a:pos x="T4" y="T5"/>
                  </a:cxn>
                  <a:cxn ang="T13">
                    <a:pos x="T6" y="T7"/>
                  </a:cxn>
                  <a:cxn ang="T14">
                    <a:pos x="T8" y="T9"/>
                  </a:cxn>
                </a:cxnLst>
                <a:rect l="T15" t="T16" r="T17" b="T18"/>
                <a:pathLst>
                  <a:path w="71" h="69">
                    <a:moveTo>
                      <a:pt x="71" y="0"/>
                    </a:moveTo>
                    <a:cubicBezTo>
                      <a:pt x="67" y="24"/>
                      <a:pt x="22" y="35"/>
                      <a:pt x="5" y="42"/>
                    </a:cubicBezTo>
                    <a:cubicBezTo>
                      <a:pt x="3" y="51"/>
                      <a:pt x="2" y="60"/>
                      <a:pt x="0" y="69"/>
                    </a:cubicBezTo>
                    <a:cubicBezTo>
                      <a:pt x="61" y="54"/>
                      <a:pt x="61" y="54"/>
                      <a:pt x="61" y="54"/>
                    </a:cubicBezTo>
                    <a:cubicBezTo>
                      <a:pt x="64" y="36"/>
                      <a:pt x="68" y="18"/>
                      <a:pt x="71" y="0"/>
                    </a:cubicBezTo>
                    <a:close/>
                  </a:path>
                </a:pathLst>
              </a:custGeom>
              <a:solidFill>
                <a:srgbClr val="B1CA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5" name="Freeform 416"/>
              <p:cNvSpPr>
                <a:spLocks noChangeArrowheads="1"/>
              </p:cNvSpPr>
              <p:nvPr/>
            </p:nvSpPr>
            <p:spPr bwMode="auto">
              <a:xfrm>
                <a:off x="1144626" y="1880258"/>
                <a:ext cx="188445" cy="247071"/>
              </a:xfrm>
              <a:custGeom>
                <a:avLst/>
                <a:gdLst>
                  <a:gd name="T0" fmla="*/ 156636030 w 69"/>
                  <a:gd name="T1" fmla="*/ 0 h 90"/>
                  <a:gd name="T2" fmla="*/ 149177432 w 69"/>
                  <a:gd name="T3" fmla="*/ 22609742 h 90"/>
                  <a:gd name="T4" fmla="*/ 0 w 69"/>
                  <a:gd name="T5" fmla="*/ 572759992 h 90"/>
                  <a:gd name="T6" fmla="*/ 454988163 w 69"/>
                  <a:gd name="T7" fmla="*/ 678267545 h 90"/>
                  <a:gd name="T8" fmla="*/ 514659682 w 69"/>
                  <a:gd name="T9" fmla="*/ 361742142 h 90"/>
                  <a:gd name="T10" fmla="*/ 156636030 w 69"/>
                  <a:gd name="T11" fmla="*/ 0 h 90"/>
                  <a:gd name="T12" fmla="*/ 0 60000 65536"/>
                  <a:gd name="T13" fmla="*/ 0 60000 65536"/>
                  <a:gd name="T14" fmla="*/ 0 60000 65536"/>
                  <a:gd name="T15" fmla="*/ 0 60000 65536"/>
                  <a:gd name="T16" fmla="*/ 0 60000 65536"/>
                  <a:gd name="T17" fmla="*/ 0 60000 65536"/>
                  <a:gd name="T18" fmla="*/ 0 w 69"/>
                  <a:gd name="T19" fmla="*/ 0 h 90"/>
                  <a:gd name="T20" fmla="*/ 69 w 6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69" h="90">
                    <a:moveTo>
                      <a:pt x="21" y="0"/>
                    </a:moveTo>
                    <a:cubicBezTo>
                      <a:pt x="20" y="1"/>
                      <a:pt x="20" y="2"/>
                      <a:pt x="20" y="3"/>
                    </a:cubicBezTo>
                    <a:cubicBezTo>
                      <a:pt x="16" y="18"/>
                      <a:pt x="9" y="44"/>
                      <a:pt x="0" y="76"/>
                    </a:cubicBezTo>
                    <a:cubicBezTo>
                      <a:pt x="61" y="90"/>
                      <a:pt x="61" y="90"/>
                      <a:pt x="61" y="90"/>
                    </a:cubicBezTo>
                    <a:cubicBezTo>
                      <a:pt x="63" y="76"/>
                      <a:pt x="66" y="62"/>
                      <a:pt x="69" y="48"/>
                    </a:cubicBezTo>
                    <a:lnTo>
                      <a:pt x="21" y="0"/>
                    </a:lnTo>
                    <a:close/>
                  </a:path>
                </a:pathLst>
              </a:custGeom>
              <a:solidFill>
                <a:srgbClr val="B1CA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6" name="Freeform 417"/>
              <p:cNvSpPr>
                <a:spLocks noChangeArrowheads="1"/>
              </p:cNvSpPr>
              <p:nvPr/>
            </p:nvSpPr>
            <p:spPr bwMode="auto">
              <a:xfrm>
                <a:off x="1051102" y="2192936"/>
                <a:ext cx="207987" cy="259635"/>
              </a:xfrm>
              <a:custGeom>
                <a:avLst/>
                <a:gdLst>
                  <a:gd name="T0" fmla="*/ 0 w 76"/>
                  <a:gd name="T1" fmla="*/ 590073831 h 95"/>
                  <a:gd name="T2" fmla="*/ 569192002 w 76"/>
                  <a:gd name="T3" fmla="*/ 709582455 h 95"/>
                  <a:gd name="T4" fmla="*/ 569192002 w 76"/>
                  <a:gd name="T5" fmla="*/ 709582455 h 95"/>
                  <a:gd name="T6" fmla="*/ 172254286 w 76"/>
                  <a:gd name="T7" fmla="*/ 0 h 95"/>
                  <a:gd name="T8" fmla="*/ 0 w 76"/>
                  <a:gd name="T9" fmla="*/ 590073831 h 95"/>
                  <a:gd name="T10" fmla="*/ 0 60000 65536"/>
                  <a:gd name="T11" fmla="*/ 0 60000 65536"/>
                  <a:gd name="T12" fmla="*/ 0 60000 65536"/>
                  <a:gd name="T13" fmla="*/ 0 60000 65536"/>
                  <a:gd name="T14" fmla="*/ 0 60000 65536"/>
                  <a:gd name="T15" fmla="*/ 0 w 76"/>
                  <a:gd name="T16" fmla="*/ 0 h 95"/>
                  <a:gd name="T17" fmla="*/ 76 w 76"/>
                  <a:gd name="T18" fmla="*/ 95 h 95"/>
                </a:gdLst>
                <a:ahLst/>
                <a:cxnLst>
                  <a:cxn ang="T10">
                    <a:pos x="T0" y="T1"/>
                  </a:cxn>
                  <a:cxn ang="T11">
                    <a:pos x="T2" y="T3"/>
                  </a:cxn>
                  <a:cxn ang="T12">
                    <a:pos x="T4" y="T5"/>
                  </a:cxn>
                  <a:cxn ang="T13">
                    <a:pos x="T6" y="T7"/>
                  </a:cxn>
                  <a:cxn ang="T14">
                    <a:pos x="T8" y="T9"/>
                  </a:cxn>
                </a:cxnLst>
                <a:rect l="T15" t="T16" r="T17" b="T18"/>
                <a:pathLst>
                  <a:path w="76" h="95">
                    <a:moveTo>
                      <a:pt x="0" y="79"/>
                    </a:moveTo>
                    <a:cubicBezTo>
                      <a:pt x="76" y="95"/>
                      <a:pt x="76" y="95"/>
                      <a:pt x="76" y="95"/>
                    </a:cubicBezTo>
                    <a:cubicBezTo>
                      <a:pt x="76" y="95"/>
                      <a:pt x="76" y="95"/>
                      <a:pt x="76" y="95"/>
                    </a:cubicBezTo>
                    <a:cubicBezTo>
                      <a:pt x="23" y="0"/>
                      <a:pt x="23" y="0"/>
                      <a:pt x="23" y="0"/>
                    </a:cubicBezTo>
                    <a:cubicBezTo>
                      <a:pt x="16" y="25"/>
                      <a:pt x="8" y="52"/>
                      <a:pt x="0" y="79"/>
                    </a:cubicBezTo>
                    <a:close/>
                  </a:path>
                </a:pathLst>
              </a:custGeom>
              <a:solidFill>
                <a:srgbClr val="B1CA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7" name="Freeform 418"/>
              <p:cNvSpPr>
                <a:spLocks noChangeArrowheads="1"/>
              </p:cNvSpPr>
              <p:nvPr/>
            </p:nvSpPr>
            <p:spPr bwMode="auto">
              <a:xfrm>
                <a:off x="928264" y="2638224"/>
                <a:ext cx="307095" cy="131213"/>
              </a:xfrm>
              <a:custGeom>
                <a:avLst/>
                <a:gdLst>
                  <a:gd name="T0" fmla="*/ 127809100 w 112"/>
                  <a:gd name="T1" fmla="*/ 0 h 48"/>
                  <a:gd name="T2" fmla="*/ 0 w 112"/>
                  <a:gd name="T3" fmla="*/ 358684404 h 48"/>
                  <a:gd name="T4" fmla="*/ 804438094 w 112"/>
                  <a:gd name="T5" fmla="*/ 224177411 h 48"/>
                  <a:gd name="T6" fmla="*/ 842029813 w 112"/>
                  <a:gd name="T7" fmla="*/ 14944614 h 48"/>
                  <a:gd name="T8" fmla="*/ 127809100 w 112"/>
                  <a:gd name="T9" fmla="*/ 0 h 48"/>
                  <a:gd name="T10" fmla="*/ 0 60000 65536"/>
                  <a:gd name="T11" fmla="*/ 0 60000 65536"/>
                  <a:gd name="T12" fmla="*/ 0 60000 65536"/>
                  <a:gd name="T13" fmla="*/ 0 60000 65536"/>
                  <a:gd name="T14" fmla="*/ 0 60000 65536"/>
                  <a:gd name="T15" fmla="*/ 0 w 112"/>
                  <a:gd name="T16" fmla="*/ 0 h 48"/>
                  <a:gd name="T17" fmla="*/ 112 w 112"/>
                  <a:gd name="T18" fmla="*/ 48 h 48"/>
                </a:gdLst>
                <a:ahLst/>
                <a:cxnLst>
                  <a:cxn ang="T10">
                    <a:pos x="T0" y="T1"/>
                  </a:cxn>
                  <a:cxn ang="T11">
                    <a:pos x="T2" y="T3"/>
                  </a:cxn>
                  <a:cxn ang="T12">
                    <a:pos x="T4" y="T5"/>
                  </a:cxn>
                  <a:cxn ang="T13">
                    <a:pos x="T6" y="T7"/>
                  </a:cxn>
                  <a:cxn ang="T14">
                    <a:pos x="T8" y="T9"/>
                  </a:cxn>
                </a:cxnLst>
                <a:rect l="T15" t="T16" r="T17" b="T18"/>
                <a:pathLst>
                  <a:path w="112" h="48">
                    <a:moveTo>
                      <a:pt x="17" y="0"/>
                    </a:moveTo>
                    <a:cubicBezTo>
                      <a:pt x="11" y="17"/>
                      <a:pt x="6" y="34"/>
                      <a:pt x="0" y="48"/>
                    </a:cubicBezTo>
                    <a:cubicBezTo>
                      <a:pt x="107" y="30"/>
                      <a:pt x="107" y="30"/>
                      <a:pt x="107" y="30"/>
                    </a:cubicBezTo>
                    <a:cubicBezTo>
                      <a:pt x="109" y="22"/>
                      <a:pt x="110" y="12"/>
                      <a:pt x="112" y="2"/>
                    </a:cubicBezTo>
                    <a:lnTo>
                      <a:pt x="17" y="0"/>
                    </a:lnTo>
                    <a:close/>
                  </a:path>
                </a:pathLst>
              </a:custGeom>
              <a:solidFill>
                <a:srgbClr val="5B6F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8" name="Freeform 419"/>
              <p:cNvSpPr>
                <a:spLocks noChangeArrowheads="1"/>
              </p:cNvSpPr>
              <p:nvPr/>
            </p:nvSpPr>
            <p:spPr bwMode="auto">
              <a:xfrm>
                <a:off x="536020" y="2798750"/>
                <a:ext cx="235905" cy="73982"/>
              </a:xfrm>
              <a:custGeom>
                <a:avLst/>
                <a:gdLst>
                  <a:gd name="T0" fmla="*/ 647106617 w 86"/>
                  <a:gd name="T1" fmla="*/ 112619785 h 27"/>
                  <a:gd name="T2" fmla="*/ 624533800 w 86"/>
                  <a:gd name="T3" fmla="*/ 0 h 27"/>
                  <a:gd name="T4" fmla="*/ 0 w 86"/>
                  <a:gd name="T5" fmla="*/ 105111982 h 27"/>
                  <a:gd name="T6" fmla="*/ 7524272 w 86"/>
                  <a:gd name="T7" fmla="*/ 202716160 h 27"/>
                  <a:gd name="T8" fmla="*/ 647106617 w 86"/>
                  <a:gd name="T9" fmla="*/ 112619785 h 27"/>
                  <a:gd name="T10" fmla="*/ 0 60000 65536"/>
                  <a:gd name="T11" fmla="*/ 0 60000 65536"/>
                  <a:gd name="T12" fmla="*/ 0 60000 65536"/>
                  <a:gd name="T13" fmla="*/ 0 60000 65536"/>
                  <a:gd name="T14" fmla="*/ 0 60000 65536"/>
                  <a:gd name="T15" fmla="*/ 0 w 86"/>
                  <a:gd name="T16" fmla="*/ 0 h 27"/>
                  <a:gd name="T17" fmla="*/ 86 w 86"/>
                  <a:gd name="T18" fmla="*/ 27 h 27"/>
                </a:gdLst>
                <a:ahLst/>
                <a:cxnLst>
                  <a:cxn ang="T10">
                    <a:pos x="T0" y="T1"/>
                  </a:cxn>
                  <a:cxn ang="T11">
                    <a:pos x="T2" y="T3"/>
                  </a:cxn>
                  <a:cxn ang="T12">
                    <a:pos x="T4" y="T5"/>
                  </a:cxn>
                  <a:cxn ang="T13">
                    <a:pos x="T6" y="T7"/>
                  </a:cxn>
                  <a:cxn ang="T14">
                    <a:pos x="T8" y="T9"/>
                  </a:cxn>
                </a:cxnLst>
                <a:rect l="T15" t="T16" r="T17" b="T18"/>
                <a:pathLst>
                  <a:path w="86" h="27">
                    <a:moveTo>
                      <a:pt x="86" y="15"/>
                    </a:moveTo>
                    <a:cubicBezTo>
                      <a:pt x="85" y="10"/>
                      <a:pt x="84" y="5"/>
                      <a:pt x="83" y="0"/>
                    </a:cubicBezTo>
                    <a:cubicBezTo>
                      <a:pt x="0" y="14"/>
                      <a:pt x="0" y="14"/>
                      <a:pt x="0" y="14"/>
                    </a:cubicBezTo>
                    <a:cubicBezTo>
                      <a:pt x="1" y="18"/>
                      <a:pt x="1" y="23"/>
                      <a:pt x="1" y="27"/>
                    </a:cubicBezTo>
                    <a:lnTo>
                      <a:pt x="86" y="15"/>
                    </a:ln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9" name="Freeform 420"/>
              <p:cNvSpPr>
                <a:spLocks noChangeArrowheads="1"/>
              </p:cNvSpPr>
              <p:nvPr/>
            </p:nvSpPr>
            <p:spPr bwMode="auto">
              <a:xfrm>
                <a:off x="883596" y="2782000"/>
                <a:ext cx="321054" cy="99107"/>
              </a:xfrm>
              <a:custGeom>
                <a:avLst/>
                <a:gdLst>
                  <a:gd name="T0" fmla="*/ 880988640 w 117"/>
                  <a:gd name="T1" fmla="*/ 0 h 36"/>
                  <a:gd name="T2" fmla="*/ 67767090 w 117"/>
                  <a:gd name="T3" fmla="*/ 113683988 h 36"/>
                  <a:gd name="T4" fmla="*/ 0 w 117"/>
                  <a:gd name="T5" fmla="*/ 272838818 h 36"/>
                  <a:gd name="T6" fmla="*/ 835810580 w 117"/>
                  <a:gd name="T7" fmla="*/ 166733763 h 36"/>
                  <a:gd name="T8" fmla="*/ 880988640 w 117"/>
                  <a:gd name="T9" fmla="*/ 0 h 36"/>
                  <a:gd name="T10" fmla="*/ 0 60000 65536"/>
                  <a:gd name="T11" fmla="*/ 0 60000 65536"/>
                  <a:gd name="T12" fmla="*/ 0 60000 65536"/>
                  <a:gd name="T13" fmla="*/ 0 60000 65536"/>
                  <a:gd name="T14" fmla="*/ 0 60000 65536"/>
                  <a:gd name="T15" fmla="*/ 0 w 117"/>
                  <a:gd name="T16" fmla="*/ 0 h 36"/>
                  <a:gd name="T17" fmla="*/ 117 w 117"/>
                  <a:gd name="T18" fmla="*/ 36 h 36"/>
                </a:gdLst>
                <a:ahLst/>
                <a:cxnLst>
                  <a:cxn ang="T10">
                    <a:pos x="T0" y="T1"/>
                  </a:cxn>
                  <a:cxn ang="T11">
                    <a:pos x="T2" y="T3"/>
                  </a:cxn>
                  <a:cxn ang="T12">
                    <a:pos x="T4" y="T5"/>
                  </a:cxn>
                  <a:cxn ang="T13">
                    <a:pos x="T6" y="T7"/>
                  </a:cxn>
                  <a:cxn ang="T14">
                    <a:pos x="T8" y="T9"/>
                  </a:cxn>
                </a:cxnLst>
                <a:rect l="T15" t="T16" r="T17" b="T18"/>
                <a:pathLst>
                  <a:path w="117" h="36">
                    <a:moveTo>
                      <a:pt x="117" y="0"/>
                    </a:moveTo>
                    <a:cubicBezTo>
                      <a:pt x="9" y="15"/>
                      <a:pt x="9" y="15"/>
                      <a:pt x="9" y="15"/>
                    </a:cubicBezTo>
                    <a:cubicBezTo>
                      <a:pt x="5" y="22"/>
                      <a:pt x="2" y="29"/>
                      <a:pt x="0" y="36"/>
                    </a:cubicBezTo>
                    <a:cubicBezTo>
                      <a:pt x="111" y="22"/>
                      <a:pt x="111" y="22"/>
                      <a:pt x="111" y="22"/>
                    </a:cubicBezTo>
                    <a:cubicBezTo>
                      <a:pt x="113" y="15"/>
                      <a:pt x="115" y="7"/>
                      <a:pt x="117" y="0"/>
                    </a:cubicBezTo>
                    <a:close/>
                  </a:path>
                </a:pathLst>
              </a:custGeom>
              <a:solidFill>
                <a:srgbClr val="8868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0" name="Freeform 421"/>
              <p:cNvSpPr>
                <a:spLocks noChangeArrowheads="1"/>
              </p:cNvSpPr>
              <p:nvPr/>
            </p:nvSpPr>
            <p:spPr bwMode="auto">
              <a:xfrm>
                <a:off x="538812" y="2840627"/>
                <a:ext cx="244280" cy="80961"/>
              </a:xfrm>
              <a:custGeom>
                <a:avLst/>
                <a:gdLst>
                  <a:gd name="T0" fmla="*/ 670479982 w 89"/>
                  <a:gd name="T1" fmla="*/ 138375843 h 30"/>
                  <a:gd name="T2" fmla="*/ 640345711 w 89"/>
                  <a:gd name="T3" fmla="*/ 0 h 30"/>
                  <a:gd name="T4" fmla="*/ 0 w 89"/>
                  <a:gd name="T5" fmla="*/ 87394701 h 30"/>
                  <a:gd name="T6" fmla="*/ 7534254 w 89"/>
                  <a:gd name="T7" fmla="*/ 218489451 h 30"/>
                  <a:gd name="T8" fmla="*/ 670479982 w 89"/>
                  <a:gd name="T9" fmla="*/ 138375843 h 30"/>
                  <a:gd name="T10" fmla="*/ 0 60000 65536"/>
                  <a:gd name="T11" fmla="*/ 0 60000 65536"/>
                  <a:gd name="T12" fmla="*/ 0 60000 65536"/>
                  <a:gd name="T13" fmla="*/ 0 60000 65536"/>
                  <a:gd name="T14" fmla="*/ 0 60000 65536"/>
                  <a:gd name="T15" fmla="*/ 0 w 89"/>
                  <a:gd name="T16" fmla="*/ 0 h 30"/>
                  <a:gd name="T17" fmla="*/ 89 w 89"/>
                  <a:gd name="T18" fmla="*/ 30 h 30"/>
                </a:gdLst>
                <a:ahLst/>
                <a:cxnLst>
                  <a:cxn ang="T10">
                    <a:pos x="T0" y="T1"/>
                  </a:cxn>
                  <a:cxn ang="T11">
                    <a:pos x="T2" y="T3"/>
                  </a:cxn>
                  <a:cxn ang="T12">
                    <a:pos x="T4" y="T5"/>
                  </a:cxn>
                  <a:cxn ang="T13">
                    <a:pos x="T6" y="T7"/>
                  </a:cxn>
                  <a:cxn ang="T14">
                    <a:pos x="T8" y="T9"/>
                  </a:cxn>
                </a:cxnLst>
                <a:rect l="T15" t="T16" r="T17" b="T18"/>
                <a:pathLst>
                  <a:path w="89" h="30">
                    <a:moveTo>
                      <a:pt x="89" y="19"/>
                    </a:moveTo>
                    <a:cubicBezTo>
                      <a:pt x="87" y="14"/>
                      <a:pt x="86" y="7"/>
                      <a:pt x="85" y="0"/>
                    </a:cubicBezTo>
                    <a:cubicBezTo>
                      <a:pt x="0" y="12"/>
                      <a:pt x="0" y="12"/>
                      <a:pt x="0" y="12"/>
                    </a:cubicBezTo>
                    <a:cubicBezTo>
                      <a:pt x="0" y="18"/>
                      <a:pt x="1" y="24"/>
                      <a:pt x="1" y="30"/>
                    </a:cubicBezTo>
                    <a:lnTo>
                      <a:pt x="89" y="19"/>
                    </a:lnTo>
                    <a:close/>
                  </a:path>
                </a:pathLst>
              </a:custGeom>
              <a:solidFill>
                <a:srgbClr val="8868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1" name="Freeform 422"/>
              <p:cNvSpPr>
                <a:spLocks noChangeArrowheads="1"/>
              </p:cNvSpPr>
              <p:nvPr/>
            </p:nvSpPr>
            <p:spPr bwMode="auto">
              <a:xfrm>
                <a:off x="541604" y="2892275"/>
                <a:ext cx="255448" cy="68398"/>
              </a:xfrm>
              <a:custGeom>
                <a:avLst/>
                <a:gdLst>
                  <a:gd name="T0" fmla="*/ 663928579 w 93"/>
                  <a:gd name="T1" fmla="*/ 0 h 25"/>
                  <a:gd name="T2" fmla="*/ 0 w 93"/>
                  <a:gd name="T3" fmla="*/ 82337512 h 25"/>
                  <a:gd name="T4" fmla="*/ 0 w 93"/>
                  <a:gd name="T5" fmla="*/ 187131456 h 25"/>
                  <a:gd name="T6" fmla="*/ 701652481 w 93"/>
                  <a:gd name="T7" fmla="*/ 134735852 h 25"/>
                  <a:gd name="T8" fmla="*/ 663928579 w 93"/>
                  <a:gd name="T9" fmla="*/ 0 h 25"/>
                  <a:gd name="T10" fmla="*/ 0 60000 65536"/>
                  <a:gd name="T11" fmla="*/ 0 60000 65536"/>
                  <a:gd name="T12" fmla="*/ 0 60000 65536"/>
                  <a:gd name="T13" fmla="*/ 0 60000 65536"/>
                  <a:gd name="T14" fmla="*/ 0 60000 65536"/>
                  <a:gd name="T15" fmla="*/ 0 w 93"/>
                  <a:gd name="T16" fmla="*/ 0 h 25"/>
                  <a:gd name="T17" fmla="*/ 93 w 93"/>
                  <a:gd name="T18" fmla="*/ 25 h 25"/>
                </a:gdLst>
                <a:ahLst/>
                <a:cxnLst>
                  <a:cxn ang="T10">
                    <a:pos x="T0" y="T1"/>
                  </a:cxn>
                  <a:cxn ang="T11">
                    <a:pos x="T2" y="T3"/>
                  </a:cxn>
                  <a:cxn ang="T12">
                    <a:pos x="T4" y="T5"/>
                  </a:cxn>
                  <a:cxn ang="T13">
                    <a:pos x="T6" y="T7"/>
                  </a:cxn>
                  <a:cxn ang="T14">
                    <a:pos x="T8" y="T9"/>
                  </a:cxn>
                </a:cxnLst>
                <a:rect l="T15" t="T16" r="T17" b="T18"/>
                <a:pathLst>
                  <a:path w="93" h="25">
                    <a:moveTo>
                      <a:pt x="88" y="0"/>
                    </a:moveTo>
                    <a:cubicBezTo>
                      <a:pt x="0" y="11"/>
                      <a:pt x="0" y="11"/>
                      <a:pt x="0" y="11"/>
                    </a:cubicBezTo>
                    <a:cubicBezTo>
                      <a:pt x="0" y="15"/>
                      <a:pt x="0" y="20"/>
                      <a:pt x="0" y="25"/>
                    </a:cubicBezTo>
                    <a:cubicBezTo>
                      <a:pt x="93" y="18"/>
                      <a:pt x="93" y="18"/>
                      <a:pt x="93" y="18"/>
                    </a:cubicBezTo>
                    <a:cubicBezTo>
                      <a:pt x="91" y="13"/>
                      <a:pt x="89" y="7"/>
                      <a:pt x="88" y="0"/>
                    </a:cubicBez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2" name="Freeform 423"/>
              <p:cNvSpPr>
                <a:spLocks noChangeArrowheads="1"/>
              </p:cNvSpPr>
              <p:nvPr/>
            </p:nvSpPr>
            <p:spPr bwMode="auto">
              <a:xfrm>
                <a:off x="854282" y="2843419"/>
                <a:ext cx="333617" cy="94920"/>
              </a:xfrm>
              <a:custGeom>
                <a:avLst/>
                <a:gdLst>
                  <a:gd name="T0" fmla="*/ 912297563 w 122"/>
                  <a:gd name="T1" fmla="*/ 0 h 35"/>
                  <a:gd name="T2" fmla="*/ 82255732 w 122"/>
                  <a:gd name="T3" fmla="*/ 102969216 h 35"/>
                  <a:gd name="T4" fmla="*/ 0 w 122"/>
                  <a:gd name="T5" fmla="*/ 257423040 h 35"/>
                  <a:gd name="T6" fmla="*/ 859952509 w 122"/>
                  <a:gd name="T7" fmla="*/ 198583488 h 35"/>
                  <a:gd name="T8" fmla="*/ 912297563 w 122"/>
                  <a:gd name="T9" fmla="*/ 0 h 35"/>
                  <a:gd name="T10" fmla="*/ 0 60000 65536"/>
                  <a:gd name="T11" fmla="*/ 0 60000 65536"/>
                  <a:gd name="T12" fmla="*/ 0 60000 65536"/>
                  <a:gd name="T13" fmla="*/ 0 60000 65536"/>
                  <a:gd name="T14" fmla="*/ 0 60000 65536"/>
                  <a:gd name="T15" fmla="*/ 0 w 122"/>
                  <a:gd name="T16" fmla="*/ 0 h 35"/>
                  <a:gd name="T17" fmla="*/ 122 w 122"/>
                  <a:gd name="T18" fmla="*/ 35 h 35"/>
                </a:gdLst>
                <a:ahLst/>
                <a:cxnLst>
                  <a:cxn ang="T10">
                    <a:pos x="T0" y="T1"/>
                  </a:cxn>
                  <a:cxn ang="T11">
                    <a:pos x="T2" y="T3"/>
                  </a:cxn>
                  <a:cxn ang="T12">
                    <a:pos x="T4" y="T5"/>
                  </a:cxn>
                  <a:cxn ang="T13">
                    <a:pos x="T6" y="T7"/>
                  </a:cxn>
                  <a:cxn ang="T14">
                    <a:pos x="T8" y="T9"/>
                  </a:cxn>
                </a:cxnLst>
                <a:rect l="T15" t="T16" r="T17" b="T18"/>
                <a:pathLst>
                  <a:path w="122" h="35">
                    <a:moveTo>
                      <a:pt x="122" y="0"/>
                    </a:moveTo>
                    <a:cubicBezTo>
                      <a:pt x="11" y="14"/>
                      <a:pt x="11" y="14"/>
                      <a:pt x="11" y="14"/>
                    </a:cubicBezTo>
                    <a:cubicBezTo>
                      <a:pt x="7" y="22"/>
                      <a:pt x="3" y="29"/>
                      <a:pt x="0" y="35"/>
                    </a:cubicBezTo>
                    <a:cubicBezTo>
                      <a:pt x="115" y="27"/>
                      <a:pt x="115" y="27"/>
                      <a:pt x="115" y="27"/>
                    </a:cubicBezTo>
                    <a:cubicBezTo>
                      <a:pt x="117" y="18"/>
                      <a:pt x="120" y="9"/>
                      <a:pt x="122" y="0"/>
                    </a:cubicBez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3" name="Freeform 424"/>
              <p:cNvSpPr>
                <a:spLocks noChangeArrowheads="1"/>
              </p:cNvSpPr>
              <p:nvPr/>
            </p:nvSpPr>
            <p:spPr bwMode="auto">
              <a:xfrm>
                <a:off x="541604" y="2916005"/>
                <a:ext cx="626753" cy="79565"/>
              </a:xfrm>
              <a:custGeom>
                <a:avLst/>
                <a:gdLst>
                  <a:gd name="T0" fmla="*/ 1715368223 w 229"/>
                  <a:gd name="T1" fmla="*/ 0 h 29"/>
                  <a:gd name="T2" fmla="*/ 853938646 w 229"/>
                  <a:gd name="T3" fmla="*/ 60219731 h 29"/>
                  <a:gd name="T4" fmla="*/ 741577434 w 229"/>
                  <a:gd name="T5" fmla="*/ 150547954 h 29"/>
                  <a:gd name="T6" fmla="*/ 696634591 w 229"/>
                  <a:gd name="T7" fmla="*/ 67748226 h 29"/>
                  <a:gd name="T8" fmla="*/ 0 w 229"/>
                  <a:gd name="T9" fmla="*/ 120439461 h 29"/>
                  <a:gd name="T10" fmla="*/ 0 w 229"/>
                  <a:gd name="T11" fmla="*/ 203241933 h 29"/>
                  <a:gd name="T12" fmla="*/ 1655443520 w 229"/>
                  <a:gd name="T13" fmla="*/ 218296180 h 29"/>
                  <a:gd name="T14" fmla="*/ 1715368223 w 229"/>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229"/>
                  <a:gd name="T25" fmla="*/ 0 h 29"/>
                  <a:gd name="T26" fmla="*/ 229 w 229"/>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9" h="29">
                    <a:moveTo>
                      <a:pt x="229" y="0"/>
                    </a:moveTo>
                    <a:cubicBezTo>
                      <a:pt x="114" y="8"/>
                      <a:pt x="114" y="8"/>
                      <a:pt x="114" y="8"/>
                    </a:cubicBezTo>
                    <a:cubicBezTo>
                      <a:pt x="108" y="18"/>
                      <a:pt x="103" y="23"/>
                      <a:pt x="99" y="20"/>
                    </a:cubicBezTo>
                    <a:cubicBezTo>
                      <a:pt x="97" y="18"/>
                      <a:pt x="95" y="15"/>
                      <a:pt x="93" y="9"/>
                    </a:cubicBezTo>
                    <a:cubicBezTo>
                      <a:pt x="0" y="16"/>
                      <a:pt x="0" y="16"/>
                      <a:pt x="0" y="16"/>
                    </a:cubicBezTo>
                    <a:cubicBezTo>
                      <a:pt x="0" y="19"/>
                      <a:pt x="0" y="23"/>
                      <a:pt x="0" y="27"/>
                    </a:cubicBezTo>
                    <a:cubicBezTo>
                      <a:pt x="221" y="29"/>
                      <a:pt x="221" y="29"/>
                      <a:pt x="221" y="29"/>
                    </a:cubicBezTo>
                    <a:cubicBezTo>
                      <a:pt x="223" y="19"/>
                      <a:pt x="226" y="9"/>
                      <a:pt x="229" y="0"/>
                    </a:cubicBezTo>
                    <a:close/>
                  </a:path>
                </a:pathLst>
              </a:custGeom>
              <a:solidFill>
                <a:srgbClr val="8868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4" name="Freeform 425"/>
              <p:cNvSpPr>
                <a:spLocks noChangeArrowheads="1"/>
              </p:cNvSpPr>
              <p:nvPr/>
            </p:nvSpPr>
            <p:spPr bwMode="auto">
              <a:xfrm>
                <a:off x="541604" y="2989987"/>
                <a:ext cx="605814" cy="79565"/>
              </a:xfrm>
              <a:custGeom>
                <a:avLst/>
                <a:gdLst>
                  <a:gd name="T0" fmla="*/ 1660681460 w 221"/>
                  <a:gd name="T1" fmla="*/ 15054247 h 29"/>
                  <a:gd name="T2" fmla="*/ 0 w 221"/>
                  <a:gd name="T3" fmla="*/ 0 h 29"/>
                  <a:gd name="T4" fmla="*/ 0 w 221"/>
                  <a:gd name="T5" fmla="*/ 105385214 h 29"/>
                  <a:gd name="T6" fmla="*/ 1600566070 w 221"/>
                  <a:gd name="T7" fmla="*/ 218296180 h 29"/>
                  <a:gd name="T8" fmla="*/ 1660681460 w 221"/>
                  <a:gd name="T9" fmla="*/ 15054247 h 29"/>
                  <a:gd name="T10" fmla="*/ 0 60000 65536"/>
                  <a:gd name="T11" fmla="*/ 0 60000 65536"/>
                  <a:gd name="T12" fmla="*/ 0 60000 65536"/>
                  <a:gd name="T13" fmla="*/ 0 60000 65536"/>
                  <a:gd name="T14" fmla="*/ 0 60000 65536"/>
                  <a:gd name="T15" fmla="*/ 0 w 221"/>
                  <a:gd name="T16" fmla="*/ 0 h 29"/>
                  <a:gd name="T17" fmla="*/ 221 w 221"/>
                  <a:gd name="T18" fmla="*/ 29 h 29"/>
                </a:gdLst>
                <a:ahLst/>
                <a:cxnLst>
                  <a:cxn ang="T10">
                    <a:pos x="T0" y="T1"/>
                  </a:cxn>
                  <a:cxn ang="T11">
                    <a:pos x="T2" y="T3"/>
                  </a:cxn>
                  <a:cxn ang="T12">
                    <a:pos x="T4" y="T5"/>
                  </a:cxn>
                  <a:cxn ang="T13">
                    <a:pos x="T6" y="T7"/>
                  </a:cxn>
                  <a:cxn ang="T14">
                    <a:pos x="T8" y="T9"/>
                  </a:cxn>
                </a:cxnLst>
                <a:rect l="T15" t="T16" r="T17" b="T18"/>
                <a:pathLst>
                  <a:path w="221" h="29">
                    <a:moveTo>
                      <a:pt x="221" y="2"/>
                    </a:moveTo>
                    <a:cubicBezTo>
                      <a:pt x="0" y="0"/>
                      <a:pt x="0" y="0"/>
                      <a:pt x="0" y="0"/>
                    </a:cubicBezTo>
                    <a:cubicBezTo>
                      <a:pt x="0" y="4"/>
                      <a:pt x="0" y="9"/>
                      <a:pt x="0" y="14"/>
                    </a:cubicBezTo>
                    <a:cubicBezTo>
                      <a:pt x="213" y="29"/>
                      <a:pt x="213" y="29"/>
                      <a:pt x="213" y="29"/>
                    </a:cubicBezTo>
                    <a:cubicBezTo>
                      <a:pt x="216" y="20"/>
                      <a:pt x="218" y="11"/>
                      <a:pt x="221" y="2"/>
                    </a:cubicBez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5" name="Freeform 426"/>
              <p:cNvSpPr>
                <a:spLocks noChangeArrowheads="1"/>
              </p:cNvSpPr>
              <p:nvPr/>
            </p:nvSpPr>
            <p:spPr bwMode="auto">
              <a:xfrm>
                <a:off x="538812" y="3029072"/>
                <a:ext cx="586272" cy="86545"/>
              </a:xfrm>
              <a:custGeom>
                <a:avLst/>
                <a:gdLst>
                  <a:gd name="T0" fmla="*/ 1606144196 w 214"/>
                  <a:gd name="T1" fmla="*/ 109717424 h 32"/>
                  <a:gd name="T2" fmla="*/ 7506473 w 214"/>
                  <a:gd name="T3" fmla="*/ 0 h 32"/>
                  <a:gd name="T4" fmla="*/ 0 w 214"/>
                  <a:gd name="T5" fmla="*/ 102401667 h 32"/>
                  <a:gd name="T6" fmla="*/ 1576123782 w 214"/>
                  <a:gd name="T7" fmla="*/ 234063657 h 32"/>
                  <a:gd name="T8" fmla="*/ 1606144196 w 214"/>
                  <a:gd name="T9" fmla="*/ 109717424 h 32"/>
                  <a:gd name="T10" fmla="*/ 0 60000 65536"/>
                  <a:gd name="T11" fmla="*/ 0 60000 65536"/>
                  <a:gd name="T12" fmla="*/ 0 60000 65536"/>
                  <a:gd name="T13" fmla="*/ 0 60000 65536"/>
                  <a:gd name="T14" fmla="*/ 0 60000 65536"/>
                  <a:gd name="T15" fmla="*/ 0 w 214"/>
                  <a:gd name="T16" fmla="*/ 0 h 32"/>
                  <a:gd name="T17" fmla="*/ 214 w 214"/>
                  <a:gd name="T18" fmla="*/ 32 h 32"/>
                </a:gdLst>
                <a:ahLst/>
                <a:cxnLst>
                  <a:cxn ang="T10">
                    <a:pos x="T0" y="T1"/>
                  </a:cxn>
                  <a:cxn ang="T11">
                    <a:pos x="T2" y="T3"/>
                  </a:cxn>
                  <a:cxn ang="T12">
                    <a:pos x="T4" y="T5"/>
                  </a:cxn>
                  <a:cxn ang="T13">
                    <a:pos x="T6" y="T7"/>
                  </a:cxn>
                  <a:cxn ang="T14">
                    <a:pos x="T8" y="T9"/>
                  </a:cxn>
                </a:cxnLst>
                <a:rect l="T15" t="T16" r="T17" b="T18"/>
                <a:pathLst>
                  <a:path w="214" h="32">
                    <a:moveTo>
                      <a:pt x="214" y="15"/>
                    </a:moveTo>
                    <a:cubicBezTo>
                      <a:pt x="1" y="0"/>
                      <a:pt x="1" y="0"/>
                      <a:pt x="1" y="0"/>
                    </a:cubicBezTo>
                    <a:cubicBezTo>
                      <a:pt x="1" y="4"/>
                      <a:pt x="1" y="9"/>
                      <a:pt x="0" y="14"/>
                    </a:cubicBezTo>
                    <a:cubicBezTo>
                      <a:pt x="210" y="32"/>
                      <a:pt x="210" y="32"/>
                      <a:pt x="210" y="32"/>
                    </a:cubicBezTo>
                    <a:cubicBezTo>
                      <a:pt x="211" y="27"/>
                      <a:pt x="213" y="21"/>
                      <a:pt x="214" y="15"/>
                    </a:cubicBezTo>
                    <a:close/>
                  </a:path>
                </a:pathLst>
              </a:custGeom>
              <a:solidFill>
                <a:srgbClr val="8868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6" name="Freeform 427"/>
              <p:cNvSpPr>
                <a:spLocks noChangeArrowheads="1"/>
              </p:cNvSpPr>
              <p:nvPr/>
            </p:nvSpPr>
            <p:spPr bwMode="auto">
              <a:xfrm>
                <a:off x="538812" y="3066760"/>
                <a:ext cx="575105" cy="87940"/>
              </a:xfrm>
              <a:custGeom>
                <a:avLst/>
                <a:gdLst>
                  <a:gd name="T0" fmla="*/ 0 w 210"/>
                  <a:gd name="T1" fmla="*/ 0 h 32"/>
                  <a:gd name="T2" fmla="*/ 0 w 210"/>
                  <a:gd name="T3" fmla="*/ 60417528 h 32"/>
                  <a:gd name="T4" fmla="*/ 0 w 210"/>
                  <a:gd name="T5" fmla="*/ 105731361 h 32"/>
                  <a:gd name="T6" fmla="*/ 1544981242 w 210"/>
                  <a:gd name="T7" fmla="*/ 241670113 h 32"/>
                  <a:gd name="T8" fmla="*/ 1574979814 w 210"/>
                  <a:gd name="T9" fmla="*/ 135938751 h 32"/>
                  <a:gd name="T10" fmla="*/ 0 w 210"/>
                  <a:gd name="T11" fmla="*/ 0 h 32"/>
                  <a:gd name="T12" fmla="*/ 0 60000 65536"/>
                  <a:gd name="T13" fmla="*/ 0 60000 65536"/>
                  <a:gd name="T14" fmla="*/ 0 60000 65536"/>
                  <a:gd name="T15" fmla="*/ 0 60000 65536"/>
                  <a:gd name="T16" fmla="*/ 0 60000 65536"/>
                  <a:gd name="T17" fmla="*/ 0 60000 65536"/>
                  <a:gd name="T18" fmla="*/ 0 w 210"/>
                  <a:gd name="T19" fmla="*/ 0 h 32"/>
                  <a:gd name="T20" fmla="*/ 210 w 21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10" h="32">
                    <a:moveTo>
                      <a:pt x="0" y="0"/>
                    </a:moveTo>
                    <a:cubicBezTo>
                      <a:pt x="0" y="3"/>
                      <a:pt x="0" y="6"/>
                      <a:pt x="0" y="8"/>
                    </a:cubicBezTo>
                    <a:cubicBezTo>
                      <a:pt x="0" y="10"/>
                      <a:pt x="0" y="12"/>
                      <a:pt x="0" y="14"/>
                    </a:cubicBezTo>
                    <a:cubicBezTo>
                      <a:pt x="206" y="32"/>
                      <a:pt x="206" y="32"/>
                      <a:pt x="206" y="32"/>
                    </a:cubicBezTo>
                    <a:cubicBezTo>
                      <a:pt x="207" y="27"/>
                      <a:pt x="209" y="23"/>
                      <a:pt x="210" y="18"/>
                    </a:cubicBezTo>
                    <a:lnTo>
                      <a:pt x="0" y="0"/>
                    </a:ln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7" name="Freeform 428"/>
              <p:cNvSpPr>
                <a:spLocks noChangeArrowheads="1"/>
              </p:cNvSpPr>
              <p:nvPr/>
            </p:nvSpPr>
            <p:spPr bwMode="auto">
              <a:xfrm>
                <a:off x="908722" y="2719185"/>
                <a:ext cx="312678" cy="104691"/>
              </a:xfrm>
              <a:custGeom>
                <a:avLst/>
                <a:gdLst>
                  <a:gd name="T0" fmla="*/ 842562984 w 114"/>
                  <a:gd name="T1" fmla="*/ 60720780 h 38"/>
                  <a:gd name="T2" fmla="*/ 857609927 w 114"/>
                  <a:gd name="T3" fmla="*/ 0 h 38"/>
                  <a:gd name="T4" fmla="*/ 52661558 w 114"/>
                  <a:gd name="T5" fmla="*/ 136621755 h 38"/>
                  <a:gd name="T6" fmla="*/ 0 w 114"/>
                  <a:gd name="T7" fmla="*/ 288426460 h 38"/>
                  <a:gd name="T8" fmla="*/ 812471841 w 114"/>
                  <a:gd name="T9" fmla="*/ 174574998 h 38"/>
                  <a:gd name="T10" fmla="*/ 842562984 w 114"/>
                  <a:gd name="T11" fmla="*/ 60720780 h 38"/>
                  <a:gd name="T12" fmla="*/ 0 60000 65536"/>
                  <a:gd name="T13" fmla="*/ 0 60000 65536"/>
                  <a:gd name="T14" fmla="*/ 0 60000 65536"/>
                  <a:gd name="T15" fmla="*/ 0 60000 65536"/>
                  <a:gd name="T16" fmla="*/ 0 60000 65536"/>
                  <a:gd name="T17" fmla="*/ 0 60000 65536"/>
                  <a:gd name="T18" fmla="*/ 0 w 114"/>
                  <a:gd name="T19" fmla="*/ 0 h 38"/>
                  <a:gd name="T20" fmla="*/ 114 w 114"/>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114" h="38">
                    <a:moveTo>
                      <a:pt x="112" y="8"/>
                    </a:moveTo>
                    <a:cubicBezTo>
                      <a:pt x="113" y="5"/>
                      <a:pt x="113" y="3"/>
                      <a:pt x="114" y="0"/>
                    </a:cubicBezTo>
                    <a:cubicBezTo>
                      <a:pt x="7" y="18"/>
                      <a:pt x="7" y="18"/>
                      <a:pt x="7" y="18"/>
                    </a:cubicBezTo>
                    <a:cubicBezTo>
                      <a:pt x="5" y="25"/>
                      <a:pt x="2" y="32"/>
                      <a:pt x="0" y="38"/>
                    </a:cubicBezTo>
                    <a:cubicBezTo>
                      <a:pt x="108" y="23"/>
                      <a:pt x="108" y="23"/>
                      <a:pt x="108" y="23"/>
                    </a:cubicBezTo>
                    <a:cubicBezTo>
                      <a:pt x="110" y="18"/>
                      <a:pt x="111" y="13"/>
                      <a:pt x="112" y="8"/>
                    </a:cubicBez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8" name="Freeform 429"/>
              <p:cNvSpPr>
                <a:spLocks noChangeArrowheads="1"/>
              </p:cNvSpPr>
              <p:nvPr/>
            </p:nvSpPr>
            <p:spPr bwMode="auto">
              <a:xfrm>
                <a:off x="530437" y="3181223"/>
                <a:ext cx="73982" cy="104691"/>
              </a:xfrm>
              <a:custGeom>
                <a:avLst/>
                <a:gdLst>
                  <a:gd name="T0" fmla="*/ 15015606 w 27"/>
                  <a:gd name="T1" fmla="*/ 0 h 38"/>
                  <a:gd name="T2" fmla="*/ 0 w 27"/>
                  <a:gd name="T3" fmla="*/ 242885875 h 38"/>
                  <a:gd name="T4" fmla="*/ 172684948 w 27"/>
                  <a:gd name="T5" fmla="*/ 288426460 h 38"/>
                  <a:gd name="T6" fmla="*/ 202716160 w 27"/>
                  <a:gd name="T7" fmla="*/ 60720780 h 38"/>
                  <a:gd name="T8" fmla="*/ 15015606 w 27"/>
                  <a:gd name="T9" fmla="*/ 0 h 38"/>
                  <a:gd name="T10" fmla="*/ 0 60000 65536"/>
                  <a:gd name="T11" fmla="*/ 0 60000 65536"/>
                  <a:gd name="T12" fmla="*/ 0 60000 65536"/>
                  <a:gd name="T13" fmla="*/ 0 60000 65536"/>
                  <a:gd name="T14" fmla="*/ 0 60000 65536"/>
                  <a:gd name="T15" fmla="*/ 0 w 27"/>
                  <a:gd name="T16" fmla="*/ 0 h 38"/>
                  <a:gd name="T17" fmla="*/ 27 w 27"/>
                  <a:gd name="T18" fmla="*/ 38 h 38"/>
                </a:gdLst>
                <a:ahLst/>
                <a:cxnLst>
                  <a:cxn ang="T10">
                    <a:pos x="T0" y="T1"/>
                  </a:cxn>
                  <a:cxn ang="T11">
                    <a:pos x="T2" y="T3"/>
                  </a:cxn>
                  <a:cxn ang="T12">
                    <a:pos x="T4" y="T5"/>
                  </a:cxn>
                  <a:cxn ang="T13">
                    <a:pos x="T6" y="T7"/>
                  </a:cxn>
                  <a:cxn ang="T14">
                    <a:pos x="T8" y="T9"/>
                  </a:cxn>
                </a:cxnLst>
                <a:rect l="T15" t="T16" r="T17" b="T18"/>
                <a:pathLst>
                  <a:path w="27" h="38">
                    <a:moveTo>
                      <a:pt x="2" y="0"/>
                    </a:moveTo>
                    <a:cubicBezTo>
                      <a:pt x="1" y="11"/>
                      <a:pt x="1" y="21"/>
                      <a:pt x="0" y="32"/>
                    </a:cubicBezTo>
                    <a:cubicBezTo>
                      <a:pt x="23" y="38"/>
                      <a:pt x="23" y="38"/>
                      <a:pt x="23" y="38"/>
                    </a:cubicBezTo>
                    <a:cubicBezTo>
                      <a:pt x="27" y="8"/>
                      <a:pt x="27" y="8"/>
                      <a:pt x="27" y="8"/>
                    </a:cubicBezTo>
                    <a:lnTo>
                      <a:pt x="2" y="0"/>
                    </a:lnTo>
                    <a:close/>
                  </a:path>
                </a:pathLst>
              </a:custGeom>
              <a:solidFill>
                <a:srgbClr val="F2B3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9" name="Freeform 430"/>
              <p:cNvSpPr>
                <a:spLocks noChangeArrowheads="1"/>
              </p:cNvSpPr>
              <p:nvPr/>
            </p:nvSpPr>
            <p:spPr bwMode="auto">
              <a:xfrm>
                <a:off x="594647" y="3203557"/>
                <a:ext cx="100504" cy="103296"/>
              </a:xfrm>
              <a:custGeom>
                <a:avLst/>
                <a:gdLst>
                  <a:gd name="T0" fmla="*/ 13639230 w 72"/>
                  <a:gd name="T1" fmla="*/ 0 h 74"/>
                  <a:gd name="T2" fmla="*/ 0 w 72"/>
                  <a:gd name="T3" fmla="*/ 114962864 h 74"/>
                  <a:gd name="T4" fmla="*/ 124704526 w 72"/>
                  <a:gd name="T5" fmla="*/ 144190049 h 74"/>
                  <a:gd name="T6" fmla="*/ 140292417 w 72"/>
                  <a:gd name="T7" fmla="*/ 35073180 h 74"/>
                  <a:gd name="T8" fmla="*/ 13639230 w 72"/>
                  <a:gd name="T9" fmla="*/ 0 h 74"/>
                  <a:gd name="T10" fmla="*/ 0 60000 65536"/>
                  <a:gd name="T11" fmla="*/ 0 60000 65536"/>
                  <a:gd name="T12" fmla="*/ 0 60000 65536"/>
                  <a:gd name="T13" fmla="*/ 0 60000 65536"/>
                  <a:gd name="T14" fmla="*/ 0 60000 65536"/>
                  <a:gd name="T15" fmla="*/ 0 w 72"/>
                  <a:gd name="T16" fmla="*/ 0 h 74"/>
                  <a:gd name="T17" fmla="*/ 72 w 72"/>
                  <a:gd name="T18" fmla="*/ 74 h 74"/>
                </a:gdLst>
                <a:ahLst/>
                <a:cxnLst>
                  <a:cxn ang="T10">
                    <a:pos x="T0" y="T1"/>
                  </a:cxn>
                  <a:cxn ang="T11">
                    <a:pos x="T2" y="T3"/>
                  </a:cxn>
                  <a:cxn ang="T12">
                    <a:pos x="T4" y="T5"/>
                  </a:cxn>
                  <a:cxn ang="T13">
                    <a:pos x="T6" y="T7"/>
                  </a:cxn>
                  <a:cxn ang="T14">
                    <a:pos x="T8" y="T9"/>
                  </a:cxn>
                </a:cxnLst>
                <a:rect l="T15" t="T16" r="T17" b="T18"/>
                <a:pathLst>
                  <a:path w="72" h="74">
                    <a:moveTo>
                      <a:pt x="7" y="0"/>
                    </a:moveTo>
                    <a:lnTo>
                      <a:pt x="0" y="59"/>
                    </a:lnTo>
                    <a:lnTo>
                      <a:pt x="64" y="74"/>
                    </a:lnTo>
                    <a:lnTo>
                      <a:pt x="72" y="18"/>
                    </a:lnTo>
                    <a:lnTo>
                      <a:pt x="7" y="0"/>
                    </a:lnTo>
                    <a:close/>
                  </a:path>
                </a:pathLst>
              </a:custGeom>
              <a:solidFill>
                <a:srgbClr val="C0E6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0" name="Freeform 431"/>
              <p:cNvSpPr>
                <a:spLocks noChangeArrowheads="1"/>
              </p:cNvSpPr>
              <p:nvPr/>
            </p:nvSpPr>
            <p:spPr bwMode="auto">
              <a:xfrm>
                <a:off x="683984" y="3228683"/>
                <a:ext cx="90733" cy="100504"/>
              </a:xfrm>
              <a:custGeom>
                <a:avLst/>
                <a:gdLst>
                  <a:gd name="T0" fmla="*/ 15587929 w 65"/>
                  <a:gd name="T1" fmla="*/ 0 h 72"/>
                  <a:gd name="T2" fmla="*/ 0 w 65"/>
                  <a:gd name="T3" fmla="*/ 109116634 h 72"/>
                  <a:gd name="T4" fmla="*/ 114962899 w 65"/>
                  <a:gd name="T5" fmla="*/ 140292417 h 72"/>
                  <a:gd name="T6" fmla="*/ 126653497 w 65"/>
                  <a:gd name="T7" fmla="*/ 29227122 h 72"/>
                  <a:gd name="T8" fmla="*/ 15587929 w 65"/>
                  <a:gd name="T9" fmla="*/ 0 h 72"/>
                  <a:gd name="T10" fmla="*/ 0 60000 65536"/>
                  <a:gd name="T11" fmla="*/ 0 60000 65536"/>
                  <a:gd name="T12" fmla="*/ 0 60000 65536"/>
                  <a:gd name="T13" fmla="*/ 0 60000 65536"/>
                  <a:gd name="T14" fmla="*/ 0 60000 65536"/>
                  <a:gd name="T15" fmla="*/ 0 w 65"/>
                  <a:gd name="T16" fmla="*/ 0 h 72"/>
                  <a:gd name="T17" fmla="*/ 65 w 65"/>
                  <a:gd name="T18" fmla="*/ 72 h 72"/>
                </a:gdLst>
                <a:ahLst/>
                <a:cxnLst>
                  <a:cxn ang="T10">
                    <a:pos x="T0" y="T1"/>
                  </a:cxn>
                  <a:cxn ang="T11">
                    <a:pos x="T2" y="T3"/>
                  </a:cxn>
                  <a:cxn ang="T12">
                    <a:pos x="T4" y="T5"/>
                  </a:cxn>
                  <a:cxn ang="T13">
                    <a:pos x="T6" y="T7"/>
                  </a:cxn>
                  <a:cxn ang="T14">
                    <a:pos x="T8" y="T9"/>
                  </a:cxn>
                </a:cxnLst>
                <a:rect l="T15" t="T16" r="T17" b="T18"/>
                <a:pathLst>
                  <a:path w="65" h="72">
                    <a:moveTo>
                      <a:pt x="8" y="0"/>
                    </a:moveTo>
                    <a:lnTo>
                      <a:pt x="0" y="56"/>
                    </a:lnTo>
                    <a:lnTo>
                      <a:pt x="59" y="72"/>
                    </a:lnTo>
                    <a:lnTo>
                      <a:pt x="65" y="15"/>
                    </a:lnTo>
                    <a:lnTo>
                      <a:pt x="8" y="0"/>
                    </a:lnTo>
                    <a:close/>
                  </a:path>
                </a:pathLst>
              </a:custGeom>
              <a:solidFill>
                <a:srgbClr val="F2B3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1" name="Freeform 432"/>
              <p:cNvSpPr>
                <a:spLocks noChangeArrowheads="1"/>
              </p:cNvSpPr>
              <p:nvPr/>
            </p:nvSpPr>
            <p:spPr bwMode="auto">
              <a:xfrm>
                <a:off x="859866" y="3277540"/>
                <a:ext cx="114463" cy="100504"/>
              </a:xfrm>
              <a:custGeom>
                <a:avLst/>
                <a:gdLst>
                  <a:gd name="T0" fmla="*/ 15587906 w 82"/>
                  <a:gd name="T1" fmla="*/ 0 h 72"/>
                  <a:gd name="T2" fmla="*/ 0 w 82"/>
                  <a:gd name="T3" fmla="*/ 107167974 h 72"/>
                  <a:gd name="T4" fmla="*/ 140292553 w 82"/>
                  <a:gd name="T5" fmla="*/ 140292417 h 72"/>
                  <a:gd name="T6" fmla="*/ 159777785 w 82"/>
                  <a:gd name="T7" fmla="*/ 40919087 h 72"/>
                  <a:gd name="T8" fmla="*/ 15587906 w 82"/>
                  <a:gd name="T9" fmla="*/ 0 h 72"/>
                  <a:gd name="T10" fmla="*/ 0 60000 65536"/>
                  <a:gd name="T11" fmla="*/ 0 60000 65536"/>
                  <a:gd name="T12" fmla="*/ 0 60000 65536"/>
                  <a:gd name="T13" fmla="*/ 0 60000 65536"/>
                  <a:gd name="T14" fmla="*/ 0 60000 65536"/>
                  <a:gd name="T15" fmla="*/ 0 w 82"/>
                  <a:gd name="T16" fmla="*/ 0 h 72"/>
                  <a:gd name="T17" fmla="*/ 82 w 82"/>
                  <a:gd name="T18" fmla="*/ 72 h 72"/>
                </a:gdLst>
                <a:ahLst/>
                <a:cxnLst>
                  <a:cxn ang="T10">
                    <a:pos x="T0" y="T1"/>
                  </a:cxn>
                  <a:cxn ang="T11">
                    <a:pos x="T2" y="T3"/>
                  </a:cxn>
                  <a:cxn ang="T12">
                    <a:pos x="T4" y="T5"/>
                  </a:cxn>
                  <a:cxn ang="T13">
                    <a:pos x="T6" y="T7"/>
                  </a:cxn>
                  <a:cxn ang="T14">
                    <a:pos x="T8" y="T9"/>
                  </a:cxn>
                </a:cxnLst>
                <a:rect l="T15" t="T16" r="T17" b="T18"/>
                <a:pathLst>
                  <a:path w="82" h="72">
                    <a:moveTo>
                      <a:pt x="8" y="0"/>
                    </a:moveTo>
                    <a:lnTo>
                      <a:pt x="0" y="55"/>
                    </a:lnTo>
                    <a:lnTo>
                      <a:pt x="72" y="72"/>
                    </a:lnTo>
                    <a:lnTo>
                      <a:pt x="82" y="21"/>
                    </a:lnTo>
                    <a:lnTo>
                      <a:pt x="8" y="0"/>
                    </a:lnTo>
                    <a:close/>
                  </a:path>
                </a:pathLst>
              </a:custGeom>
              <a:solidFill>
                <a:srgbClr val="F2B3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2" name="Freeform 433"/>
              <p:cNvSpPr>
                <a:spLocks noChangeArrowheads="1"/>
              </p:cNvSpPr>
              <p:nvPr/>
            </p:nvSpPr>
            <p:spPr bwMode="auto">
              <a:xfrm>
                <a:off x="960369" y="3306853"/>
                <a:ext cx="101900" cy="93524"/>
              </a:xfrm>
              <a:custGeom>
                <a:avLst/>
                <a:gdLst>
                  <a:gd name="T0" fmla="*/ 280638108 w 37"/>
                  <a:gd name="T1" fmla="*/ 68096475 h 34"/>
                  <a:gd name="T2" fmla="*/ 37923324 w 37"/>
                  <a:gd name="T3" fmla="*/ 0 h 34"/>
                  <a:gd name="T4" fmla="*/ 0 w 37"/>
                  <a:gd name="T5" fmla="*/ 196724983 h 34"/>
                  <a:gd name="T6" fmla="*/ 242714784 w 37"/>
                  <a:gd name="T7" fmla="*/ 257257017 h 34"/>
                  <a:gd name="T8" fmla="*/ 280638108 w 37"/>
                  <a:gd name="T9" fmla="*/ 68096475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7" y="9"/>
                    </a:moveTo>
                    <a:cubicBezTo>
                      <a:pt x="5" y="0"/>
                      <a:pt x="5" y="0"/>
                      <a:pt x="5" y="0"/>
                    </a:cubicBezTo>
                    <a:cubicBezTo>
                      <a:pt x="0" y="26"/>
                      <a:pt x="0" y="26"/>
                      <a:pt x="0" y="26"/>
                    </a:cubicBezTo>
                    <a:cubicBezTo>
                      <a:pt x="32" y="34"/>
                      <a:pt x="32" y="34"/>
                      <a:pt x="32" y="34"/>
                    </a:cubicBezTo>
                    <a:cubicBezTo>
                      <a:pt x="34" y="26"/>
                      <a:pt x="35" y="17"/>
                      <a:pt x="37" y="9"/>
                    </a:cubicBezTo>
                    <a:close/>
                  </a:path>
                </a:pathLst>
              </a:custGeom>
              <a:solidFill>
                <a:srgbClr val="C0E6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3" name="Freeform 434"/>
              <p:cNvSpPr>
                <a:spLocks noChangeArrowheads="1"/>
              </p:cNvSpPr>
              <p:nvPr/>
            </p:nvSpPr>
            <p:spPr bwMode="auto">
              <a:xfrm>
                <a:off x="766342" y="3249622"/>
                <a:ext cx="104692" cy="104691"/>
              </a:xfrm>
              <a:custGeom>
                <a:avLst/>
                <a:gdLst>
                  <a:gd name="T0" fmla="*/ 11690607 w 75"/>
                  <a:gd name="T1" fmla="*/ 0 h 75"/>
                  <a:gd name="T2" fmla="*/ 0 w 75"/>
                  <a:gd name="T3" fmla="*/ 111063192 h 75"/>
                  <a:gd name="T4" fmla="*/ 130550924 w 75"/>
                  <a:gd name="T5" fmla="*/ 146136073 h 75"/>
                  <a:gd name="T6" fmla="*/ 146138865 w 75"/>
                  <a:gd name="T7" fmla="*/ 38970178 h 75"/>
                  <a:gd name="T8" fmla="*/ 11690607 w 75"/>
                  <a:gd name="T9" fmla="*/ 0 h 75"/>
                  <a:gd name="T10" fmla="*/ 0 60000 65536"/>
                  <a:gd name="T11" fmla="*/ 0 60000 65536"/>
                  <a:gd name="T12" fmla="*/ 0 60000 65536"/>
                  <a:gd name="T13" fmla="*/ 0 60000 65536"/>
                  <a:gd name="T14" fmla="*/ 0 60000 65536"/>
                  <a:gd name="T15" fmla="*/ 0 w 75"/>
                  <a:gd name="T16" fmla="*/ 0 h 75"/>
                  <a:gd name="T17" fmla="*/ 75 w 75"/>
                  <a:gd name="T18" fmla="*/ 75 h 75"/>
                </a:gdLst>
                <a:ahLst/>
                <a:cxnLst>
                  <a:cxn ang="T10">
                    <a:pos x="T0" y="T1"/>
                  </a:cxn>
                  <a:cxn ang="T11">
                    <a:pos x="T2" y="T3"/>
                  </a:cxn>
                  <a:cxn ang="T12">
                    <a:pos x="T4" y="T5"/>
                  </a:cxn>
                  <a:cxn ang="T13">
                    <a:pos x="T6" y="T7"/>
                  </a:cxn>
                  <a:cxn ang="T14">
                    <a:pos x="T8" y="T9"/>
                  </a:cxn>
                </a:cxnLst>
                <a:rect l="T15" t="T16" r="T17" b="T18"/>
                <a:pathLst>
                  <a:path w="75" h="75">
                    <a:moveTo>
                      <a:pt x="6" y="0"/>
                    </a:moveTo>
                    <a:lnTo>
                      <a:pt x="0" y="57"/>
                    </a:lnTo>
                    <a:lnTo>
                      <a:pt x="67" y="75"/>
                    </a:lnTo>
                    <a:lnTo>
                      <a:pt x="75" y="20"/>
                    </a:lnTo>
                    <a:lnTo>
                      <a:pt x="6" y="0"/>
                    </a:lnTo>
                    <a:close/>
                  </a:path>
                </a:pathLst>
              </a:custGeom>
              <a:solidFill>
                <a:srgbClr val="C0E6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4" name="Freeform 435"/>
              <p:cNvSpPr>
                <a:spLocks noChangeArrowheads="1"/>
              </p:cNvSpPr>
              <p:nvPr/>
            </p:nvSpPr>
            <p:spPr bwMode="auto">
              <a:xfrm>
                <a:off x="529041" y="3269164"/>
                <a:ext cx="519269" cy="191236"/>
              </a:xfrm>
              <a:custGeom>
                <a:avLst/>
                <a:gdLst>
                  <a:gd name="T0" fmla="*/ 1419159444 w 190"/>
                  <a:gd name="T1" fmla="*/ 358247863 h 70"/>
                  <a:gd name="T2" fmla="*/ 7469275 w 190"/>
                  <a:gd name="T3" fmla="*/ 0 h 70"/>
                  <a:gd name="T4" fmla="*/ 0 w 190"/>
                  <a:gd name="T5" fmla="*/ 179125297 h 70"/>
                  <a:gd name="T6" fmla="*/ 1389282346 w 190"/>
                  <a:gd name="T7" fmla="*/ 522445824 h 70"/>
                  <a:gd name="T8" fmla="*/ 1419159444 w 190"/>
                  <a:gd name="T9" fmla="*/ 358247863 h 70"/>
                  <a:gd name="T10" fmla="*/ 0 60000 65536"/>
                  <a:gd name="T11" fmla="*/ 0 60000 65536"/>
                  <a:gd name="T12" fmla="*/ 0 60000 65536"/>
                  <a:gd name="T13" fmla="*/ 0 60000 65536"/>
                  <a:gd name="T14" fmla="*/ 0 60000 65536"/>
                  <a:gd name="T15" fmla="*/ 0 w 190"/>
                  <a:gd name="T16" fmla="*/ 0 h 70"/>
                  <a:gd name="T17" fmla="*/ 190 w 190"/>
                  <a:gd name="T18" fmla="*/ 70 h 70"/>
                </a:gdLst>
                <a:ahLst/>
                <a:cxnLst>
                  <a:cxn ang="T10">
                    <a:pos x="T0" y="T1"/>
                  </a:cxn>
                  <a:cxn ang="T11">
                    <a:pos x="T2" y="T3"/>
                  </a:cxn>
                  <a:cxn ang="T12">
                    <a:pos x="T4" y="T5"/>
                  </a:cxn>
                  <a:cxn ang="T13">
                    <a:pos x="T6" y="T7"/>
                  </a:cxn>
                  <a:cxn ang="T14">
                    <a:pos x="T8" y="T9"/>
                  </a:cxn>
                </a:cxnLst>
                <a:rect l="T15" t="T16" r="T17" b="T18"/>
                <a:pathLst>
                  <a:path w="190" h="70">
                    <a:moveTo>
                      <a:pt x="190" y="48"/>
                    </a:moveTo>
                    <a:cubicBezTo>
                      <a:pt x="1" y="0"/>
                      <a:pt x="1" y="0"/>
                      <a:pt x="1" y="0"/>
                    </a:cubicBezTo>
                    <a:cubicBezTo>
                      <a:pt x="1" y="8"/>
                      <a:pt x="0" y="16"/>
                      <a:pt x="0" y="24"/>
                    </a:cubicBezTo>
                    <a:cubicBezTo>
                      <a:pt x="186" y="70"/>
                      <a:pt x="186" y="70"/>
                      <a:pt x="186" y="70"/>
                    </a:cubicBezTo>
                    <a:cubicBezTo>
                      <a:pt x="187" y="63"/>
                      <a:pt x="189" y="56"/>
                      <a:pt x="190" y="48"/>
                    </a:cubicBezTo>
                    <a:close/>
                  </a:path>
                </a:pathLst>
              </a:custGeom>
              <a:solidFill>
                <a:srgbClr val="5B83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5" name="Freeform 436"/>
              <p:cNvSpPr>
                <a:spLocks noChangeArrowheads="1"/>
              </p:cNvSpPr>
              <p:nvPr/>
            </p:nvSpPr>
            <p:spPr bwMode="auto">
              <a:xfrm>
                <a:off x="517874" y="3334770"/>
                <a:ext cx="519269" cy="270802"/>
              </a:xfrm>
              <a:custGeom>
                <a:avLst/>
                <a:gdLst>
                  <a:gd name="T0" fmla="*/ 29877098 w 190"/>
                  <a:gd name="T1" fmla="*/ 0 h 99"/>
                  <a:gd name="T2" fmla="*/ 0 w 190"/>
                  <a:gd name="T3" fmla="*/ 471384221 h 99"/>
                  <a:gd name="T4" fmla="*/ 1359405247 w 190"/>
                  <a:gd name="T5" fmla="*/ 740744679 h 99"/>
                  <a:gd name="T6" fmla="*/ 1419159444 w 190"/>
                  <a:gd name="T7" fmla="*/ 344183871 h 99"/>
                  <a:gd name="T8" fmla="*/ 29877098 w 190"/>
                  <a:gd name="T9" fmla="*/ 0 h 99"/>
                  <a:gd name="T10" fmla="*/ 0 60000 65536"/>
                  <a:gd name="T11" fmla="*/ 0 60000 65536"/>
                  <a:gd name="T12" fmla="*/ 0 60000 65536"/>
                  <a:gd name="T13" fmla="*/ 0 60000 65536"/>
                  <a:gd name="T14" fmla="*/ 0 60000 65536"/>
                  <a:gd name="T15" fmla="*/ 0 w 190"/>
                  <a:gd name="T16" fmla="*/ 0 h 99"/>
                  <a:gd name="T17" fmla="*/ 190 w 190"/>
                  <a:gd name="T18" fmla="*/ 99 h 99"/>
                </a:gdLst>
                <a:ahLst/>
                <a:cxnLst>
                  <a:cxn ang="T10">
                    <a:pos x="T0" y="T1"/>
                  </a:cxn>
                  <a:cxn ang="T11">
                    <a:pos x="T2" y="T3"/>
                  </a:cxn>
                  <a:cxn ang="T12">
                    <a:pos x="T4" y="T5"/>
                  </a:cxn>
                  <a:cxn ang="T13">
                    <a:pos x="T6" y="T7"/>
                  </a:cxn>
                  <a:cxn ang="T14">
                    <a:pos x="T8" y="T9"/>
                  </a:cxn>
                </a:cxnLst>
                <a:rect l="T15" t="T16" r="T17" b="T18"/>
                <a:pathLst>
                  <a:path w="190" h="99">
                    <a:moveTo>
                      <a:pt x="4" y="0"/>
                    </a:moveTo>
                    <a:cubicBezTo>
                      <a:pt x="3" y="20"/>
                      <a:pt x="1" y="41"/>
                      <a:pt x="0" y="63"/>
                    </a:cubicBezTo>
                    <a:cubicBezTo>
                      <a:pt x="182" y="99"/>
                      <a:pt x="182" y="99"/>
                      <a:pt x="182" y="99"/>
                    </a:cubicBezTo>
                    <a:cubicBezTo>
                      <a:pt x="185" y="81"/>
                      <a:pt x="187" y="63"/>
                      <a:pt x="190" y="46"/>
                    </a:cubicBezTo>
                    <a:lnTo>
                      <a:pt x="4" y="0"/>
                    </a:lnTo>
                    <a:close/>
                  </a:path>
                </a:pathLst>
              </a:custGeom>
              <a:solidFill>
                <a:srgbClr val="74688B"/>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6" name="Freeform 437"/>
              <p:cNvSpPr>
                <a:spLocks noChangeArrowheads="1"/>
              </p:cNvSpPr>
              <p:nvPr/>
            </p:nvSpPr>
            <p:spPr bwMode="auto">
              <a:xfrm>
                <a:off x="512290" y="3506465"/>
                <a:ext cx="82358" cy="96316"/>
              </a:xfrm>
              <a:custGeom>
                <a:avLst/>
                <a:gdLst>
                  <a:gd name="T0" fmla="*/ 15074259 w 30"/>
                  <a:gd name="T1" fmla="*/ 0 h 35"/>
                  <a:gd name="T2" fmla="*/ 0 w 30"/>
                  <a:gd name="T3" fmla="*/ 227187429 h 35"/>
                  <a:gd name="T4" fmla="*/ 226094672 w 30"/>
                  <a:gd name="T5" fmla="*/ 265050624 h 35"/>
                  <a:gd name="T6" fmla="*/ 226094672 w 30"/>
                  <a:gd name="T7" fmla="*/ 37863196 h 35"/>
                  <a:gd name="T8" fmla="*/ 15074259 w 30"/>
                  <a:gd name="T9" fmla="*/ 0 h 35"/>
                  <a:gd name="T10" fmla="*/ 0 60000 65536"/>
                  <a:gd name="T11" fmla="*/ 0 60000 65536"/>
                  <a:gd name="T12" fmla="*/ 0 60000 65536"/>
                  <a:gd name="T13" fmla="*/ 0 60000 65536"/>
                  <a:gd name="T14" fmla="*/ 0 60000 65536"/>
                  <a:gd name="T15" fmla="*/ 0 w 30"/>
                  <a:gd name="T16" fmla="*/ 0 h 35"/>
                  <a:gd name="T17" fmla="*/ 30 w 30"/>
                  <a:gd name="T18" fmla="*/ 35 h 35"/>
                </a:gdLst>
                <a:ahLst/>
                <a:cxnLst>
                  <a:cxn ang="T10">
                    <a:pos x="T0" y="T1"/>
                  </a:cxn>
                  <a:cxn ang="T11">
                    <a:pos x="T2" y="T3"/>
                  </a:cxn>
                  <a:cxn ang="T12">
                    <a:pos x="T4" y="T5"/>
                  </a:cxn>
                  <a:cxn ang="T13">
                    <a:pos x="T6" y="T7"/>
                  </a:cxn>
                  <a:cxn ang="T14">
                    <a:pos x="T8" y="T9"/>
                  </a:cxn>
                </a:cxnLst>
                <a:rect l="T15" t="T16" r="T17" b="T18"/>
                <a:pathLst>
                  <a:path w="30" h="35">
                    <a:moveTo>
                      <a:pt x="2" y="0"/>
                    </a:moveTo>
                    <a:cubicBezTo>
                      <a:pt x="1" y="10"/>
                      <a:pt x="1" y="20"/>
                      <a:pt x="0" y="30"/>
                    </a:cubicBezTo>
                    <a:cubicBezTo>
                      <a:pt x="30" y="35"/>
                      <a:pt x="30" y="35"/>
                      <a:pt x="30" y="35"/>
                    </a:cubicBezTo>
                    <a:cubicBezTo>
                      <a:pt x="30" y="5"/>
                      <a:pt x="30" y="5"/>
                      <a:pt x="30" y="5"/>
                    </a:cubicBezTo>
                    <a:lnTo>
                      <a:pt x="2" y="0"/>
                    </a:lnTo>
                    <a:close/>
                  </a:path>
                </a:pathLst>
              </a:custGeom>
              <a:solidFill>
                <a:srgbClr val="C0E6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7" name="Freeform 438"/>
              <p:cNvSpPr>
                <a:spLocks noChangeArrowheads="1"/>
              </p:cNvSpPr>
              <p:nvPr/>
            </p:nvSpPr>
            <p:spPr bwMode="auto">
              <a:xfrm>
                <a:off x="594647" y="3520424"/>
                <a:ext cx="92128" cy="99107"/>
              </a:xfrm>
              <a:custGeom>
                <a:avLst/>
                <a:gdLst>
                  <a:gd name="T0" fmla="*/ 0 w 66"/>
                  <a:gd name="T1" fmla="*/ 0 h 71"/>
                  <a:gd name="T2" fmla="*/ 0 w 66"/>
                  <a:gd name="T3" fmla="*/ 114959932 h 71"/>
                  <a:gd name="T4" fmla="*/ 120804934 w 66"/>
                  <a:gd name="T5" fmla="*/ 138340809 h 71"/>
                  <a:gd name="T6" fmla="*/ 128599521 w 66"/>
                  <a:gd name="T7" fmla="*/ 27278155 h 71"/>
                  <a:gd name="T8" fmla="*/ 0 w 66"/>
                  <a:gd name="T9" fmla="*/ 0 h 71"/>
                  <a:gd name="T10" fmla="*/ 0 60000 65536"/>
                  <a:gd name="T11" fmla="*/ 0 60000 65536"/>
                  <a:gd name="T12" fmla="*/ 0 60000 65536"/>
                  <a:gd name="T13" fmla="*/ 0 60000 65536"/>
                  <a:gd name="T14" fmla="*/ 0 60000 65536"/>
                  <a:gd name="T15" fmla="*/ 0 w 66"/>
                  <a:gd name="T16" fmla="*/ 0 h 71"/>
                  <a:gd name="T17" fmla="*/ 66 w 66"/>
                  <a:gd name="T18" fmla="*/ 71 h 71"/>
                </a:gdLst>
                <a:ahLst/>
                <a:cxnLst>
                  <a:cxn ang="T10">
                    <a:pos x="T0" y="T1"/>
                  </a:cxn>
                  <a:cxn ang="T11">
                    <a:pos x="T2" y="T3"/>
                  </a:cxn>
                  <a:cxn ang="T12">
                    <a:pos x="T4" y="T5"/>
                  </a:cxn>
                  <a:cxn ang="T13">
                    <a:pos x="T6" y="T7"/>
                  </a:cxn>
                  <a:cxn ang="T14">
                    <a:pos x="T8" y="T9"/>
                  </a:cxn>
                </a:cxnLst>
                <a:rect l="T15" t="T16" r="T17" b="T18"/>
                <a:pathLst>
                  <a:path w="66" h="71">
                    <a:moveTo>
                      <a:pt x="0" y="0"/>
                    </a:moveTo>
                    <a:lnTo>
                      <a:pt x="0" y="59"/>
                    </a:lnTo>
                    <a:lnTo>
                      <a:pt x="62" y="71"/>
                    </a:lnTo>
                    <a:lnTo>
                      <a:pt x="66" y="14"/>
                    </a:lnTo>
                    <a:lnTo>
                      <a:pt x="0" y="0"/>
                    </a:lnTo>
                    <a:close/>
                  </a:path>
                </a:pathLst>
              </a:custGeom>
              <a:solidFill>
                <a:srgbClr val="F2B3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8" name="Freeform 439"/>
              <p:cNvSpPr>
                <a:spLocks noChangeArrowheads="1"/>
              </p:cNvSpPr>
              <p:nvPr/>
            </p:nvSpPr>
            <p:spPr bwMode="auto">
              <a:xfrm>
                <a:off x="681192" y="3539966"/>
                <a:ext cx="90733" cy="92128"/>
              </a:xfrm>
              <a:custGeom>
                <a:avLst/>
                <a:gdLst>
                  <a:gd name="T0" fmla="*/ 7794663 w 65"/>
                  <a:gd name="T1" fmla="*/ 0 h 66"/>
                  <a:gd name="T2" fmla="*/ 0 w 65"/>
                  <a:gd name="T3" fmla="*/ 111063096 h 66"/>
                  <a:gd name="T4" fmla="*/ 114962899 w 65"/>
                  <a:gd name="T5" fmla="*/ 128599521 h 66"/>
                  <a:gd name="T6" fmla="*/ 126653497 w 65"/>
                  <a:gd name="T7" fmla="*/ 23382366 h 66"/>
                  <a:gd name="T8" fmla="*/ 7794663 w 65"/>
                  <a:gd name="T9" fmla="*/ 0 h 66"/>
                  <a:gd name="T10" fmla="*/ 0 60000 65536"/>
                  <a:gd name="T11" fmla="*/ 0 60000 65536"/>
                  <a:gd name="T12" fmla="*/ 0 60000 65536"/>
                  <a:gd name="T13" fmla="*/ 0 60000 65536"/>
                  <a:gd name="T14" fmla="*/ 0 60000 65536"/>
                  <a:gd name="T15" fmla="*/ 0 w 65"/>
                  <a:gd name="T16" fmla="*/ 0 h 66"/>
                  <a:gd name="T17" fmla="*/ 65 w 65"/>
                  <a:gd name="T18" fmla="*/ 66 h 66"/>
                </a:gdLst>
                <a:ahLst/>
                <a:cxnLst>
                  <a:cxn ang="T10">
                    <a:pos x="T0" y="T1"/>
                  </a:cxn>
                  <a:cxn ang="T11">
                    <a:pos x="T2" y="T3"/>
                  </a:cxn>
                  <a:cxn ang="T12">
                    <a:pos x="T4" y="T5"/>
                  </a:cxn>
                  <a:cxn ang="T13">
                    <a:pos x="T6" y="T7"/>
                  </a:cxn>
                  <a:cxn ang="T14">
                    <a:pos x="T8" y="T9"/>
                  </a:cxn>
                </a:cxnLst>
                <a:rect l="T15" t="T16" r="T17" b="T18"/>
                <a:pathLst>
                  <a:path w="65" h="66">
                    <a:moveTo>
                      <a:pt x="4" y="0"/>
                    </a:moveTo>
                    <a:lnTo>
                      <a:pt x="0" y="57"/>
                    </a:lnTo>
                    <a:lnTo>
                      <a:pt x="59" y="66"/>
                    </a:lnTo>
                    <a:lnTo>
                      <a:pt x="65" y="12"/>
                    </a:lnTo>
                    <a:lnTo>
                      <a:pt x="4" y="0"/>
                    </a:lnTo>
                    <a:close/>
                  </a:path>
                </a:pathLst>
              </a:custGeom>
              <a:solidFill>
                <a:srgbClr val="C0E6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9" name="Freeform 440"/>
              <p:cNvSpPr>
                <a:spLocks noChangeArrowheads="1"/>
              </p:cNvSpPr>
              <p:nvPr/>
            </p:nvSpPr>
            <p:spPr bwMode="auto">
              <a:xfrm>
                <a:off x="763550" y="3556717"/>
                <a:ext cx="101900" cy="92128"/>
              </a:xfrm>
              <a:custGeom>
                <a:avLst/>
                <a:gdLst>
                  <a:gd name="T0" fmla="*/ 11690582 w 73"/>
                  <a:gd name="T1" fmla="*/ 0 h 66"/>
                  <a:gd name="T2" fmla="*/ 0 w 73"/>
                  <a:gd name="T3" fmla="*/ 105217155 h 66"/>
                  <a:gd name="T4" fmla="*/ 130550651 w 73"/>
                  <a:gd name="T5" fmla="*/ 128599521 h 66"/>
                  <a:gd name="T6" fmla="*/ 142241233 w 73"/>
                  <a:gd name="T7" fmla="*/ 25329616 h 66"/>
                  <a:gd name="T8" fmla="*/ 11690582 w 73"/>
                  <a:gd name="T9" fmla="*/ 0 h 66"/>
                  <a:gd name="T10" fmla="*/ 0 60000 65536"/>
                  <a:gd name="T11" fmla="*/ 0 60000 65536"/>
                  <a:gd name="T12" fmla="*/ 0 60000 65536"/>
                  <a:gd name="T13" fmla="*/ 0 60000 65536"/>
                  <a:gd name="T14" fmla="*/ 0 60000 65536"/>
                  <a:gd name="T15" fmla="*/ 0 w 73"/>
                  <a:gd name="T16" fmla="*/ 0 h 66"/>
                  <a:gd name="T17" fmla="*/ 73 w 73"/>
                  <a:gd name="T18" fmla="*/ 66 h 66"/>
                </a:gdLst>
                <a:ahLst/>
                <a:cxnLst>
                  <a:cxn ang="T10">
                    <a:pos x="T0" y="T1"/>
                  </a:cxn>
                  <a:cxn ang="T11">
                    <a:pos x="T2" y="T3"/>
                  </a:cxn>
                  <a:cxn ang="T12">
                    <a:pos x="T4" y="T5"/>
                  </a:cxn>
                  <a:cxn ang="T13">
                    <a:pos x="T6" y="T7"/>
                  </a:cxn>
                  <a:cxn ang="T14">
                    <a:pos x="T8" y="T9"/>
                  </a:cxn>
                </a:cxnLst>
                <a:rect l="T15" t="T16" r="T17" b="T18"/>
                <a:pathLst>
                  <a:path w="73" h="66">
                    <a:moveTo>
                      <a:pt x="6" y="0"/>
                    </a:moveTo>
                    <a:lnTo>
                      <a:pt x="0" y="54"/>
                    </a:lnTo>
                    <a:lnTo>
                      <a:pt x="67" y="66"/>
                    </a:lnTo>
                    <a:lnTo>
                      <a:pt x="73" y="13"/>
                    </a:lnTo>
                    <a:lnTo>
                      <a:pt x="6" y="0"/>
                    </a:lnTo>
                    <a:close/>
                  </a:path>
                </a:pathLst>
              </a:custGeom>
              <a:solidFill>
                <a:srgbClr val="F2B3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0" name="Freeform 441"/>
              <p:cNvSpPr>
                <a:spLocks noChangeArrowheads="1"/>
              </p:cNvSpPr>
              <p:nvPr/>
            </p:nvSpPr>
            <p:spPr bwMode="auto">
              <a:xfrm>
                <a:off x="942223" y="3591613"/>
                <a:ext cx="73982" cy="85149"/>
              </a:xfrm>
              <a:custGeom>
                <a:avLst/>
                <a:gdLst>
                  <a:gd name="T0" fmla="*/ 202716160 w 27"/>
                  <a:gd name="T1" fmla="*/ 37723754 h 31"/>
                  <a:gd name="T2" fmla="*/ 22523409 w 27"/>
                  <a:gd name="T3" fmla="*/ 0 h 31"/>
                  <a:gd name="T4" fmla="*/ 0 w 27"/>
                  <a:gd name="T5" fmla="*/ 196158575 h 31"/>
                  <a:gd name="T6" fmla="*/ 180192751 w 27"/>
                  <a:gd name="T7" fmla="*/ 233882329 h 31"/>
                  <a:gd name="T8" fmla="*/ 202716160 w 27"/>
                  <a:gd name="T9" fmla="*/ 37723754 h 31"/>
                  <a:gd name="T10" fmla="*/ 0 60000 65536"/>
                  <a:gd name="T11" fmla="*/ 0 60000 65536"/>
                  <a:gd name="T12" fmla="*/ 0 60000 65536"/>
                  <a:gd name="T13" fmla="*/ 0 60000 65536"/>
                  <a:gd name="T14" fmla="*/ 0 60000 65536"/>
                  <a:gd name="T15" fmla="*/ 0 w 27"/>
                  <a:gd name="T16" fmla="*/ 0 h 31"/>
                  <a:gd name="T17" fmla="*/ 27 w 27"/>
                  <a:gd name="T18" fmla="*/ 31 h 31"/>
                </a:gdLst>
                <a:ahLst/>
                <a:cxnLst>
                  <a:cxn ang="T10">
                    <a:pos x="T0" y="T1"/>
                  </a:cxn>
                  <a:cxn ang="T11">
                    <a:pos x="T2" y="T3"/>
                  </a:cxn>
                  <a:cxn ang="T12">
                    <a:pos x="T4" y="T5"/>
                  </a:cxn>
                  <a:cxn ang="T13">
                    <a:pos x="T6" y="T7"/>
                  </a:cxn>
                  <a:cxn ang="T14">
                    <a:pos x="T8" y="T9"/>
                  </a:cxn>
                </a:cxnLst>
                <a:rect l="T15" t="T16" r="T17" b="T18"/>
                <a:pathLst>
                  <a:path w="27" h="31">
                    <a:moveTo>
                      <a:pt x="27" y="5"/>
                    </a:moveTo>
                    <a:cubicBezTo>
                      <a:pt x="3" y="0"/>
                      <a:pt x="3" y="0"/>
                      <a:pt x="3" y="0"/>
                    </a:cubicBezTo>
                    <a:cubicBezTo>
                      <a:pt x="0" y="26"/>
                      <a:pt x="0" y="26"/>
                      <a:pt x="0" y="26"/>
                    </a:cubicBezTo>
                    <a:cubicBezTo>
                      <a:pt x="24" y="31"/>
                      <a:pt x="24" y="31"/>
                      <a:pt x="24" y="31"/>
                    </a:cubicBezTo>
                    <a:cubicBezTo>
                      <a:pt x="25" y="22"/>
                      <a:pt x="26" y="13"/>
                      <a:pt x="27" y="5"/>
                    </a:cubicBezTo>
                    <a:close/>
                  </a:path>
                </a:pathLst>
              </a:custGeom>
              <a:solidFill>
                <a:srgbClr val="F2B3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1" name="Freeform 442"/>
              <p:cNvSpPr>
                <a:spLocks noChangeArrowheads="1"/>
              </p:cNvSpPr>
              <p:nvPr/>
            </p:nvSpPr>
            <p:spPr bwMode="auto">
              <a:xfrm>
                <a:off x="857074" y="3574863"/>
                <a:ext cx="93525" cy="87940"/>
              </a:xfrm>
              <a:custGeom>
                <a:avLst/>
                <a:gdLst>
                  <a:gd name="T0" fmla="*/ 11690625 w 67"/>
                  <a:gd name="T1" fmla="*/ 0 h 63"/>
                  <a:gd name="T2" fmla="*/ 0 w 67"/>
                  <a:gd name="T3" fmla="*/ 103268082 h 63"/>
                  <a:gd name="T4" fmla="*/ 118860504 w 67"/>
                  <a:gd name="T5" fmla="*/ 122753073 h 63"/>
                  <a:gd name="T6" fmla="*/ 130551129 w 67"/>
                  <a:gd name="T7" fmla="*/ 23380873 h 63"/>
                  <a:gd name="T8" fmla="*/ 11690625 w 67"/>
                  <a:gd name="T9" fmla="*/ 0 h 63"/>
                  <a:gd name="T10" fmla="*/ 0 60000 65536"/>
                  <a:gd name="T11" fmla="*/ 0 60000 65536"/>
                  <a:gd name="T12" fmla="*/ 0 60000 65536"/>
                  <a:gd name="T13" fmla="*/ 0 60000 65536"/>
                  <a:gd name="T14" fmla="*/ 0 60000 65536"/>
                  <a:gd name="T15" fmla="*/ 0 w 67"/>
                  <a:gd name="T16" fmla="*/ 0 h 63"/>
                  <a:gd name="T17" fmla="*/ 67 w 67"/>
                  <a:gd name="T18" fmla="*/ 63 h 63"/>
                </a:gdLst>
                <a:ahLst/>
                <a:cxnLst>
                  <a:cxn ang="T10">
                    <a:pos x="T0" y="T1"/>
                  </a:cxn>
                  <a:cxn ang="T11">
                    <a:pos x="T2" y="T3"/>
                  </a:cxn>
                  <a:cxn ang="T12">
                    <a:pos x="T4" y="T5"/>
                  </a:cxn>
                  <a:cxn ang="T13">
                    <a:pos x="T6" y="T7"/>
                  </a:cxn>
                  <a:cxn ang="T14">
                    <a:pos x="T8" y="T9"/>
                  </a:cxn>
                </a:cxnLst>
                <a:rect l="T15" t="T16" r="T17" b="T18"/>
                <a:pathLst>
                  <a:path w="67" h="63">
                    <a:moveTo>
                      <a:pt x="6" y="0"/>
                    </a:moveTo>
                    <a:lnTo>
                      <a:pt x="0" y="53"/>
                    </a:lnTo>
                    <a:lnTo>
                      <a:pt x="61" y="63"/>
                    </a:lnTo>
                    <a:lnTo>
                      <a:pt x="67" y="12"/>
                    </a:lnTo>
                    <a:lnTo>
                      <a:pt x="6" y="0"/>
                    </a:lnTo>
                    <a:close/>
                  </a:path>
                </a:pathLst>
              </a:custGeom>
              <a:solidFill>
                <a:srgbClr val="C0E6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2" name="Freeform 443"/>
              <p:cNvSpPr>
                <a:spLocks noChangeArrowheads="1"/>
              </p:cNvSpPr>
              <p:nvPr/>
            </p:nvSpPr>
            <p:spPr bwMode="auto">
              <a:xfrm>
                <a:off x="478789" y="3848456"/>
                <a:ext cx="517874" cy="202403"/>
              </a:xfrm>
              <a:custGeom>
                <a:avLst/>
                <a:gdLst>
                  <a:gd name="T0" fmla="*/ 1419013121 w 189"/>
                  <a:gd name="T1" fmla="*/ 0 h 74"/>
                  <a:gd name="T2" fmla="*/ 37539015 w 189"/>
                  <a:gd name="T3" fmla="*/ 52367673 h 74"/>
                  <a:gd name="T4" fmla="*/ 0 w 189"/>
                  <a:gd name="T5" fmla="*/ 553607762 h 74"/>
                  <a:gd name="T6" fmla="*/ 1419013121 w 189"/>
                  <a:gd name="T7" fmla="*/ 538646351 h 74"/>
                  <a:gd name="T8" fmla="*/ 1419013121 w 189"/>
                  <a:gd name="T9" fmla="*/ 0 h 74"/>
                  <a:gd name="T10" fmla="*/ 0 60000 65536"/>
                  <a:gd name="T11" fmla="*/ 0 60000 65536"/>
                  <a:gd name="T12" fmla="*/ 0 60000 65536"/>
                  <a:gd name="T13" fmla="*/ 0 60000 65536"/>
                  <a:gd name="T14" fmla="*/ 0 60000 65536"/>
                  <a:gd name="T15" fmla="*/ 0 w 189"/>
                  <a:gd name="T16" fmla="*/ 0 h 74"/>
                  <a:gd name="T17" fmla="*/ 189 w 189"/>
                  <a:gd name="T18" fmla="*/ 74 h 74"/>
                </a:gdLst>
                <a:ahLst/>
                <a:cxnLst>
                  <a:cxn ang="T10">
                    <a:pos x="T0" y="T1"/>
                  </a:cxn>
                  <a:cxn ang="T11">
                    <a:pos x="T2" y="T3"/>
                  </a:cxn>
                  <a:cxn ang="T12">
                    <a:pos x="T4" y="T5"/>
                  </a:cxn>
                  <a:cxn ang="T13">
                    <a:pos x="T6" y="T7"/>
                  </a:cxn>
                  <a:cxn ang="T14">
                    <a:pos x="T8" y="T9"/>
                  </a:cxn>
                </a:cxnLst>
                <a:rect l="T15" t="T16" r="T17" b="T18"/>
                <a:pathLst>
                  <a:path w="189" h="74">
                    <a:moveTo>
                      <a:pt x="189" y="0"/>
                    </a:moveTo>
                    <a:cubicBezTo>
                      <a:pt x="5" y="7"/>
                      <a:pt x="5" y="7"/>
                      <a:pt x="5" y="7"/>
                    </a:cubicBezTo>
                    <a:cubicBezTo>
                      <a:pt x="3" y="29"/>
                      <a:pt x="2" y="52"/>
                      <a:pt x="0" y="74"/>
                    </a:cubicBezTo>
                    <a:cubicBezTo>
                      <a:pt x="189" y="72"/>
                      <a:pt x="189" y="72"/>
                      <a:pt x="189" y="72"/>
                    </a:cubicBezTo>
                    <a:cubicBezTo>
                      <a:pt x="189" y="44"/>
                      <a:pt x="189" y="20"/>
                      <a:pt x="189" y="0"/>
                    </a:cubicBezTo>
                    <a:close/>
                  </a:path>
                </a:pathLst>
              </a:custGeom>
              <a:solidFill>
                <a:srgbClr val="FFA4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3" name="Freeform 444"/>
              <p:cNvSpPr>
                <a:spLocks noChangeArrowheads="1"/>
              </p:cNvSpPr>
              <p:nvPr/>
            </p:nvSpPr>
            <p:spPr bwMode="auto">
              <a:xfrm>
                <a:off x="469557" y="3959763"/>
                <a:ext cx="534625" cy="251259"/>
              </a:xfrm>
              <a:custGeom>
                <a:avLst/>
                <a:gdLst>
                  <a:gd name="T0" fmla="*/ 1443213333 w 195"/>
                  <a:gd name="T1" fmla="*/ 0 h 92"/>
                  <a:gd name="T2" fmla="*/ 22550208 w 195"/>
                  <a:gd name="T3" fmla="*/ 14917138 h 92"/>
                  <a:gd name="T4" fmla="*/ 0 w 195"/>
                  <a:gd name="T5" fmla="*/ 350563658 h 92"/>
                  <a:gd name="T6" fmla="*/ 1465763542 w 195"/>
                  <a:gd name="T7" fmla="*/ 686207447 h 92"/>
                  <a:gd name="T8" fmla="*/ 1443213333 w 195"/>
                  <a:gd name="T9" fmla="*/ 0 h 92"/>
                  <a:gd name="T10" fmla="*/ 0 60000 65536"/>
                  <a:gd name="T11" fmla="*/ 0 60000 65536"/>
                  <a:gd name="T12" fmla="*/ 0 60000 65536"/>
                  <a:gd name="T13" fmla="*/ 0 60000 65536"/>
                  <a:gd name="T14" fmla="*/ 0 60000 65536"/>
                  <a:gd name="T15" fmla="*/ 0 w 195"/>
                  <a:gd name="T16" fmla="*/ 0 h 92"/>
                  <a:gd name="T17" fmla="*/ 195 w 195"/>
                  <a:gd name="T18" fmla="*/ 92 h 92"/>
                </a:gdLst>
                <a:ahLst/>
                <a:cxnLst>
                  <a:cxn ang="T10">
                    <a:pos x="T0" y="T1"/>
                  </a:cxn>
                  <a:cxn ang="T11">
                    <a:pos x="T2" y="T3"/>
                  </a:cxn>
                  <a:cxn ang="T12">
                    <a:pos x="T4" y="T5"/>
                  </a:cxn>
                  <a:cxn ang="T13">
                    <a:pos x="T6" y="T7"/>
                  </a:cxn>
                  <a:cxn ang="T14">
                    <a:pos x="T8" y="T9"/>
                  </a:cxn>
                </a:cxnLst>
                <a:rect l="T15" t="T16" r="T17" b="T18"/>
                <a:pathLst>
                  <a:path w="195" h="92">
                    <a:moveTo>
                      <a:pt x="192" y="0"/>
                    </a:moveTo>
                    <a:cubicBezTo>
                      <a:pt x="3" y="2"/>
                      <a:pt x="3" y="2"/>
                      <a:pt x="3" y="2"/>
                    </a:cubicBezTo>
                    <a:cubicBezTo>
                      <a:pt x="2" y="17"/>
                      <a:pt x="1" y="32"/>
                      <a:pt x="0" y="47"/>
                    </a:cubicBezTo>
                    <a:cubicBezTo>
                      <a:pt x="195" y="92"/>
                      <a:pt x="195" y="92"/>
                      <a:pt x="195" y="92"/>
                    </a:cubicBezTo>
                    <a:cubicBezTo>
                      <a:pt x="194" y="59"/>
                      <a:pt x="193" y="28"/>
                      <a:pt x="192" y="0"/>
                    </a:cubicBezTo>
                    <a:close/>
                  </a:path>
                </a:pathLst>
              </a:cu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4" name="Freeform 445"/>
              <p:cNvSpPr>
                <a:spLocks noChangeArrowheads="1"/>
              </p:cNvSpPr>
              <p:nvPr/>
            </p:nvSpPr>
            <p:spPr bwMode="auto">
              <a:xfrm>
                <a:off x="459247" y="4173698"/>
                <a:ext cx="559751" cy="388056"/>
              </a:xfrm>
              <a:custGeom>
                <a:avLst/>
                <a:gdLst>
                  <a:gd name="T0" fmla="*/ 30116799 w 204"/>
                  <a:gd name="T1" fmla="*/ 0 h 142"/>
                  <a:gd name="T2" fmla="*/ 0 w 204"/>
                  <a:gd name="T3" fmla="*/ 388342943 h 142"/>
                  <a:gd name="T4" fmla="*/ 1535888147 w 204"/>
                  <a:gd name="T5" fmla="*/ 1060475064 h 142"/>
                  <a:gd name="T6" fmla="*/ 1498244892 w 204"/>
                  <a:gd name="T7" fmla="*/ 336064694 h 142"/>
                  <a:gd name="T8" fmla="*/ 30116799 w 204"/>
                  <a:gd name="T9" fmla="*/ 0 h 142"/>
                  <a:gd name="T10" fmla="*/ 0 60000 65536"/>
                  <a:gd name="T11" fmla="*/ 0 60000 65536"/>
                  <a:gd name="T12" fmla="*/ 0 60000 65536"/>
                  <a:gd name="T13" fmla="*/ 0 60000 65536"/>
                  <a:gd name="T14" fmla="*/ 0 60000 65536"/>
                  <a:gd name="T15" fmla="*/ 0 w 204"/>
                  <a:gd name="T16" fmla="*/ 0 h 142"/>
                  <a:gd name="T17" fmla="*/ 204 w 204"/>
                  <a:gd name="T18" fmla="*/ 142 h 142"/>
                </a:gdLst>
                <a:ahLst/>
                <a:cxnLst>
                  <a:cxn ang="T10">
                    <a:pos x="T0" y="T1"/>
                  </a:cxn>
                  <a:cxn ang="T11">
                    <a:pos x="T2" y="T3"/>
                  </a:cxn>
                  <a:cxn ang="T12">
                    <a:pos x="T4" y="T5"/>
                  </a:cxn>
                  <a:cxn ang="T13">
                    <a:pos x="T6" y="T7"/>
                  </a:cxn>
                  <a:cxn ang="T14">
                    <a:pos x="T8" y="T9"/>
                  </a:cxn>
                </a:cxnLst>
                <a:rect l="T15" t="T16" r="T17" b="T18"/>
                <a:pathLst>
                  <a:path w="204" h="142">
                    <a:moveTo>
                      <a:pt x="4" y="0"/>
                    </a:moveTo>
                    <a:cubicBezTo>
                      <a:pt x="2" y="17"/>
                      <a:pt x="1" y="34"/>
                      <a:pt x="0" y="52"/>
                    </a:cubicBezTo>
                    <a:cubicBezTo>
                      <a:pt x="204" y="142"/>
                      <a:pt x="204" y="142"/>
                      <a:pt x="204" y="142"/>
                    </a:cubicBezTo>
                    <a:cubicBezTo>
                      <a:pt x="202" y="109"/>
                      <a:pt x="200" y="76"/>
                      <a:pt x="199" y="45"/>
                    </a:cubicBezTo>
                    <a:lnTo>
                      <a:pt x="4" y="0"/>
                    </a:lnTo>
                    <a:close/>
                  </a:path>
                </a:pathLst>
              </a:custGeom>
              <a:solidFill>
                <a:srgbClr val="FFA4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5" name="Freeform 446"/>
              <p:cNvSpPr>
                <a:spLocks noChangeArrowheads="1"/>
              </p:cNvSpPr>
              <p:nvPr/>
            </p:nvSpPr>
            <p:spPr bwMode="auto">
              <a:xfrm>
                <a:off x="415974" y="4316078"/>
                <a:ext cx="621170" cy="598835"/>
              </a:xfrm>
              <a:custGeom>
                <a:avLst/>
                <a:gdLst>
                  <a:gd name="T0" fmla="*/ 119809190 w 227"/>
                  <a:gd name="T1" fmla="*/ 0 h 219"/>
                  <a:gd name="T2" fmla="*/ 0 w 227"/>
                  <a:gd name="T3" fmla="*/ 1480440434 h 219"/>
                  <a:gd name="T4" fmla="*/ 1699789290 w 227"/>
                  <a:gd name="T5" fmla="*/ 1637458252 h 219"/>
                  <a:gd name="T6" fmla="*/ 1647372941 w 227"/>
                  <a:gd name="T7" fmla="*/ 672929210 h 219"/>
                  <a:gd name="T8" fmla="*/ 119809190 w 227"/>
                  <a:gd name="T9" fmla="*/ 0 h 219"/>
                  <a:gd name="T10" fmla="*/ 0 60000 65536"/>
                  <a:gd name="T11" fmla="*/ 0 60000 65536"/>
                  <a:gd name="T12" fmla="*/ 0 60000 65536"/>
                  <a:gd name="T13" fmla="*/ 0 60000 65536"/>
                  <a:gd name="T14" fmla="*/ 0 60000 65536"/>
                  <a:gd name="T15" fmla="*/ 0 w 227"/>
                  <a:gd name="T16" fmla="*/ 0 h 219"/>
                  <a:gd name="T17" fmla="*/ 227 w 227"/>
                  <a:gd name="T18" fmla="*/ 219 h 219"/>
                </a:gdLst>
                <a:ahLst/>
                <a:cxnLst>
                  <a:cxn ang="T10">
                    <a:pos x="T0" y="T1"/>
                  </a:cxn>
                  <a:cxn ang="T11">
                    <a:pos x="T2" y="T3"/>
                  </a:cxn>
                  <a:cxn ang="T12">
                    <a:pos x="T4" y="T5"/>
                  </a:cxn>
                  <a:cxn ang="T13">
                    <a:pos x="T6" y="T7"/>
                  </a:cxn>
                  <a:cxn ang="T14">
                    <a:pos x="T8" y="T9"/>
                  </a:cxn>
                </a:cxnLst>
                <a:rect l="T15" t="T16" r="T17" b="T18"/>
                <a:pathLst>
                  <a:path w="227" h="219">
                    <a:moveTo>
                      <a:pt x="16" y="0"/>
                    </a:moveTo>
                    <a:cubicBezTo>
                      <a:pt x="10" y="67"/>
                      <a:pt x="5" y="135"/>
                      <a:pt x="0" y="198"/>
                    </a:cubicBezTo>
                    <a:cubicBezTo>
                      <a:pt x="75" y="205"/>
                      <a:pt x="151" y="213"/>
                      <a:pt x="227" y="219"/>
                    </a:cubicBezTo>
                    <a:cubicBezTo>
                      <a:pt x="225" y="176"/>
                      <a:pt x="222" y="133"/>
                      <a:pt x="220" y="90"/>
                    </a:cubicBezTo>
                    <a:lnTo>
                      <a:pt x="16" y="0"/>
                    </a:lnTo>
                    <a:close/>
                  </a:path>
                </a:pathLst>
              </a:custGeom>
              <a:solidFill>
                <a:srgbClr val="AC9D9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6" name="Freeform 447"/>
              <p:cNvSpPr>
                <a:spLocks noChangeArrowheads="1"/>
              </p:cNvSpPr>
              <p:nvPr/>
            </p:nvSpPr>
            <p:spPr bwMode="auto">
              <a:xfrm>
                <a:off x="427141" y="4392852"/>
                <a:ext cx="164715" cy="302907"/>
              </a:xfrm>
              <a:custGeom>
                <a:avLst/>
                <a:gdLst>
                  <a:gd name="T0" fmla="*/ 75365348 w 60"/>
                  <a:gd name="T1" fmla="*/ 0 h 111"/>
                  <a:gd name="T2" fmla="*/ 67826892 w 60"/>
                  <a:gd name="T3" fmla="*/ 0 h 111"/>
                  <a:gd name="T4" fmla="*/ 0 w 60"/>
                  <a:gd name="T5" fmla="*/ 819153310 h 111"/>
                  <a:gd name="T6" fmla="*/ 75365348 w 60"/>
                  <a:gd name="T7" fmla="*/ 826600456 h 111"/>
                  <a:gd name="T8" fmla="*/ 452183854 w 60"/>
                  <a:gd name="T9" fmla="*/ 409576655 h 111"/>
                  <a:gd name="T10" fmla="*/ 75365348 w 60"/>
                  <a:gd name="T11" fmla="*/ 0 h 111"/>
                  <a:gd name="T12" fmla="*/ 0 60000 65536"/>
                  <a:gd name="T13" fmla="*/ 0 60000 65536"/>
                  <a:gd name="T14" fmla="*/ 0 60000 65536"/>
                  <a:gd name="T15" fmla="*/ 0 60000 65536"/>
                  <a:gd name="T16" fmla="*/ 0 60000 65536"/>
                  <a:gd name="T17" fmla="*/ 0 60000 65536"/>
                  <a:gd name="T18" fmla="*/ 0 w 60"/>
                  <a:gd name="T19" fmla="*/ 0 h 111"/>
                  <a:gd name="T20" fmla="*/ 60 w 60"/>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60" h="111">
                    <a:moveTo>
                      <a:pt x="10" y="0"/>
                    </a:moveTo>
                    <a:cubicBezTo>
                      <a:pt x="9" y="0"/>
                      <a:pt x="9" y="0"/>
                      <a:pt x="9" y="0"/>
                    </a:cubicBezTo>
                    <a:cubicBezTo>
                      <a:pt x="0" y="110"/>
                      <a:pt x="0" y="110"/>
                      <a:pt x="0" y="110"/>
                    </a:cubicBezTo>
                    <a:cubicBezTo>
                      <a:pt x="3" y="111"/>
                      <a:pt x="6" y="111"/>
                      <a:pt x="10" y="111"/>
                    </a:cubicBezTo>
                    <a:cubicBezTo>
                      <a:pt x="38" y="111"/>
                      <a:pt x="60" y="86"/>
                      <a:pt x="60" y="55"/>
                    </a:cubicBezTo>
                    <a:cubicBezTo>
                      <a:pt x="60" y="25"/>
                      <a:pt x="38" y="0"/>
                      <a:pt x="10" y="0"/>
                    </a:cubicBezTo>
                    <a:close/>
                  </a:path>
                </a:pathLst>
              </a:custGeom>
              <a:solidFill>
                <a:srgbClr val="68747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7" name="Freeform 448"/>
              <p:cNvSpPr>
                <a:spLocks noChangeArrowheads="1"/>
              </p:cNvSpPr>
              <p:nvPr/>
            </p:nvSpPr>
            <p:spPr bwMode="auto">
              <a:xfrm>
                <a:off x="455059" y="4783700"/>
                <a:ext cx="251259" cy="100504"/>
              </a:xfrm>
              <a:custGeom>
                <a:avLst/>
                <a:gdLst>
                  <a:gd name="T0" fmla="*/ 328185220 w 92"/>
                  <a:gd name="T1" fmla="*/ 0 h 37"/>
                  <a:gd name="T2" fmla="*/ 0 w 92"/>
                  <a:gd name="T3" fmla="*/ 206595479 h 37"/>
                  <a:gd name="T4" fmla="*/ 686207447 w 92"/>
                  <a:gd name="T5" fmla="*/ 273001460 h 37"/>
                  <a:gd name="T6" fmla="*/ 328185220 w 92"/>
                  <a:gd name="T7" fmla="*/ 0 h 37"/>
                  <a:gd name="T8" fmla="*/ 0 60000 65536"/>
                  <a:gd name="T9" fmla="*/ 0 60000 65536"/>
                  <a:gd name="T10" fmla="*/ 0 60000 65536"/>
                  <a:gd name="T11" fmla="*/ 0 60000 65536"/>
                  <a:gd name="T12" fmla="*/ 0 w 92"/>
                  <a:gd name="T13" fmla="*/ 0 h 37"/>
                  <a:gd name="T14" fmla="*/ 92 w 92"/>
                  <a:gd name="T15" fmla="*/ 37 h 37"/>
                </a:gdLst>
                <a:ahLst/>
                <a:cxnLst>
                  <a:cxn ang="T8">
                    <a:pos x="T0" y="T1"/>
                  </a:cxn>
                  <a:cxn ang="T9">
                    <a:pos x="T2" y="T3"/>
                  </a:cxn>
                  <a:cxn ang="T10">
                    <a:pos x="T4" y="T5"/>
                  </a:cxn>
                  <a:cxn ang="T11">
                    <a:pos x="T6" y="T7"/>
                  </a:cxn>
                </a:cxnLst>
                <a:rect l="T12" t="T13" r="T14" b="T15"/>
                <a:pathLst>
                  <a:path w="92" h="37">
                    <a:moveTo>
                      <a:pt x="44" y="0"/>
                    </a:moveTo>
                    <a:cubicBezTo>
                      <a:pt x="25" y="0"/>
                      <a:pt x="9" y="12"/>
                      <a:pt x="0" y="28"/>
                    </a:cubicBezTo>
                    <a:cubicBezTo>
                      <a:pt x="92" y="37"/>
                      <a:pt x="92" y="37"/>
                      <a:pt x="92" y="37"/>
                    </a:cubicBezTo>
                    <a:cubicBezTo>
                      <a:pt x="85" y="16"/>
                      <a:pt x="66" y="0"/>
                      <a:pt x="44" y="0"/>
                    </a:cubicBezTo>
                    <a:close/>
                  </a:path>
                </a:pathLst>
              </a:custGeom>
              <a:solidFill>
                <a:srgbClr val="68747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8" name="Freeform 449"/>
              <p:cNvSpPr>
                <a:spLocks noChangeArrowheads="1"/>
              </p:cNvSpPr>
              <p:nvPr/>
            </p:nvSpPr>
            <p:spPr bwMode="auto">
              <a:xfrm>
                <a:off x="752383" y="4450083"/>
                <a:ext cx="249864" cy="174485"/>
              </a:xfrm>
              <a:custGeom>
                <a:avLst/>
                <a:gdLst>
                  <a:gd name="T0" fmla="*/ 686066137 w 91"/>
                  <a:gd name="T1" fmla="*/ 289882291 h 64"/>
                  <a:gd name="T2" fmla="*/ 7539852 w 91"/>
                  <a:gd name="T3" fmla="*/ 0 h 64"/>
                  <a:gd name="T4" fmla="*/ 0 w 91"/>
                  <a:gd name="T5" fmla="*/ 59463943 h 64"/>
                  <a:gd name="T6" fmla="*/ 376959657 w 91"/>
                  <a:gd name="T7" fmla="*/ 475703363 h 64"/>
                  <a:gd name="T8" fmla="*/ 686066137 w 91"/>
                  <a:gd name="T9" fmla="*/ 304746231 h 64"/>
                  <a:gd name="T10" fmla="*/ 686066137 w 91"/>
                  <a:gd name="T11" fmla="*/ 289882291 h 64"/>
                  <a:gd name="T12" fmla="*/ 0 60000 65536"/>
                  <a:gd name="T13" fmla="*/ 0 60000 65536"/>
                  <a:gd name="T14" fmla="*/ 0 60000 65536"/>
                  <a:gd name="T15" fmla="*/ 0 60000 65536"/>
                  <a:gd name="T16" fmla="*/ 0 60000 65536"/>
                  <a:gd name="T17" fmla="*/ 0 60000 65536"/>
                  <a:gd name="T18" fmla="*/ 0 w 91"/>
                  <a:gd name="T19" fmla="*/ 0 h 64"/>
                  <a:gd name="T20" fmla="*/ 91 w 91"/>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91" h="64">
                    <a:moveTo>
                      <a:pt x="91" y="39"/>
                    </a:moveTo>
                    <a:cubicBezTo>
                      <a:pt x="1" y="0"/>
                      <a:pt x="1" y="0"/>
                      <a:pt x="1" y="0"/>
                    </a:cubicBezTo>
                    <a:cubicBezTo>
                      <a:pt x="0" y="2"/>
                      <a:pt x="0" y="5"/>
                      <a:pt x="0" y="8"/>
                    </a:cubicBezTo>
                    <a:cubicBezTo>
                      <a:pt x="0" y="39"/>
                      <a:pt x="23" y="64"/>
                      <a:pt x="50" y="64"/>
                    </a:cubicBezTo>
                    <a:cubicBezTo>
                      <a:pt x="67" y="64"/>
                      <a:pt x="82" y="55"/>
                      <a:pt x="91" y="41"/>
                    </a:cubicBezTo>
                    <a:lnTo>
                      <a:pt x="91" y="39"/>
                    </a:lnTo>
                    <a:close/>
                  </a:path>
                </a:pathLst>
              </a:custGeom>
              <a:solidFill>
                <a:srgbClr val="68747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9" name="Oval 450"/>
              <p:cNvSpPr>
                <a:spLocks noChangeArrowheads="1"/>
              </p:cNvSpPr>
              <p:nvPr/>
            </p:nvSpPr>
            <p:spPr bwMode="auto">
              <a:xfrm>
                <a:off x="654671" y="4613402"/>
                <a:ext cx="153547" cy="170298"/>
              </a:xfrm>
              <a:prstGeom prst="ellipse">
                <a:avLst/>
              </a:prstGeom>
              <a:solidFill>
                <a:srgbClr val="68747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0" name="Freeform 451"/>
              <p:cNvSpPr>
                <a:spLocks noChangeArrowheads="1"/>
              </p:cNvSpPr>
              <p:nvPr/>
            </p:nvSpPr>
            <p:spPr bwMode="auto">
              <a:xfrm>
                <a:off x="868241" y="4712510"/>
                <a:ext cx="166111" cy="205195"/>
              </a:xfrm>
              <a:custGeom>
                <a:avLst/>
                <a:gdLst>
                  <a:gd name="T0" fmla="*/ 378188454 w 61"/>
                  <a:gd name="T1" fmla="*/ 0 h 75"/>
                  <a:gd name="T2" fmla="*/ 0 w 61"/>
                  <a:gd name="T3" fmla="*/ 419177818 h 75"/>
                  <a:gd name="T4" fmla="*/ 14830172 w 61"/>
                  <a:gd name="T5" fmla="*/ 516486759 h 75"/>
                  <a:gd name="T6" fmla="*/ 452342038 w 61"/>
                  <a:gd name="T7" fmla="*/ 561399840 h 75"/>
                  <a:gd name="T8" fmla="*/ 400433712 w 61"/>
                  <a:gd name="T9" fmla="*/ 0 h 75"/>
                  <a:gd name="T10" fmla="*/ 378188454 w 61"/>
                  <a:gd name="T11" fmla="*/ 0 h 75"/>
                  <a:gd name="T12" fmla="*/ 0 60000 65536"/>
                  <a:gd name="T13" fmla="*/ 0 60000 65536"/>
                  <a:gd name="T14" fmla="*/ 0 60000 65536"/>
                  <a:gd name="T15" fmla="*/ 0 60000 65536"/>
                  <a:gd name="T16" fmla="*/ 0 60000 65536"/>
                  <a:gd name="T17" fmla="*/ 0 60000 65536"/>
                  <a:gd name="T18" fmla="*/ 0 w 61"/>
                  <a:gd name="T19" fmla="*/ 0 h 75"/>
                  <a:gd name="T20" fmla="*/ 61 w 6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61" h="75">
                    <a:moveTo>
                      <a:pt x="51" y="0"/>
                    </a:moveTo>
                    <a:cubicBezTo>
                      <a:pt x="23" y="0"/>
                      <a:pt x="0" y="25"/>
                      <a:pt x="0" y="56"/>
                    </a:cubicBezTo>
                    <a:cubicBezTo>
                      <a:pt x="0" y="60"/>
                      <a:pt x="1" y="65"/>
                      <a:pt x="2" y="69"/>
                    </a:cubicBezTo>
                    <a:cubicBezTo>
                      <a:pt x="61" y="75"/>
                      <a:pt x="61" y="75"/>
                      <a:pt x="61" y="75"/>
                    </a:cubicBezTo>
                    <a:cubicBezTo>
                      <a:pt x="54" y="0"/>
                      <a:pt x="54" y="0"/>
                      <a:pt x="54" y="0"/>
                    </a:cubicBezTo>
                    <a:cubicBezTo>
                      <a:pt x="53" y="0"/>
                      <a:pt x="52" y="0"/>
                      <a:pt x="51" y="0"/>
                    </a:cubicBezTo>
                    <a:close/>
                  </a:path>
                </a:pathLst>
              </a:custGeom>
              <a:solidFill>
                <a:srgbClr val="68747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91" name="Oval 452"/>
              <p:cNvSpPr>
                <a:spLocks noChangeArrowheads="1"/>
              </p:cNvSpPr>
              <p:nvPr/>
            </p:nvSpPr>
            <p:spPr bwMode="auto">
              <a:xfrm>
                <a:off x="446683" y="4895371"/>
                <a:ext cx="37689" cy="37688"/>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2" name="Oval 453"/>
              <p:cNvSpPr>
                <a:spLocks noChangeArrowheads="1"/>
              </p:cNvSpPr>
              <p:nvPr/>
            </p:nvSpPr>
            <p:spPr bwMode="auto">
              <a:xfrm>
                <a:off x="744007" y="4944227"/>
                <a:ext cx="39085" cy="39085"/>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3" name="Oval 454"/>
              <p:cNvSpPr>
                <a:spLocks noChangeArrowheads="1"/>
              </p:cNvSpPr>
              <p:nvPr/>
            </p:nvSpPr>
            <p:spPr bwMode="auto">
              <a:xfrm>
                <a:off x="600231" y="4928872"/>
                <a:ext cx="40481" cy="37688"/>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4" name="Oval 455"/>
              <p:cNvSpPr>
                <a:spLocks noChangeArrowheads="1"/>
              </p:cNvSpPr>
              <p:nvPr/>
            </p:nvSpPr>
            <p:spPr bwMode="auto">
              <a:xfrm>
                <a:off x="489956" y="4988895"/>
                <a:ext cx="39085" cy="37688"/>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5" name="Oval 456"/>
              <p:cNvSpPr>
                <a:spLocks noChangeArrowheads="1"/>
              </p:cNvSpPr>
              <p:nvPr/>
            </p:nvSpPr>
            <p:spPr bwMode="auto">
              <a:xfrm>
                <a:off x="626753" y="5064273"/>
                <a:ext cx="41877" cy="41877"/>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6" name="Oval 457"/>
              <p:cNvSpPr>
                <a:spLocks noChangeArrowheads="1"/>
              </p:cNvSpPr>
              <p:nvPr/>
            </p:nvSpPr>
            <p:spPr bwMode="auto">
              <a:xfrm>
                <a:off x="407599" y="5081024"/>
                <a:ext cx="39085" cy="41877"/>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7" name="Oval 458"/>
              <p:cNvSpPr>
                <a:spLocks noChangeArrowheads="1"/>
              </p:cNvSpPr>
              <p:nvPr/>
            </p:nvSpPr>
            <p:spPr bwMode="auto">
              <a:xfrm>
                <a:off x="811010" y="5048918"/>
                <a:ext cx="37689" cy="37688"/>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8" name="Oval 459"/>
              <p:cNvSpPr>
                <a:spLocks noChangeArrowheads="1"/>
              </p:cNvSpPr>
              <p:nvPr/>
            </p:nvSpPr>
            <p:spPr bwMode="auto">
              <a:xfrm>
                <a:off x="939431" y="4933060"/>
                <a:ext cx="37689" cy="39085"/>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9" name="Oval 460"/>
              <p:cNvSpPr>
                <a:spLocks noChangeArrowheads="1"/>
              </p:cNvSpPr>
              <p:nvPr/>
            </p:nvSpPr>
            <p:spPr bwMode="auto">
              <a:xfrm>
                <a:off x="993871" y="5064273"/>
                <a:ext cx="37689" cy="41877"/>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0" name="Oval 461"/>
              <p:cNvSpPr>
                <a:spLocks noChangeArrowheads="1"/>
              </p:cNvSpPr>
              <p:nvPr/>
            </p:nvSpPr>
            <p:spPr bwMode="auto">
              <a:xfrm>
                <a:off x="536020" y="3936398"/>
                <a:ext cx="44668" cy="43272"/>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1" name="Oval 462"/>
              <p:cNvSpPr>
                <a:spLocks noChangeArrowheads="1"/>
              </p:cNvSpPr>
              <p:nvPr/>
            </p:nvSpPr>
            <p:spPr bwMode="auto">
              <a:xfrm>
                <a:off x="536020" y="4102508"/>
                <a:ext cx="44668" cy="44668"/>
              </a:xfrm>
              <a:prstGeom prst="ellipse">
                <a:avLst/>
              </a:prstGeom>
              <a:solidFill>
                <a:srgbClr val="FFA4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2" name="Oval 463"/>
              <p:cNvSpPr>
                <a:spLocks noChangeArrowheads="1"/>
              </p:cNvSpPr>
              <p:nvPr/>
            </p:nvSpPr>
            <p:spPr bwMode="auto">
              <a:xfrm>
                <a:off x="649087" y="4119258"/>
                <a:ext cx="43273" cy="43272"/>
              </a:xfrm>
              <a:prstGeom prst="ellipse">
                <a:avLst/>
              </a:prstGeom>
              <a:solidFill>
                <a:srgbClr val="FFA4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3" name="Oval 464"/>
              <p:cNvSpPr>
                <a:spLocks noChangeArrowheads="1"/>
              </p:cNvSpPr>
              <p:nvPr/>
            </p:nvSpPr>
            <p:spPr bwMode="auto">
              <a:xfrm>
                <a:off x="769133" y="4124842"/>
                <a:ext cx="43273" cy="43272"/>
              </a:xfrm>
              <a:prstGeom prst="ellipse">
                <a:avLst/>
              </a:prstGeom>
              <a:solidFill>
                <a:srgbClr val="FFA4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4" name="Oval 465"/>
              <p:cNvSpPr>
                <a:spLocks noChangeArrowheads="1"/>
              </p:cNvSpPr>
              <p:nvPr/>
            </p:nvSpPr>
            <p:spPr bwMode="auto">
              <a:xfrm>
                <a:off x="900347" y="4147176"/>
                <a:ext cx="47460" cy="43272"/>
              </a:xfrm>
              <a:prstGeom prst="ellipse">
                <a:avLst/>
              </a:prstGeom>
              <a:solidFill>
                <a:srgbClr val="FFA4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5" name="Oval 466"/>
              <p:cNvSpPr>
                <a:spLocks noChangeArrowheads="1"/>
              </p:cNvSpPr>
              <p:nvPr/>
            </p:nvSpPr>
            <p:spPr bwMode="auto">
              <a:xfrm>
                <a:off x="665838" y="3930814"/>
                <a:ext cx="43273" cy="43272"/>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6" name="Oval 467"/>
              <p:cNvSpPr>
                <a:spLocks noChangeArrowheads="1"/>
              </p:cNvSpPr>
              <p:nvPr/>
            </p:nvSpPr>
            <p:spPr bwMode="auto">
              <a:xfrm>
                <a:off x="785884" y="3930814"/>
                <a:ext cx="43273" cy="43272"/>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7" name="Oval 468"/>
              <p:cNvSpPr>
                <a:spLocks noChangeArrowheads="1"/>
              </p:cNvSpPr>
              <p:nvPr/>
            </p:nvSpPr>
            <p:spPr bwMode="auto">
              <a:xfrm>
                <a:off x="931056" y="3919647"/>
                <a:ext cx="43273" cy="43272"/>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8" name="Oval 469"/>
              <p:cNvSpPr>
                <a:spLocks noChangeArrowheads="1"/>
              </p:cNvSpPr>
              <p:nvPr/>
            </p:nvSpPr>
            <p:spPr bwMode="auto">
              <a:xfrm>
                <a:off x="498332" y="4239304"/>
                <a:ext cx="43273" cy="46064"/>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9" name="Oval 470"/>
              <p:cNvSpPr>
                <a:spLocks noChangeArrowheads="1"/>
              </p:cNvSpPr>
              <p:nvPr/>
            </p:nvSpPr>
            <p:spPr bwMode="auto">
              <a:xfrm>
                <a:off x="623961" y="4296536"/>
                <a:ext cx="47460" cy="44668"/>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10" name="Oval 471"/>
              <p:cNvSpPr>
                <a:spLocks noChangeArrowheads="1"/>
              </p:cNvSpPr>
              <p:nvPr/>
            </p:nvSpPr>
            <p:spPr bwMode="auto">
              <a:xfrm>
                <a:off x="774717" y="4356559"/>
                <a:ext cx="43273" cy="44668"/>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11" name="Oval 472"/>
              <p:cNvSpPr>
                <a:spLocks noChangeArrowheads="1"/>
              </p:cNvSpPr>
              <p:nvPr/>
            </p:nvSpPr>
            <p:spPr bwMode="auto">
              <a:xfrm>
                <a:off x="931056" y="4401227"/>
                <a:ext cx="43273" cy="43272"/>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12" name="Freeform 473"/>
              <p:cNvSpPr>
                <a:spLocks noChangeArrowheads="1"/>
              </p:cNvSpPr>
              <p:nvPr/>
            </p:nvSpPr>
            <p:spPr bwMode="auto">
              <a:xfrm>
                <a:off x="536020" y="3089095"/>
                <a:ext cx="526249" cy="242884"/>
              </a:xfrm>
              <a:custGeom>
                <a:avLst/>
                <a:gdLst>
                  <a:gd name="T0" fmla="*/ 3897314 w 377"/>
                  <a:gd name="T1" fmla="*/ 0 h 174"/>
                  <a:gd name="T2" fmla="*/ 91579889 w 377"/>
                  <a:gd name="T3" fmla="*/ 159777191 h 174"/>
                  <a:gd name="T4" fmla="*/ 218231412 w 377"/>
                  <a:gd name="T5" fmla="*/ 23382471 h 174"/>
                  <a:gd name="T6" fmla="*/ 298120756 w 377"/>
                  <a:gd name="T7" fmla="*/ 204592081 h 174"/>
                  <a:gd name="T8" fmla="*/ 452052079 w 377"/>
                  <a:gd name="T9" fmla="*/ 56506823 h 174"/>
                  <a:gd name="T10" fmla="*/ 520249482 w 377"/>
                  <a:gd name="T11" fmla="*/ 278635408 h 174"/>
                  <a:gd name="T12" fmla="*/ 691717320 w 377"/>
                  <a:gd name="T13" fmla="*/ 79887898 h 174"/>
                  <a:gd name="T14" fmla="*/ 734583581 w 377"/>
                  <a:gd name="T15" fmla="*/ 339038146 h 174"/>
                  <a:gd name="T16" fmla="*/ 0 w 377"/>
                  <a:gd name="T17" fmla="*/ 128600099 h 174"/>
                  <a:gd name="T18" fmla="*/ 3897314 w 377"/>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7"/>
                  <a:gd name="T31" fmla="*/ 0 h 174"/>
                  <a:gd name="T32" fmla="*/ 377 w 377"/>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7" h="174">
                    <a:moveTo>
                      <a:pt x="2" y="0"/>
                    </a:moveTo>
                    <a:lnTo>
                      <a:pt x="47" y="82"/>
                    </a:lnTo>
                    <a:lnTo>
                      <a:pt x="112" y="12"/>
                    </a:lnTo>
                    <a:lnTo>
                      <a:pt x="153" y="105"/>
                    </a:lnTo>
                    <a:lnTo>
                      <a:pt x="232" y="29"/>
                    </a:lnTo>
                    <a:lnTo>
                      <a:pt x="267" y="143"/>
                    </a:lnTo>
                    <a:lnTo>
                      <a:pt x="355" y="41"/>
                    </a:lnTo>
                    <a:lnTo>
                      <a:pt x="377" y="174"/>
                    </a:lnTo>
                    <a:lnTo>
                      <a:pt x="0" y="66"/>
                    </a:lnTo>
                    <a:lnTo>
                      <a:pt x="2" y="0"/>
                    </a:lnTo>
                    <a:close/>
                  </a:path>
                </a:pathLst>
              </a:custGeom>
              <a:solidFill>
                <a:srgbClr val="FF7E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13" name="Freeform 474"/>
              <p:cNvSpPr>
                <a:spLocks noChangeArrowheads="1"/>
              </p:cNvSpPr>
              <p:nvPr/>
            </p:nvSpPr>
            <p:spPr bwMode="auto">
              <a:xfrm>
                <a:off x="529041" y="3269164"/>
                <a:ext cx="508102" cy="199611"/>
              </a:xfrm>
              <a:custGeom>
                <a:avLst/>
                <a:gdLst>
                  <a:gd name="T0" fmla="*/ 1231289586 w 186"/>
                  <a:gd name="T1" fmla="*/ 314031853 h 73"/>
                  <a:gd name="T2" fmla="*/ 1171590333 w 186"/>
                  <a:gd name="T3" fmla="*/ 299077435 h 73"/>
                  <a:gd name="T4" fmla="*/ 932793320 w 186"/>
                  <a:gd name="T5" fmla="*/ 373846793 h 73"/>
                  <a:gd name="T6" fmla="*/ 850707530 w 186"/>
                  <a:gd name="T7" fmla="*/ 216832234 h 73"/>
                  <a:gd name="T8" fmla="*/ 820857903 w 186"/>
                  <a:gd name="T9" fmla="*/ 209353657 h 73"/>
                  <a:gd name="T10" fmla="*/ 611913248 w 186"/>
                  <a:gd name="T11" fmla="*/ 291598858 h 73"/>
                  <a:gd name="T12" fmla="*/ 455204757 w 186"/>
                  <a:gd name="T13" fmla="*/ 119629880 h 73"/>
                  <a:gd name="T14" fmla="*/ 410428952 w 186"/>
                  <a:gd name="T15" fmla="*/ 104678196 h 73"/>
                  <a:gd name="T16" fmla="*/ 194021207 w 186"/>
                  <a:gd name="T17" fmla="*/ 186923397 h 73"/>
                  <a:gd name="T18" fmla="*/ 14923447 w 186"/>
                  <a:gd name="T19" fmla="*/ 0 h 73"/>
                  <a:gd name="T20" fmla="*/ 7463090 w 186"/>
                  <a:gd name="T21" fmla="*/ 0 h 73"/>
                  <a:gd name="T22" fmla="*/ 0 w 186"/>
                  <a:gd name="T23" fmla="*/ 171968978 h 73"/>
                  <a:gd name="T24" fmla="*/ 201484297 w 186"/>
                  <a:gd name="T25" fmla="*/ 284123016 h 73"/>
                  <a:gd name="T26" fmla="*/ 410428952 w 186"/>
                  <a:gd name="T27" fmla="*/ 201877815 h 73"/>
                  <a:gd name="T28" fmla="*/ 574600532 w 186"/>
                  <a:gd name="T29" fmla="*/ 388801212 h 73"/>
                  <a:gd name="T30" fmla="*/ 783547919 w 186"/>
                  <a:gd name="T31" fmla="*/ 306553277 h 73"/>
                  <a:gd name="T32" fmla="*/ 940256410 w 186"/>
                  <a:gd name="T33" fmla="*/ 463570571 h 73"/>
                  <a:gd name="T34" fmla="*/ 1186513781 w 186"/>
                  <a:gd name="T35" fmla="*/ 388801212 h 73"/>
                  <a:gd name="T36" fmla="*/ 1380534988 w 186"/>
                  <a:gd name="T37" fmla="*/ 545815772 h 73"/>
                  <a:gd name="T38" fmla="*/ 1387998077 w 186"/>
                  <a:gd name="T39" fmla="*/ 463570571 h 73"/>
                  <a:gd name="T40" fmla="*/ 1231289586 w 186"/>
                  <a:gd name="T41" fmla="*/ 314031853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6"/>
                  <a:gd name="T64" fmla="*/ 0 h 73"/>
                  <a:gd name="T65" fmla="*/ 186 w 186"/>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6" h="73">
                    <a:moveTo>
                      <a:pt x="165" y="42"/>
                    </a:moveTo>
                    <a:cubicBezTo>
                      <a:pt x="157" y="40"/>
                      <a:pt x="157" y="40"/>
                      <a:pt x="157" y="40"/>
                    </a:cubicBezTo>
                    <a:cubicBezTo>
                      <a:pt x="150" y="47"/>
                      <a:pt x="137" y="57"/>
                      <a:pt x="125" y="50"/>
                    </a:cubicBezTo>
                    <a:cubicBezTo>
                      <a:pt x="115" y="44"/>
                      <a:pt x="113" y="36"/>
                      <a:pt x="114" y="29"/>
                    </a:cubicBezTo>
                    <a:cubicBezTo>
                      <a:pt x="110" y="28"/>
                      <a:pt x="110" y="28"/>
                      <a:pt x="110" y="28"/>
                    </a:cubicBezTo>
                    <a:cubicBezTo>
                      <a:pt x="105" y="34"/>
                      <a:pt x="96" y="41"/>
                      <a:pt x="82" y="39"/>
                    </a:cubicBezTo>
                    <a:cubicBezTo>
                      <a:pt x="68" y="37"/>
                      <a:pt x="63" y="25"/>
                      <a:pt x="61" y="16"/>
                    </a:cubicBezTo>
                    <a:cubicBezTo>
                      <a:pt x="55" y="14"/>
                      <a:pt x="55" y="14"/>
                      <a:pt x="55" y="14"/>
                    </a:cubicBezTo>
                    <a:cubicBezTo>
                      <a:pt x="51" y="20"/>
                      <a:pt x="42" y="27"/>
                      <a:pt x="26" y="25"/>
                    </a:cubicBezTo>
                    <a:cubicBezTo>
                      <a:pt x="8" y="24"/>
                      <a:pt x="3" y="10"/>
                      <a:pt x="2" y="0"/>
                    </a:cubicBezTo>
                    <a:cubicBezTo>
                      <a:pt x="1" y="0"/>
                      <a:pt x="1" y="0"/>
                      <a:pt x="1" y="0"/>
                    </a:cubicBezTo>
                    <a:cubicBezTo>
                      <a:pt x="0" y="23"/>
                      <a:pt x="0" y="23"/>
                      <a:pt x="0" y="23"/>
                    </a:cubicBezTo>
                    <a:cubicBezTo>
                      <a:pt x="0" y="23"/>
                      <a:pt x="9" y="40"/>
                      <a:pt x="27" y="38"/>
                    </a:cubicBezTo>
                    <a:cubicBezTo>
                      <a:pt x="46" y="37"/>
                      <a:pt x="55" y="27"/>
                      <a:pt x="55" y="27"/>
                    </a:cubicBezTo>
                    <a:cubicBezTo>
                      <a:pt x="55" y="27"/>
                      <a:pt x="57" y="49"/>
                      <a:pt x="77" y="52"/>
                    </a:cubicBezTo>
                    <a:cubicBezTo>
                      <a:pt x="96" y="54"/>
                      <a:pt x="105" y="41"/>
                      <a:pt x="105" y="41"/>
                    </a:cubicBezTo>
                    <a:cubicBezTo>
                      <a:pt x="105" y="41"/>
                      <a:pt x="110" y="58"/>
                      <a:pt x="126" y="62"/>
                    </a:cubicBezTo>
                    <a:cubicBezTo>
                      <a:pt x="143" y="66"/>
                      <a:pt x="159" y="52"/>
                      <a:pt x="159" y="52"/>
                    </a:cubicBezTo>
                    <a:cubicBezTo>
                      <a:pt x="165" y="69"/>
                      <a:pt x="185" y="73"/>
                      <a:pt x="185" y="73"/>
                    </a:cubicBezTo>
                    <a:cubicBezTo>
                      <a:pt x="186" y="62"/>
                      <a:pt x="186" y="62"/>
                      <a:pt x="186" y="62"/>
                    </a:cubicBezTo>
                    <a:cubicBezTo>
                      <a:pt x="172" y="60"/>
                      <a:pt x="167" y="50"/>
                      <a:pt x="165" y="42"/>
                    </a:cubicBezTo>
                    <a:close/>
                  </a:path>
                </a:pathLst>
              </a:custGeom>
              <a:solidFill>
                <a:srgbClr val="F08D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14" name="Freeform 475"/>
              <p:cNvSpPr>
                <a:spLocks noChangeArrowheads="1"/>
              </p:cNvSpPr>
              <p:nvPr/>
            </p:nvSpPr>
            <p:spPr bwMode="auto">
              <a:xfrm>
                <a:off x="526249" y="3274748"/>
                <a:ext cx="508102" cy="220550"/>
              </a:xfrm>
              <a:custGeom>
                <a:avLst/>
                <a:gdLst>
                  <a:gd name="T0" fmla="*/ 1268599571 w 186"/>
                  <a:gd name="T1" fmla="*/ 437418721 h 81"/>
                  <a:gd name="T2" fmla="*/ 1208900318 w 186"/>
                  <a:gd name="T3" fmla="*/ 311381203 h 81"/>
                  <a:gd name="T4" fmla="*/ 932793320 w 186"/>
                  <a:gd name="T5" fmla="*/ 430004429 h 81"/>
                  <a:gd name="T6" fmla="*/ 850707530 w 186"/>
                  <a:gd name="T7" fmla="*/ 355864232 h 81"/>
                  <a:gd name="T8" fmla="*/ 813397545 w 186"/>
                  <a:gd name="T9" fmla="*/ 244658021 h 81"/>
                  <a:gd name="T10" fmla="*/ 611913248 w 186"/>
                  <a:gd name="T11" fmla="*/ 341038371 h 81"/>
                  <a:gd name="T12" fmla="*/ 440278578 w 186"/>
                  <a:gd name="T13" fmla="*/ 133449087 h 81"/>
                  <a:gd name="T14" fmla="*/ 343269340 w 186"/>
                  <a:gd name="T15" fmla="*/ 222415145 h 81"/>
                  <a:gd name="T16" fmla="*/ 194021207 w 186"/>
                  <a:gd name="T17" fmla="*/ 244658021 h 81"/>
                  <a:gd name="T18" fmla="*/ 14923447 w 186"/>
                  <a:gd name="T19" fmla="*/ 0 h 81"/>
                  <a:gd name="T20" fmla="*/ 0 w 186"/>
                  <a:gd name="T21" fmla="*/ 229829437 h 81"/>
                  <a:gd name="T22" fmla="*/ 208944655 w 186"/>
                  <a:gd name="T23" fmla="*/ 341038371 h 81"/>
                  <a:gd name="T24" fmla="*/ 410428952 w 186"/>
                  <a:gd name="T25" fmla="*/ 252072313 h 81"/>
                  <a:gd name="T26" fmla="*/ 574600532 w 186"/>
                  <a:gd name="T27" fmla="*/ 437418721 h 81"/>
                  <a:gd name="T28" fmla="*/ 791011008 w 186"/>
                  <a:gd name="T29" fmla="*/ 355864232 h 81"/>
                  <a:gd name="T30" fmla="*/ 947719499 w 186"/>
                  <a:gd name="T31" fmla="*/ 511556195 h 81"/>
                  <a:gd name="T32" fmla="*/ 1186513781 w 186"/>
                  <a:gd name="T33" fmla="*/ 437418721 h 81"/>
                  <a:gd name="T34" fmla="*/ 1380534988 w 186"/>
                  <a:gd name="T35" fmla="*/ 600522253 h 81"/>
                  <a:gd name="T36" fmla="*/ 1387998077 w 186"/>
                  <a:gd name="T37" fmla="*/ 518970487 h 81"/>
                  <a:gd name="T38" fmla="*/ 1268599571 w 186"/>
                  <a:gd name="T39" fmla="*/ 437418721 h 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6"/>
                  <a:gd name="T61" fmla="*/ 0 h 81"/>
                  <a:gd name="T62" fmla="*/ 186 w 186"/>
                  <a:gd name="T63" fmla="*/ 81 h 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6" h="81">
                    <a:moveTo>
                      <a:pt x="170" y="59"/>
                    </a:moveTo>
                    <a:cubicBezTo>
                      <a:pt x="166" y="54"/>
                      <a:pt x="163" y="49"/>
                      <a:pt x="162" y="42"/>
                    </a:cubicBezTo>
                    <a:cubicBezTo>
                      <a:pt x="153" y="52"/>
                      <a:pt x="140" y="66"/>
                      <a:pt x="125" y="58"/>
                    </a:cubicBezTo>
                    <a:cubicBezTo>
                      <a:pt x="121" y="55"/>
                      <a:pt x="117" y="52"/>
                      <a:pt x="114" y="48"/>
                    </a:cubicBezTo>
                    <a:cubicBezTo>
                      <a:pt x="113" y="46"/>
                      <a:pt x="108" y="35"/>
                      <a:pt x="109" y="33"/>
                    </a:cubicBezTo>
                    <a:cubicBezTo>
                      <a:pt x="104" y="43"/>
                      <a:pt x="94" y="48"/>
                      <a:pt x="82" y="46"/>
                    </a:cubicBezTo>
                    <a:cubicBezTo>
                      <a:pt x="68" y="44"/>
                      <a:pt x="61" y="30"/>
                      <a:pt x="59" y="18"/>
                    </a:cubicBezTo>
                    <a:cubicBezTo>
                      <a:pt x="54" y="22"/>
                      <a:pt x="52" y="27"/>
                      <a:pt x="46" y="30"/>
                    </a:cubicBezTo>
                    <a:cubicBezTo>
                      <a:pt x="40" y="33"/>
                      <a:pt x="33" y="33"/>
                      <a:pt x="26" y="33"/>
                    </a:cubicBezTo>
                    <a:cubicBezTo>
                      <a:pt x="2" y="30"/>
                      <a:pt x="2" y="6"/>
                      <a:pt x="2" y="0"/>
                    </a:cubicBezTo>
                    <a:cubicBezTo>
                      <a:pt x="0" y="31"/>
                      <a:pt x="0" y="31"/>
                      <a:pt x="0" y="31"/>
                    </a:cubicBezTo>
                    <a:cubicBezTo>
                      <a:pt x="0" y="31"/>
                      <a:pt x="9" y="47"/>
                      <a:pt x="28" y="46"/>
                    </a:cubicBezTo>
                    <a:cubicBezTo>
                      <a:pt x="47" y="44"/>
                      <a:pt x="55" y="34"/>
                      <a:pt x="55" y="34"/>
                    </a:cubicBezTo>
                    <a:cubicBezTo>
                      <a:pt x="55" y="34"/>
                      <a:pt x="57" y="56"/>
                      <a:pt x="77" y="59"/>
                    </a:cubicBezTo>
                    <a:cubicBezTo>
                      <a:pt x="96" y="62"/>
                      <a:pt x="106" y="48"/>
                      <a:pt x="106" y="48"/>
                    </a:cubicBezTo>
                    <a:cubicBezTo>
                      <a:pt x="106" y="48"/>
                      <a:pt x="110" y="65"/>
                      <a:pt x="127" y="69"/>
                    </a:cubicBezTo>
                    <a:cubicBezTo>
                      <a:pt x="144" y="73"/>
                      <a:pt x="159" y="59"/>
                      <a:pt x="159" y="59"/>
                    </a:cubicBezTo>
                    <a:cubicBezTo>
                      <a:pt x="166" y="77"/>
                      <a:pt x="185" y="81"/>
                      <a:pt x="185" y="81"/>
                    </a:cubicBezTo>
                    <a:cubicBezTo>
                      <a:pt x="186" y="70"/>
                      <a:pt x="186" y="70"/>
                      <a:pt x="186" y="70"/>
                    </a:cubicBezTo>
                    <a:cubicBezTo>
                      <a:pt x="186" y="72"/>
                      <a:pt x="171" y="61"/>
                      <a:pt x="170" y="59"/>
                    </a:cubicBezTo>
                    <a:close/>
                  </a:path>
                </a:pathLst>
              </a:custGeom>
              <a:solidFill>
                <a:srgbClr val="D4D2C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15" name="Oval 476"/>
              <p:cNvSpPr>
                <a:spLocks noChangeArrowheads="1"/>
              </p:cNvSpPr>
              <p:nvPr/>
            </p:nvSpPr>
            <p:spPr bwMode="auto">
              <a:xfrm>
                <a:off x="583480" y="3291498"/>
                <a:ext cx="20939" cy="20938"/>
              </a:xfrm>
              <a:prstGeom prst="ellipse">
                <a:avLst/>
              </a:prstGeom>
              <a:solidFill>
                <a:srgbClr val="FFCC6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16" name="Oval 477"/>
              <p:cNvSpPr>
                <a:spLocks noChangeArrowheads="1"/>
              </p:cNvSpPr>
              <p:nvPr/>
            </p:nvSpPr>
            <p:spPr bwMode="auto">
              <a:xfrm>
                <a:off x="752383" y="3334770"/>
                <a:ext cx="22334" cy="22334"/>
              </a:xfrm>
              <a:prstGeom prst="ellipse">
                <a:avLst/>
              </a:prstGeom>
              <a:solidFill>
                <a:srgbClr val="FFCC6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17" name="Oval 478"/>
              <p:cNvSpPr>
                <a:spLocks noChangeArrowheads="1"/>
              </p:cNvSpPr>
              <p:nvPr/>
            </p:nvSpPr>
            <p:spPr bwMode="auto">
              <a:xfrm>
                <a:off x="879408" y="3372460"/>
                <a:ext cx="20939" cy="22334"/>
              </a:xfrm>
              <a:prstGeom prst="ellipse">
                <a:avLst/>
              </a:prstGeom>
              <a:solidFill>
                <a:srgbClr val="FFCC6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18" name="Oval 479"/>
              <p:cNvSpPr>
                <a:spLocks noChangeArrowheads="1"/>
              </p:cNvSpPr>
              <p:nvPr/>
            </p:nvSpPr>
            <p:spPr bwMode="auto">
              <a:xfrm>
                <a:off x="1021788" y="3400377"/>
                <a:ext cx="20939" cy="22334"/>
              </a:xfrm>
              <a:prstGeom prst="ellipse">
                <a:avLst/>
              </a:prstGeom>
              <a:solidFill>
                <a:srgbClr val="FFCC6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19" name="Oval 480"/>
              <p:cNvSpPr>
                <a:spLocks noChangeArrowheads="1"/>
              </p:cNvSpPr>
              <p:nvPr/>
            </p:nvSpPr>
            <p:spPr bwMode="auto">
              <a:xfrm>
                <a:off x="637920" y="3411545"/>
                <a:ext cx="22334" cy="20938"/>
              </a:xfrm>
              <a:prstGeom prst="ellipse">
                <a:avLst/>
              </a:prstGeom>
              <a:solidFill>
                <a:srgbClr val="F08D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0" name="Oval 481"/>
              <p:cNvSpPr>
                <a:spLocks noChangeArrowheads="1"/>
              </p:cNvSpPr>
              <p:nvPr/>
            </p:nvSpPr>
            <p:spPr bwMode="auto">
              <a:xfrm>
                <a:off x="794259" y="3449233"/>
                <a:ext cx="20939" cy="22334"/>
              </a:xfrm>
              <a:prstGeom prst="ellipse">
                <a:avLst/>
              </a:prstGeom>
              <a:solidFill>
                <a:srgbClr val="F08D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1" name="Oval 482"/>
              <p:cNvSpPr>
                <a:spLocks noChangeArrowheads="1"/>
              </p:cNvSpPr>
              <p:nvPr/>
            </p:nvSpPr>
            <p:spPr bwMode="auto">
              <a:xfrm>
                <a:off x="925473" y="3474359"/>
                <a:ext cx="22334" cy="20938"/>
              </a:xfrm>
              <a:prstGeom prst="ellipse">
                <a:avLst/>
              </a:prstGeom>
              <a:solidFill>
                <a:srgbClr val="F08D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2" name="Oval 483"/>
              <p:cNvSpPr>
                <a:spLocks noChangeArrowheads="1"/>
              </p:cNvSpPr>
              <p:nvPr/>
            </p:nvSpPr>
            <p:spPr bwMode="auto">
              <a:xfrm>
                <a:off x="435516" y="2307399"/>
                <a:ext cx="34898" cy="37688"/>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3" name="Oval 484"/>
              <p:cNvSpPr>
                <a:spLocks noChangeArrowheads="1"/>
              </p:cNvSpPr>
              <p:nvPr/>
            </p:nvSpPr>
            <p:spPr bwMode="auto">
              <a:xfrm>
                <a:off x="665838" y="2339504"/>
                <a:ext cx="37689" cy="39085"/>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4" name="Oval 485"/>
              <p:cNvSpPr>
                <a:spLocks noChangeArrowheads="1"/>
              </p:cNvSpPr>
              <p:nvPr/>
            </p:nvSpPr>
            <p:spPr bwMode="auto">
              <a:xfrm>
                <a:off x="549979" y="2367422"/>
                <a:ext cx="39085" cy="34897"/>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5" name="Oval 486"/>
              <p:cNvSpPr>
                <a:spLocks noChangeArrowheads="1"/>
              </p:cNvSpPr>
              <p:nvPr/>
            </p:nvSpPr>
            <p:spPr bwMode="auto">
              <a:xfrm>
                <a:off x="623961" y="2449779"/>
                <a:ext cx="39085" cy="34897"/>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6" name="Oval 487"/>
              <p:cNvSpPr>
                <a:spLocks noChangeArrowheads="1"/>
              </p:cNvSpPr>
              <p:nvPr/>
            </p:nvSpPr>
            <p:spPr bwMode="auto">
              <a:xfrm>
                <a:off x="783092" y="2424653"/>
                <a:ext cx="34898" cy="34897"/>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7" name="Oval 488"/>
              <p:cNvSpPr>
                <a:spLocks noChangeArrowheads="1"/>
              </p:cNvSpPr>
              <p:nvPr/>
            </p:nvSpPr>
            <p:spPr bwMode="auto">
              <a:xfrm>
                <a:off x="799843" y="2564242"/>
                <a:ext cx="34898" cy="37688"/>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8" name="Oval 489"/>
              <p:cNvSpPr>
                <a:spLocks noChangeArrowheads="1"/>
              </p:cNvSpPr>
              <p:nvPr/>
            </p:nvSpPr>
            <p:spPr bwMode="auto">
              <a:xfrm>
                <a:off x="541604" y="2547491"/>
                <a:ext cx="39085" cy="37688"/>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9" name="Oval 490"/>
              <p:cNvSpPr>
                <a:spLocks noChangeArrowheads="1"/>
              </p:cNvSpPr>
              <p:nvPr/>
            </p:nvSpPr>
            <p:spPr bwMode="auto">
              <a:xfrm>
                <a:off x="657463" y="2564242"/>
                <a:ext cx="37689" cy="37688"/>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30" name="Oval 491"/>
              <p:cNvSpPr>
                <a:spLocks noChangeArrowheads="1"/>
              </p:cNvSpPr>
              <p:nvPr/>
            </p:nvSpPr>
            <p:spPr bwMode="auto">
              <a:xfrm>
                <a:off x="1065061" y="2449779"/>
                <a:ext cx="34898" cy="34897"/>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31" name="Oval 492"/>
              <p:cNvSpPr>
                <a:spLocks noChangeArrowheads="1"/>
              </p:cNvSpPr>
              <p:nvPr/>
            </p:nvSpPr>
            <p:spPr bwMode="auto">
              <a:xfrm>
                <a:off x="1122292" y="2522365"/>
                <a:ext cx="39085" cy="39085"/>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32" name="Oval 493"/>
              <p:cNvSpPr>
                <a:spLocks noChangeArrowheads="1"/>
              </p:cNvSpPr>
              <p:nvPr/>
            </p:nvSpPr>
            <p:spPr bwMode="auto">
              <a:xfrm>
                <a:off x="1196274" y="2596347"/>
                <a:ext cx="39085" cy="39085"/>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33" name="Oval 494"/>
              <p:cNvSpPr>
                <a:spLocks noChangeArrowheads="1"/>
              </p:cNvSpPr>
              <p:nvPr/>
            </p:nvSpPr>
            <p:spPr bwMode="auto">
              <a:xfrm>
                <a:off x="1213025" y="2465134"/>
                <a:ext cx="37689" cy="39085"/>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34" name="Oval 495"/>
              <p:cNvSpPr>
                <a:spLocks noChangeArrowheads="1"/>
              </p:cNvSpPr>
              <p:nvPr/>
            </p:nvSpPr>
            <p:spPr bwMode="auto">
              <a:xfrm>
                <a:off x="1024580" y="2580992"/>
                <a:ext cx="34898" cy="37688"/>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35" name="Freeform 502"/>
              <p:cNvSpPr>
                <a:spLocks noChangeArrowheads="1"/>
              </p:cNvSpPr>
              <p:nvPr/>
            </p:nvSpPr>
            <p:spPr bwMode="auto">
              <a:xfrm>
                <a:off x="1150210" y="8375"/>
                <a:ext cx="240092" cy="1358196"/>
              </a:xfrm>
              <a:custGeom>
                <a:avLst/>
                <a:gdLst>
                  <a:gd name="T0" fmla="*/ 312635252 w 88"/>
                  <a:gd name="T1" fmla="*/ 2147483647 h 497"/>
                  <a:gd name="T2" fmla="*/ 0 w 88"/>
                  <a:gd name="T3" fmla="*/ 0 h 497"/>
                  <a:gd name="T4" fmla="*/ 178650275 w 88"/>
                  <a:gd name="T5" fmla="*/ 22403402 h 497"/>
                  <a:gd name="T6" fmla="*/ 610384800 w 88"/>
                  <a:gd name="T7" fmla="*/ 2147483647 h 497"/>
                  <a:gd name="T8" fmla="*/ 312635252 w 88"/>
                  <a:gd name="T9" fmla="*/ 2147483647 h 497"/>
                  <a:gd name="T10" fmla="*/ 0 60000 65536"/>
                  <a:gd name="T11" fmla="*/ 0 60000 65536"/>
                  <a:gd name="T12" fmla="*/ 0 60000 65536"/>
                  <a:gd name="T13" fmla="*/ 0 60000 65536"/>
                  <a:gd name="T14" fmla="*/ 0 60000 65536"/>
                  <a:gd name="T15" fmla="*/ 0 w 88"/>
                  <a:gd name="T16" fmla="*/ 0 h 497"/>
                  <a:gd name="T17" fmla="*/ 88 w 88"/>
                  <a:gd name="T18" fmla="*/ 497 h 497"/>
                </a:gdLst>
                <a:ahLst/>
                <a:cxnLst>
                  <a:cxn ang="T10">
                    <a:pos x="T0" y="T1"/>
                  </a:cxn>
                  <a:cxn ang="T11">
                    <a:pos x="T2" y="T3"/>
                  </a:cxn>
                  <a:cxn ang="T12">
                    <a:pos x="T4" y="T5"/>
                  </a:cxn>
                  <a:cxn ang="T13">
                    <a:pos x="T6" y="T7"/>
                  </a:cxn>
                  <a:cxn ang="T14">
                    <a:pos x="T8" y="T9"/>
                  </a:cxn>
                </a:cxnLst>
                <a:rect l="T15" t="T16" r="T17" b="T18"/>
                <a:pathLst>
                  <a:path w="88" h="497">
                    <a:moveTo>
                      <a:pt x="42" y="497"/>
                    </a:moveTo>
                    <a:cubicBezTo>
                      <a:pt x="42" y="497"/>
                      <a:pt x="12" y="33"/>
                      <a:pt x="0" y="0"/>
                    </a:cubicBezTo>
                    <a:cubicBezTo>
                      <a:pt x="24" y="3"/>
                      <a:pt x="24" y="3"/>
                      <a:pt x="24" y="3"/>
                    </a:cubicBezTo>
                    <a:cubicBezTo>
                      <a:pt x="24" y="3"/>
                      <a:pt x="88" y="382"/>
                      <a:pt x="82" y="491"/>
                    </a:cubicBezTo>
                    <a:lnTo>
                      <a:pt x="42" y="497"/>
                    </a:lnTo>
                    <a:close/>
                  </a:path>
                </a:pathLst>
              </a:custGeom>
              <a:solidFill>
                <a:srgbClr val="5B6F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36" name="Freeform 519"/>
              <p:cNvSpPr>
                <a:spLocks noChangeArrowheads="1"/>
              </p:cNvSpPr>
              <p:nvPr/>
            </p:nvSpPr>
            <p:spPr bwMode="auto">
              <a:xfrm>
                <a:off x="452267" y="1292590"/>
                <a:ext cx="259635" cy="429933"/>
              </a:xfrm>
              <a:custGeom>
                <a:avLst/>
                <a:gdLst>
                  <a:gd name="T0" fmla="*/ 239665439 w 186"/>
                  <a:gd name="T1" fmla="*/ 0 h 308"/>
                  <a:gd name="T2" fmla="*/ 0 w 186"/>
                  <a:gd name="T3" fmla="*/ 171467889 h 308"/>
                  <a:gd name="T4" fmla="*/ 266945261 w 186"/>
                  <a:gd name="T5" fmla="*/ 171467889 h 308"/>
                  <a:gd name="T6" fmla="*/ 21433846 w 186"/>
                  <a:gd name="T7" fmla="*/ 321501943 h 308"/>
                  <a:gd name="T8" fmla="*/ 302018320 w 186"/>
                  <a:gd name="T9" fmla="*/ 366318271 h 308"/>
                  <a:gd name="T10" fmla="*/ 33124401 w 186"/>
                  <a:gd name="T11" fmla="*/ 473484655 h 308"/>
                  <a:gd name="T12" fmla="*/ 362421146 w 186"/>
                  <a:gd name="T13" fmla="*/ 600137612 h 308"/>
                  <a:gd name="T14" fmla="*/ 239665439 w 186"/>
                  <a:gd name="T15" fmla="*/ 0 h 308"/>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308"/>
                  <a:gd name="T26" fmla="*/ 186 w 186"/>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308">
                    <a:moveTo>
                      <a:pt x="123" y="0"/>
                    </a:moveTo>
                    <a:lnTo>
                      <a:pt x="0" y="88"/>
                    </a:lnTo>
                    <a:lnTo>
                      <a:pt x="137" y="88"/>
                    </a:lnTo>
                    <a:lnTo>
                      <a:pt x="11" y="165"/>
                    </a:lnTo>
                    <a:lnTo>
                      <a:pt x="155" y="188"/>
                    </a:lnTo>
                    <a:lnTo>
                      <a:pt x="17" y="243"/>
                    </a:lnTo>
                    <a:lnTo>
                      <a:pt x="186" y="308"/>
                    </a:lnTo>
                    <a:lnTo>
                      <a:pt x="123" y="0"/>
                    </a:lnTo>
                    <a:close/>
                  </a:path>
                </a:pathLst>
              </a:custGeom>
              <a:solidFill>
                <a:srgbClr val="7451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37" name="Freeform 520"/>
              <p:cNvSpPr>
                <a:spLocks noChangeArrowheads="1"/>
              </p:cNvSpPr>
              <p:nvPr/>
            </p:nvSpPr>
            <p:spPr bwMode="auto">
              <a:xfrm>
                <a:off x="544395" y="5226196"/>
                <a:ext cx="281969" cy="188444"/>
              </a:xfrm>
              <a:custGeom>
                <a:avLst/>
                <a:gdLst>
                  <a:gd name="T0" fmla="*/ 276686967 w 202"/>
                  <a:gd name="T1" fmla="*/ 0 h 135"/>
                  <a:gd name="T2" fmla="*/ 0 w 202"/>
                  <a:gd name="T3" fmla="*/ 171467289 h 135"/>
                  <a:gd name="T4" fmla="*/ 393596619 w 202"/>
                  <a:gd name="T5" fmla="*/ 263045490 h 135"/>
                  <a:gd name="T6" fmla="*/ 276686967 w 202"/>
                  <a:gd name="T7" fmla="*/ 0 h 135"/>
                  <a:gd name="T8" fmla="*/ 0 60000 65536"/>
                  <a:gd name="T9" fmla="*/ 0 60000 65536"/>
                  <a:gd name="T10" fmla="*/ 0 60000 65536"/>
                  <a:gd name="T11" fmla="*/ 0 60000 65536"/>
                  <a:gd name="T12" fmla="*/ 0 w 202"/>
                  <a:gd name="T13" fmla="*/ 0 h 135"/>
                  <a:gd name="T14" fmla="*/ 202 w 202"/>
                  <a:gd name="T15" fmla="*/ 135 h 135"/>
                </a:gdLst>
                <a:ahLst/>
                <a:cxnLst>
                  <a:cxn ang="T8">
                    <a:pos x="T0" y="T1"/>
                  </a:cxn>
                  <a:cxn ang="T9">
                    <a:pos x="T2" y="T3"/>
                  </a:cxn>
                  <a:cxn ang="T10">
                    <a:pos x="T4" y="T5"/>
                  </a:cxn>
                  <a:cxn ang="T11">
                    <a:pos x="T6" y="T7"/>
                  </a:cxn>
                </a:cxnLst>
                <a:rect l="T12" t="T13" r="T14" b="T15"/>
                <a:pathLst>
                  <a:path w="202" h="135">
                    <a:moveTo>
                      <a:pt x="142" y="0"/>
                    </a:moveTo>
                    <a:lnTo>
                      <a:pt x="0" y="88"/>
                    </a:lnTo>
                    <a:lnTo>
                      <a:pt x="202" y="135"/>
                    </a:lnTo>
                    <a:lnTo>
                      <a:pt x="142" y="0"/>
                    </a:lnTo>
                    <a:close/>
                  </a:path>
                </a:pathLst>
              </a:custGeom>
              <a:solidFill>
                <a:srgbClr val="7451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38" name="Freeform 521"/>
              <p:cNvSpPr>
                <a:spLocks noChangeArrowheads="1"/>
              </p:cNvSpPr>
              <p:nvPr/>
            </p:nvSpPr>
            <p:spPr bwMode="auto">
              <a:xfrm>
                <a:off x="552771" y="5597501"/>
                <a:ext cx="364327" cy="150756"/>
              </a:xfrm>
              <a:custGeom>
                <a:avLst/>
                <a:gdLst>
                  <a:gd name="T0" fmla="*/ 0 w 261"/>
                  <a:gd name="T1" fmla="*/ 210438625 h 108"/>
                  <a:gd name="T2" fmla="*/ 298121386 w 261"/>
                  <a:gd name="T3" fmla="*/ 0 h 108"/>
                  <a:gd name="T4" fmla="*/ 508560011 w 261"/>
                  <a:gd name="T5" fmla="*/ 187056091 h 108"/>
                  <a:gd name="T6" fmla="*/ 0 w 261"/>
                  <a:gd name="T7" fmla="*/ 210438625 h 108"/>
                  <a:gd name="T8" fmla="*/ 0 60000 65536"/>
                  <a:gd name="T9" fmla="*/ 0 60000 65536"/>
                  <a:gd name="T10" fmla="*/ 0 60000 65536"/>
                  <a:gd name="T11" fmla="*/ 0 60000 65536"/>
                  <a:gd name="T12" fmla="*/ 0 w 261"/>
                  <a:gd name="T13" fmla="*/ 0 h 108"/>
                  <a:gd name="T14" fmla="*/ 261 w 261"/>
                  <a:gd name="T15" fmla="*/ 108 h 108"/>
                </a:gdLst>
                <a:ahLst/>
                <a:cxnLst>
                  <a:cxn ang="T8">
                    <a:pos x="T0" y="T1"/>
                  </a:cxn>
                  <a:cxn ang="T9">
                    <a:pos x="T2" y="T3"/>
                  </a:cxn>
                  <a:cxn ang="T10">
                    <a:pos x="T4" y="T5"/>
                  </a:cxn>
                  <a:cxn ang="T11">
                    <a:pos x="T6" y="T7"/>
                  </a:cxn>
                </a:cxnLst>
                <a:rect l="T12" t="T13" r="T14" b="T15"/>
                <a:pathLst>
                  <a:path w="261" h="108">
                    <a:moveTo>
                      <a:pt x="0" y="108"/>
                    </a:moveTo>
                    <a:lnTo>
                      <a:pt x="153" y="0"/>
                    </a:lnTo>
                    <a:lnTo>
                      <a:pt x="261" y="96"/>
                    </a:lnTo>
                    <a:lnTo>
                      <a:pt x="0" y="108"/>
                    </a:lnTo>
                    <a:close/>
                  </a:path>
                </a:pathLst>
              </a:custGeom>
              <a:solidFill>
                <a:srgbClr val="A7C5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39" name="Freeform 522"/>
              <p:cNvSpPr>
                <a:spLocks noChangeArrowheads="1"/>
              </p:cNvSpPr>
              <p:nvPr/>
            </p:nvSpPr>
            <p:spPr bwMode="auto">
              <a:xfrm>
                <a:off x="410390" y="5466288"/>
                <a:ext cx="199612" cy="188444"/>
              </a:xfrm>
              <a:custGeom>
                <a:avLst/>
                <a:gdLst>
                  <a:gd name="T0" fmla="*/ 0 w 143"/>
                  <a:gd name="T1" fmla="*/ 0 h 135"/>
                  <a:gd name="T2" fmla="*/ 278636018 w 143"/>
                  <a:gd name="T3" fmla="*/ 68197186 h 135"/>
                  <a:gd name="T4" fmla="*/ 11690563 w 143"/>
                  <a:gd name="T5" fmla="*/ 263045490 h 135"/>
                  <a:gd name="T6" fmla="*/ 0 w 143"/>
                  <a:gd name="T7" fmla="*/ 0 h 135"/>
                  <a:gd name="T8" fmla="*/ 0 60000 65536"/>
                  <a:gd name="T9" fmla="*/ 0 60000 65536"/>
                  <a:gd name="T10" fmla="*/ 0 60000 65536"/>
                  <a:gd name="T11" fmla="*/ 0 60000 65536"/>
                  <a:gd name="T12" fmla="*/ 0 w 143"/>
                  <a:gd name="T13" fmla="*/ 0 h 135"/>
                  <a:gd name="T14" fmla="*/ 143 w 143"/>
                  <a:gd name="T15" fmla="*/ 135 h 135"/>
                </a:gdLst>
                <a:ahLst/>
                <a:cxnLst>
                  <a:cxn ang="T8">
                    <a:pos x="T0" y="T1"/>
                  </a:cxn>
                  <a:cxn ang="T9">
                    <a:pos x="T2" y="T3"/>
                  </a:cxn>
                  <a:cxn ang="T10">
                    <a:pos x="T4" y="T5"/>
                  </a:cxn>
                  <a:cxn ang="T11">
                    <a:pos x="T6" y="T7"/>
                  </a:cxn>
                </a:cxnLst>
                <a:rect l="T12" t="T13" r="T14" b="T15"/>
                <a:pathLst>
                  <a:path w="143" h="135">
                    <a:moveTo>
                      <a:pt x="0" y="0"/>
                    </a:moveTo>
                    <a:lnTo>
                      <a:pt x="143" y="35"/>
                    </a:lnTo>
                    <a:lnTo>
                      <a:pt x="6" y="135"/>
                    </a:lnTo>
                    <a:lnTo>
                      <a:pt x="0" y="0"/>
                    </a:lnTo>
                    <a:close/>
                  </a:path>
                </a:pathLst>
              </a:custGeom>
              <a:solidFill>
                <a:srgbClr val="5D908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40" name="Freeform 523"/>
              <p:cNvSpPr>
                <a:spLocks noChangeArrowheads="1"/>
              </p:cNvSpPr>
              <p:nvPr/>
            </p:nvSpPr>
            <p:spPr bwMode="auto">
              <a:xfrm>
                <a:off x="900347" y="5166172"/>
                <a:ext cx="184257" cy="431328"/>
              </a:xfrm>
              <a:custGeom>
                <a:avLst/>
                <a:gdLst>
                  <a:gd name="T0" fmla="*/ 222128793 w 132"/>
                  <a:gd name="T1" fmla="*/ 0 h 309"/>
                  <a:gd name="T2" fmla="*/ 0 w 132"/>
                  <a:gd name="T3" fmla="*/ 48712146 h 309"/>
                  <a:gd name="T4" fmla="*/ 257201834 w 132"/>
                  <a:gd name="T5" fmla="*/ 602083636 h 309"/>
                  <a:gd name="T6" fmla="*/ 222128793 w 132"/>
                  <a:gd name="T7" fmla="*/ 0 h 309"/>
                  <a:gd name="T8" fmla="*/ 0 60000 65536"/>
                  <a:gd name="T9" fmla="*/ 0 60000 65536"/>
                  <a:gd name="T10" fmla="*/ 0 60000 65536"/>
                  <a:gd name="T11" fmla="*/ 0 60000 65536"/>
                  <a:gd name="T12" fmla="*/ 0 w 132"/>
                  <a:gd name="T13" fmla="*/ 0 h 309"/>
                  <a:gd name="T14" fmla="*/ 132 w 132"/>
                  <a:gd name="T15" fmla="*/ 309 h 309"/>
                </a:gdLst>
                <a:ahLst/>
                <a:cxnLst>
                  <a:cxn ang="T8">
                    <a:pos x="T0" y="T1"/>
                  </a:cxn>
                  <a:cxn ang="T9">
                    <a:pos x="T2" y="T3"/>
                  </a:cxn>
                  <a:cxn ang="T10">
                    <a:pos x="T4" y="T5"/>
                  </a:cxn>
                  <a:cxn ang="T11">
                    <a:pos x="T6" y="T7"/>
                  </a:cxn>
                </a:cxnLst>
                <a:rect l="T12" t="T13" r="T14" b="T15"/>
                <a:pathLst>
                  <a:path w="132" h="309">
                    <a:moveTo>
                      <a:pt x="114" y="0"/>
                    </a:moveTo>
                    <a:lnTo>
                      <a:pt x="0" y="25"/>
                    </a:lnTo>
                    <a:lnTo>
                      <a:pt x="132" y="309"/>
                    </a:lnTo>
                    <a:lnTo>
                      <a:pt x="114" y="0"/>
                    </a:lnTo>
                    <a:close/>
                  </a:path>
                </a:pathLst>
              </a:custGeom>
              <a:solidFill>
                <a:srgbClr val="DE624E"/>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41" name="Freeform 524"/>
              <p:cNvSpPr>
                <a:spLocks noChangeArrowheads="1"/>
              </p:cNvSpPr>
              <p:nvPr/>
            </p:nvSpPr>
            <p:spPr bwMode="auto">
              <a:xfrm>
                <a:off x="569521" y="2053347"/>
                <a:ext cx="147964" cy="157735"/>
              </a:xfrm>
              <a:custGeom>
                <a:avLst/>
                <a:gdLst>
                  <a:gd name="T0" fmla="*/ 0 w 106"/>
                  <a:gd name="T1" fmla="*/ 0 h 113"/>
                  <a:gd name="T2" fmla="*/ 79887997 w 106"/>
                  <a:gd name="T3" fmla="*/ 220179913 h 113"/>
                  <a:gd name="T4" fmla="*/ 206540993 w 106"/>
                  <a:gd name="T5" fmla="*/ 91579824 h 113"/>
                  <a:gd name="T6" fmla="*/ 0 w 106"/>
                  <a:gd name="T7" fmla="*/ 0 h 113"/>
                  <a:gd name="T8" fmla="*/ 0 60000 65536"/>
                  <a:gd name="T9" fmla="*/ 0 60000 65536"/>
                  <a:gd name="T10" fmla="*/ 0 60000 65536"/>
                  <a:gd name="T11" fmla="*/ 0 60000 65536"/>
                  <a:gd name="T12" fmla="*/ 0 w 106"/>
                  <a:gd name="T13" fmla="*/ 0 h 113"/>
                  <a:gd name="T14" fmla="*/ 106 w 106"/>
                  <a:gd name="T15" fmla="*/ 113 h 113"/>
                </a:gdLst>
                <a:ahLst/>
                <a:cxnLst>
                  <a:cxn ang="T8">
                    <a:pos x="T0" y="T1"/>
                  </a:cxn>
                  <a:cxn ang="T9">
                    <a:pos x="T2" y="T3"/>
                  </a:cxn>
                  <a:cxn ang="T10">
                    <a:pos x="T4" y="T5"/>
                  </a:cxn>
                  <a:cxn ang="T11">
                    <a:pos x="T6" y="T7"/>
                  </a:cxn>
                </a:cxnLst>
                <a:rect l="T12" t="T13" r="T14" b="T15"/>
                <a:pathLst>
                  <a:path w="106" h="113">
                    <a:moveTo>
                      <a:pt x="0" y="0"/>
                    </a:moveTo>
                    <a:lnTo>
                      <a:pt x="41" y="113"/>
                    </a:lnTo>
                    <a:lnTo>
                      <a:pt x="106" y="47"/>
                    </a:lnTo>
                    <a:lnTo>
                      <a:pt x="0" y="0"/>
                    </a:lnTo>
                    <a:close/>
                  </a:path>
                </a:pathLst>
              </a:custGeom>
              <a:solidFill>
                <a:srgbClr val="8851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42" name="Oval 525"/>
              <p:cNvSpPr>
                <a:spLocks noChangeArrowheads="1"/>
              </p:cNvSpPr>
              <p:nvPr/>
            </p:nvSpPr>
            <p:spPr bwMode="auto">
              <a:xfrm>
                <a:off x="435516" y="1085999"/>
                <a:ext cx="32106" cy="32105"/>
              </a:xfrm>
              <a:prstGeom prst="ellipse">
                <a:avLst/>
              </a:prstGeom>
              <a:solidFill>
                <a:srgbClr val="FF8BC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43" name="Oval 526"/>
              <p:cNvSpPr>
                <a:spLocks noChangeArrowheads="1"/>
              </p:cNvSpPr>
              <p:nvPr/>
            </p:nvSpPr>
            <p:spPr bwMode="auto">
              <a:xfrm>
                <a:off x="536020" y="1092978"/>
                <a:ext cx="33501" cy="33501"/>
              </a:xfrm>
              <a:prstGeom prst="ellipse">
                <a:avLst/>
              </a:prstGeom>
              <a:solidFill>
                <a:srgbClr val="FF8BC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44" name="Oval 527"/>
              <p:cNvSpPr>
                <a:spLocks noChangeArrowheads="1"/>
              </p:cNvSpPr>
              <p:nvPr/>
            </p:nvSpPr>
            <p:spPr bwMode="auto">
              <a:xfrm>
                <a:off x="484373" y="1166960"/>
                <a:ext cx="36293" cy="33501"/>
              </a:xfrm>
              <a:prstGeom prst="ellipse">
                <a:avLst/>
              </a:prstGeom>
              <a:solidFill>
                <a:srgbClr val="FF8BC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45" name="Oval 528"/>
              <p:cNvSpPr>
                <a:spLocks noChangeArrowheads="1"/>
              </p:cNvSpPr>
              <p:nvPr/>
            </p:nvSpPr>
            <p:spPr bwMode="auto">
              <a:xfrm>
                <a:off x="569521" y="1208837"/>
                <a:ext cx="32106" cy="32105"/>
              </a:xfrm>
              <a:prstGeom prst="ellipse">
                <a:avLst/>
              </a:prstGeom>
              <a:solidFill>
                <a:srgbClr val="FF8BC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46" name="Oval 529"/>
              <p:cNvSpPr>
                <a:spLocks noChangeArrowheads="1"/>
              </p:cNvSpPr>
              <p:nvPr/>
            </p:nvSpPr>
            <p:spPr bwMode="auto">
              <a:xfrm>
                <a:off x="452267" y="1257693"/>
                <a:ext cx="32106" cy="32105"/>
              </a:xfrm>
              <a:prstGeom prst="ellipse">
                <a:avLst/>
              </a:prstGeom>
              <a:solidFill>
                <a:srgbClr val="FF8BC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47" name="Freeform 530"/>
              <p:cNvSpPr>
                <a:spLocks noChangeArrowheads="1"/>
              </p:cNvSpPr>
              <p:nvPr/>
            </p:nvSpPr>
            <p:spPr bwMode="auto">
              <a:xfrm>
                <a:off x="344784" y="1970991"/>
                <a:ext cx="48856" cy="248468"/>
              </a:xfrm>
              <a:custGeom>
                <a:avLst/>
                <a:gdLst>
                  <a:gd name="T0" fmla="*/ 0 w 35"/>
                  <a:gd name="T1" fmla="*/ 218231678 h 178"/>
                  <a:gd name="T2" fmla="*/ 58455506 w 35"/>
                  <a:gd name="T3" fmla="*/ 0 h 178"/>
                  <a:gd name="T4" fmla="*/ 68197392 w 35"/>
                  <a:gd name="T5" fmla="*/ 346833410 h 178"/>
                  <a:gd name="T6" fmla="*/ 11690543 w 35"/>
                  <a:gd name="T7" fmla="*/ 251357487 h 178"/>
                  <a:gd name="T8" fmla="*/ 0 w 35"/>
                  <a:gd name="T9" fmla="*/ 218231678 h 178"/>
                  <a:gd name="T10" fmla="*/ 0 60000 65536"/>
                  <a:gd name="T11" fmla="*/ 0 60000 65536"/>
                  <a:gd name="T12" fmla="*/ 0 60000 65536"/>
                  <a:gd name="T13" fmla="*/ 0 60000 65536"/>
                  <a:gd name="T14" fmla="*/ 0 60000 65536"/>
                  <a:gd name="T15" fmla="*/ 0 w 35"/>
                  <a:gd name="T16" fmla="*/ 0 h 178"/>
                  <a:gd name="T17" fmla="*/ 35 w 35"/>
                  <a:gd name="T18" fmla="*/ 178 h 178"/>
                </a:gdLst>
                <a:ahLst/>
                <a:cxnLst>
                  <a:cxn ang="T10">
                    <a:pos x="T0" y="T1"/>
                  </a:cxn>
                  <a:cxn ang="T11">
                    <a:pos x="T2" y="T3"/>
                  </a:cxn>
                  <a:cxn ang="T12">
                    <a:pos x="T4" y="T5"/>
                  </a:cxn>
                  <a:cxn ang="T13">
                    <a:pos x="T6" y="T7"/>
                  </a:cxn>
                  <a:cxn ang="T14">
                    <a:pos x="T8" y="T9"/>
                  </a:cxn>
                </a:cxnLst>
                <a:rect l="T15" t="T16" r="T17" b="T18"/>
                <a:pathLst>
                  <a:path w="35" h="178">
                    <a:moveTo>
                      <a:pt x="0" y="112"/>
                    </a:moveTo>
                    <a:lnTo>
                      <a:pt x="30" y="0"/>
                    </a:lnTo>
                    <a:lnTo>
                      <a:pt x="35" y="178"/>
                    </a:lnTo>
                    <a:lnTo>
                      <a:pt x="6" y="129"/>
                    </a:lnTo>
                    <a:lnTo>
                      <a:pt x="0" y="112"/>
                    </a:lnTo>
                    <a:close/>
                  </a:path>
                </a:pathLst>
              </a:custGeom>
              <a:solidFill>
                <a:srgbClr val="9062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48" name="Freeform 531"/>
              <p:cNvSpPr>
                <a:spLocks noChangeArrowheads="1"/>
              </p:cNvSpPr>
              <p:nvPr/>
            </p:nvSpPr>
            <p:spPr bwMode="auto">
              <a:xfrm>
                <a:off x="344784" y="1970991"/>
                <a:ext cx="48856" cy="248468"/>
              </a:xfrm>
              <a:custGeom>
                <a:avLst/>
                <a:gdLst>
                  <a:gd name="T0" fmla="*/ 0 w 35"/>
                  <a:gd name="T1" fmla="*/ 218231678 h 178"/>
                  <a:gd name="T2" fmla="*/ 58455506 w 35"/>
                  <a:gd name="T3" fmla="*/ 0 h 178"/>
                  <a:gd name="T4" fmla="*/ 68197392 w 35"/>
                  <a:gd name="T5" fmla="*/ 346833410 h 178"/>
                  <a:gd name="T6" fmla="*/ 11690543 w 35"/>
                  <a:gd name="T7" fmla="*/ 251357487 h 178"/>
                  <a:gd name="T8" fmla="*/ 0 60000 65536"/>
                  <a:gd name="T9" fmla="*/ 0 60000 65536"/>
                  <a:gd name="T10" fmla="*/ 0 60000 65536"/>
                  <a:gd name="T11" fmla="*/ 0 60000 65536"/>
                  <a:gd name="T12" fmla="*/ 0 w 35"/>
                  <a:gd name="T13" fmla="*/ 0 h 178"/>
                  <a:gd name="T14" fmla="*/ 35 w 35"/>
                  <a:gd name="T15" fmla="*/ 178 h 178"/>
                </a:gdLst>
                <a:ahLst/>
                <a:cxnLst>
                  <a:cxn ang="T8">
                    <a:pos x="T0" y="T1"/>
                  </a:cxn>
                  <a:cxn ang="T9">
                    <a:pos x="T2" y="T3"/>
                  </a:cxn>
                  <a:cxn ang="T10">
                    <a:pos x="T4" y="T5"/>
                  </a:cxn>
                  <a:cxn ang="T11">
                    <a:pos x="T6" y="T7"/>
                  </a:cxn>
                </a:cxnLst>
                <a:rect l="T12" t="T13" r="T14" b="T15"/>
                <a:pathLst>
                  <a:path w="35" h="178">
                    <a:moveTo>
                      <a:pt x="0" y="112"/>
                    </a:moveTo>
                    <a:lnTo>
                      <a:pt x="30" y="0"/>
                    </a:lnTo>
                    <a:lnTo>
                      <a:pt x="35" y="178"/>
                    </a:lnTo>
                    <a:lnTo>
                      <a:pt x="6" y="1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sp>
          <p:nvSpPr>
            <p:cNvPr id="4" name="Freeform 366"/>
            <p:cNvSpPr>
              <a:spLocks noChangeArrowheads="1"/>
            </p:cNvSpPr>
            <p:nvPr/>
          </p:nvSpPr>
          <p:spPr bwMode="auto">
            <a:xfrm>
              <a:off x="1229938" y="119667"/>
              <a:ext cx="783092" cy="1883049"/>
            </a:xfrm>
            <a:custGeom>
              <a:avLst/>
              <a:gdLst>
                <a:gd name="T0" fmla="*/ 2144171610 w 286"/>
                <a:gd name="T1" fmla="*/ 14938673 h 689"/>
                <a:gd name="T2" fmla="*/ 1664357999 w 286"/>
                <a:gd name="T3" fmla="*/ 1695550340 h 689"/>
                <a:gd name="T4" fmla="*/ 1132063533 w 286"/>
                <a:gd name="T5" fmla="*/ 2147483647 h 689"/>
                <a:gd name="T6" fmla="*/ 442329242 w 286"/>
                <a:gd name="T7" fmla="*/ 2147483647 h 689"/>
                <a:gd name="T8" fmla="*/ 277392543 w 286"/>
                <a:gd name="T9" fmla="*/ 2147483647 h 689"/>
                <a:gd name="T10" fmla="*/ 112455845 w 286"/>
                <a:gd name="T11" fmla="*/ 2147483647 h 689"/>
                <a:gd name="T12" fmla="*/ 1529408795 w 286"/>
                <a:gd name="T13" fmla="*/ 1613387638 h 689"/>
                <a:gd name="T14" fmla="*/ 1941750542 w 286"/>
                <a:gd name="T15" fmla="*/ 0 h 689"/>
                <a:gd name="T16" fmla="*/ 2144171610 w 286"/>
                <a:gd name="T17" fmla="*/ 14938673 h 6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6"/>
                <a:gd name="T28" fmla="*/ 0 h 689"/>
                <a:gd name="T29" fmla="*/ 286 w 286"/>
                <a:gd name="T30" fmla="*/ 689 h 6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6" h="689">
                  <a:moveTo>
                    <a:pt x="286" y="2"/>
                  </a:moveTo>
                  <a:cubicBezTo>
                    <a:pt x="268" y="78"/>
                    <a:pt x="246" y="153"/>
                    <a:pt x="222" y="227"/>
                  </a:cubicBezTo>
                  <a:cubicBezTo>
                    <a:pt x="201" y="294"/>
                    <a:pt x="178" y="359"/>
                    <a:pt x="151" y="424"/>
                  </a:cubicBezTo>
                  <a:cubicBezTo>
                    <a:pt x="123" y="490"/>
                    <a:pt x="85" y="551"/>
                    <a:pt x="59" y="618"/>
                  </a:cubicBezTo>
                  <a:cubicBezTo>
                    <a:pt x="50" y="642"/>
                    <a:pt x="44" y="665"/>
                    <a:pt x="37" y="689"/>
                  </a:cubicBezTo>
                  <a:cubicBezTo>
                    <a:pt x="26" y="673"/>
                    <a:pt x="0" y="593"/>
                    <a:pt x="15" y="575"/>
                  </a:cubicBezTo>
                  <a:cubicBezTo>
                    <a:pt x="15" y="575"/>
                    <a:pt x="150" y="399"/>
                    <a:pt x="204" y="216"/>
                  </a:cubicBezTo>
                  <a:cubicBezTo>
                    <a:pt x="257" y="34"/>
                    <a:pt x="259" y="0"/>
                    <a:pt x="259" y="0"/>
                  </a:cubicBezTo>
                  <a:lnTo>
                    <a:pt x="286" y="2"/>
                  </a:lnTo>
                  <a:close/>
                </a:path>
              </a:pathLst>
            </a:custGeom>
            <a:solidFill>
              <a:srgbClr val="5B6F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grpSp>
        <p:nvGrpSpPr>
          <p:cNvPr id="149" name="Group 299"/>
          <p:cNvGrpSpPr/>
          <p:nvPr/>
        </p:nvGrpSpPr>
        <p:grpSpPr bwMode="auto">
          <a:xfrm>
            <a:off x="6551613" y="4168775"/>
            <a:ext cx="5565775" cy="3089275"/>
            <a:chOff x="0" y="0"/>
            <a:chExt cx="4124325" cy="2288660"/>
          </a:xfrm>
        </p:grpSpPr>
        <p:sp>
          <p:nvSpPr>
            <p:cNvPr id="150" name="Freeform 6"/>
            <p:cNvSpPr>
              <a:spLocks noChangeArrowheads="1"/>
            </p:cNvSpPr>
            <p:nvPr/>
          </p:nvSpPr>
          <p:spPr bwMode="auto">
            <a:xfrm flipH="1">
              <a:off x="0" y="940872"/>
              <a:ext cx="4124325" cy="1077913"/>
            </a:xfrm>
            <a:custGeom>
              <a:avLst/>
              <a:gdLst>
                <a:gd name="T0" fmla="*/ 0 w 1097"/>
                <a:gd name="T1" fmla="*/ 2147483647 h 286"/>
                <a:gd name="T2" fmla="*/ 2147483647 w 1097"/>
                <a:gd name="T3" fmla="*/ 255687748 h 286"/>
                <a:gd name="T4" fmla="*/ 2147483647 w 1097"/>
                <a:gd name="T5" fmla="*/ 2147483647 h 286"/>
                <a:gd name="T6" fmla="*/ 0 w 1097"/>
                <a:gd name="T7" fmla="*/ 2147483647 h 286"/>
                <a:gd name="T8" fmla="*/ 0 60000 65536"/>
                <a:gd name="T9" fmla="*/ 0 60000 65536"/>
                <a:gd name="T10" fmla="*/ 0 60000 65536"/>
                <a:gd name="T11" fmla="*/ 0 60000 65536"/>
                <a:gd name="T12" fmla="*/ 0 w 1097"/>
                <a:gd name="T13" fmla="*/ 0 h 286"/>
                <a:gd name="T14" fmla="*/ 1097 w 1097"/>
                <a:gd name="T15" fmla="*/ 286 h 286"/>
              </a:gdLst>
              <a:ahLst/>
              <a:cxnLst>
                <a:cxn ang="T8">
                  <a:pos x="T0" y="T1"/>
                </a:cxn>
                <a:cxn ang="T9">
                  <a:pos x="T2" y="T3"/>
                </a:cxn>
                <a:cxn ang="T10">
                  <a:pos x="T4" y="T5"/>
                </a:cxn>
                <a:cxn ang="T11">
                  <a:pos x="T6" y="T7"/>
                </a:cxn>
              </a:cxnLst>
              <a:rect l="T12" t="T13" r="T14" b="T15"/>
              <a:pathLst>
                <a:path w="1097" h="286">
                  <a:moveTo>
                    <a:pt x="0" y="286"/>
                  </a:moveTo>
                  <a:cubicBezTo>
                    <a:pt x="0" y="286"/>
                    <a:pt x="103" y="36"/>
                    <a:pt x="393" y="18"/>
                  </a:cubicBezTo>
                  <a:cubicBezTo>
                    <a:pt x="684" y="0"/>
                    <a:pt x="1089" y="260"/>
                    <a:pt x="1097" y="278"/>
                  </a:cubicBezTo>
                  <a:lnTo>
                    <a:pt x="0" y="286"/>
                  </a:lnTo>
                  <a:close/>
                </a:path>
              </a:pathLst>
            </a:custGeom>
            <a:solidFill>
              <a:srgbClr val="C7D44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1" name="Freeform 7"/>
            <p:cNvSpPr>
              <a:spLocks noChangeArrowheads="1"/>
            </p:cNvSpPr>
            <p:nvPr/>
          </p:nvSpPr>
          <p:spPr bwMode="auto">
            <a:xfrm flipH="1">
              <a:off x="331788" y="1174235"/>
              <a:ext cx="3544887" cy="839788"/>
            </a:xfrm>
            <a:custGeom>
              <a:avLst/>
              <a:gdLst>
                <a:gd name="T0" fmla="*/ 0 w 943"/>
                <a:gd name="T1" fmla="*/ 2147483647 h 223"/>
                <a:gd name="T2" fmla="*/ 2147483647 w 943"/>
                <a:gd name="T3" fmla="*/ 198543959 h 223"/>
                <a:gd name="T4" fmla="*/ 2147483647 w 943"/>
                <a:gd name="T5" fmla="*/ 2147483647 h 223"/>
                <a:gd name="T6" fmla="*/ 0 w 943"/>
                <a:gd name="T7" fmla="*/ 2147483647 h 223"/>
                <a:gd name="T8" fmla="*/ 0 60000 65536"/>
                <a:gd name="T9" fmla="*/ 0 60000 65536"/>
                <a:gd name="T10" fmla="*/ 0 60000 65536"/>
                <a:gd name="T11" fmla="*/ 0 60000 65536"/>
                <a:gd name="T12" fmla="*/ 0 w 943"/>
                <a:gd name="T13" fmla="*/ 0 h 223"/>
                <a:gd name="T14" fmla="*/ 943 w 943"/>
                <a:gd name="T15" fmla="*/ 223 h 223"/>
              </a:gdLst>
              <a:ahLst/>
              <a:cxnLst>
                <a:cxn ang="T8">
                  <a:pos x="T0" y="T1"/>
                </a:cxn>
                <a:cxn ang="T9">
                  <a:pos x="T2" y="T3"/>
                </a:cxn>
                <a:cxn ang="T10">
                  <a:pos x="T4" y="T5"/>
                </a:cxn>
                <a:cxn ang="T11">
                  <a:pos x="T6" y="T7"/>
                </a:cxn>
              </a:cxnLst>
              <a:rect l="T12" t="T13" r="T14" b="T15"/>
              <a:pathLst>
                <a:path w="943" h="223">
                  <a:moveTo>
                    <a:pt x="0" y="223"/>
                  </a:moveTo>
                  <a:cubicBezTo>
                    <a:pt x="0" y="223"/>
                    <a:pt x="88" y="28"/>
                    <a:pt x="338" y="14"/>
                  </a:cubicBezTo>
                  <a:cubicBezTo>
                    <a:pt x="588" y="0"/>
                    <a:pt x="936" y="203"/>
                    <a:pt x="943" y="217"/>
                  </a:cubicBezTo>
                  <a:lnTo>
                    <a:pt x="0" y="223"/>
                  </a:lnTo>
                  <a:close/>
                </a:path>
              </a:pathLst>
            </a:custGeom>
            <a:solidFill>
              <a:srgbClr val="FFF2C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2" name="Freeform 8"/>
            <p:cNvSpPr>
              <a:spLocks noChangeArrowheads="1"/>
            </p:cNvSpPr>
            <p:nvPr/>
          </p:nvSpPr>
          <p:spPr bwMode="auto">
            <a:xfrm flipH="1">
              <a:off x="820738" y="1379022"/>
              <a:ext cx="2627312" cy="623888"/>
            </a:xfrm>
            <a:custGeom>
              <a:avLst/>
              <a:gdLst>
                <a:gd name="T0" fmla="*/ 0 w 699"/>
                <a:gd name="T1" fmla="*/ 2147483647 h 166"/>
                <a:gd name="T2" fmla="*/ 2147483647 w 699"/>
                <a:gd name="T3" fmla="*/ 155378179 h 166"/>
                <a:gd name="T4" fmla="*/ 2147483647 w 699"/>
                <a:gd name="T5" fmla="*/ 2147483647 h 166"/>
                <a:gd name="T6" fmla="*/ 0 w 699"/>
                <a:gd name="T7" fmla="*/ 2147483647 h 166"/>
                <a:gd name="T8" fmla="*/ 0 60000 65536"/>
                <a:gd name="T9" fmla="*/ 0 60000 65536"/>
                <a:gd name="T10" fmla="*/ 0 60000 65536"/>
                <a:gd name="T11" fmla="*/ 0 60000 65536"/>
                <a:gd name="T12" fmla="*/ 0 w 699"/>
                <a:gd name="T13" fmla="*/ 0 h 166"/>
                <a:gd name="T14" fmla="*/ 699 w 699"/>
                <a:gd name="T15" fmla="*/ 166 h 166"/>
              </a:gdLst>
              <a:ahLst/>
              <a:cxnLst>
                <a:cxn ang="T8">
                  <a:pos x="T0" y="T1"/>
                </a:cxn>
                <a:cxn ang="T9">
                  <a:pos x="T2" y="T3"/>
                </a:cxn>
                <a:cxn ang="T10">
                  <a:pos x="T4" y="T5"/>
                </a:cxn>
                <a:cxn ang="T11">
                  <a:pos x="T6" y="T7"/>
                </a:cxn>
              </a:cxnLst>
              <a:rect l="T12" t="T13" r="T14" b="T15"/>
              <a:pathLst>
                <a:path w="699" h="166">
                  <a:moveTo>
                    <a:pt x="0" y="166"/>
                  </a:moveTo>
                  <a:cubicBezTo>
                    <a:pt x="0" y="166"/>
                    <a:pt x="65" y="21"/>
                    <a:pt x="250" y="11"/>
                  </a:cubicBezTo>
                  <a:cubicBezTo>
                    <a:pt x="436" y="0"/>
                    <a:pt x="694" y="151"/>
                    <a:pt x="699" y="161"/>
                  </a:cubicBezTo>
                  <a:lnTo>
                    <a:pt x="0" y="166"/>
                  </a:lnTo>
                  <a:close/>
                </a:path>
              </a:pathLst>
            </a:custGeom>
            <a:solidFill>
              <a:srgbClr val="FFA26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3" name="Freeform 9"/>
            <p:cNvSpPr>
              <a:spLocks noChangeArrowheads="1"/>
            </p:cNvSpPr>
            <p:nvPr/>
          </p:nvSpPr>
          <p:spPr bwMode="auto">
            <a:xfrm flipH="1">
              <a:off x="1268413" y="1544122"/>
              <a:ext cx="1871662" cy="461963"/>
            </a:xfrm>
            <a:custGeom>
              <a:avLst/>
              <a:gdLst>
                <a:gd name="T0" fmla="*/ 0 w 498"/>
                <a:gd name="T1" fmla="*/ 1735039133 h 123"/>
                <a:gd name="T2" fmla="*/ 2147483647 w 498"/>
                <a:gd name="T3" fmla="*/ 112846669 h 123"/>
                <a:gd name="T4" fmla="*/ 2147483647 w 498"/>
                <a:gd name="T5" fmla="*/ 1692722571 h 123"/>
                <a:gd name="T6" fmla="*/ 0 w 498"/>
                <a:gd name="T7" fmla="*/ 1735039133 h 123"/>
                <a:gd name="T8" fmla="*/ 0 60000 65536"/>
                <a:gd name="T9" fmla="*/ 0 60000 65536"/>
                <a:gd name="T10" fmla="*/ 0 60000 65536"/>
                <a:gd name="T11" fmla="*/ 0 60000 65536"/>
                <a:gd name="T12" fmla="*/ 0 w 498"/>
                <a:gd name="T13" fmla="*/ 0 h 123"/>
                <a:gd name="T14" fmla="*/ 498 w 498"/>
                <a:gd name="T15" fmla="*/ 123 h 123"/>
              </a:gdLst>
              <a:ahLst/>
              <a:cxnLst>
                <a:cxn ang="T8">
                  <a:pos x="T0" y="T1"/>
                </a:cxn>
                <a:cxn ang="T9">
                  <a:pos x="T2" y="T3"/>
                </a:cxn>
                <a:cxn ang="T10">
                  <a:pos x="T4" y="T5"/>
                </a:cxn>
                <a:cxn ang="T11">
                  <a:pos x="T6" y="T7"/>
                </a:cxn>
              </a:cxnLst>
              <a:rect l="T12" t="T13" r="T14" b="T15"/>
              <a:pathLst>
                <a:path w="498" h="123">
                  <a:moveTo>
                    <a:pt x="0" y="123"/>
                  </a:moveTo>
                  <a:cubicBezTo>
                    <a:pt x="0" y="123"/>
                    <a:pt x="47" y="15"/>
                    <a:pt x="178" y="8"/>
                  </a:cubicBezTo>
                  <a:cubicBezTo>
                    <a:pt x="310" y="0"/>
                    <a:pt x="494" y="112"/>
                    <a:pt x="498" y="120"/>
                  </a:cubicBezTo>
                  <a:lnTo>
                    <a:pt x="0" y="123"/>
                  </a:lnTo>
                  <a:close/>
                </a:path>
              </a:pathLst>
            </a:custGeom>
            <a:solidFill>
              <a:srgbClr val="FFED9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4" name="Rectangle 10"/>
            <p:cNvSpPr>
              <a:spLocks noChangeArrowheads="1"/>
            </p:cNvSpPr>
            <p:nvPr/>
          </p:nvSpPr>
          <p:spPr bwMode="auto">
            <a:xfrm flipH="1">
              <a:off x="2846387" y="1698110"/>
              <a:ext cx="19050" cy="554038"/>
            </a:xfrm>
            <a:prstGeom prst="rect">
              <a:avLst/>
            </a:pr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55" name="Oval 11"/>
            <p:cNvSpPr>
              <a:spLocks noChangeArrowheads="1"/>
            </p:cNvSpPr>
            <p:nvPr/>
          </p:nvSpPr>
          <p:spPr bwMode="auto">
            <a:xfrm flipH="1">
              <a:off x="2895600" y="1486972"/>
              <a:ext cx="85725" cy="87313"/>
            </a:xfrm>
            <a:prstGeom prst="ellipse">
              <a:avLst/>
            </a:pr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56" name="Freeform 12"/>
            <p:cNvSpPr>
              <a:spLocks noChangeArrowheads="1"/>
            </p:cNvSpPr>
            <p:nvPr/>
          </p:nvSpPr>
          <p:spPr bwMode="auto">
            <a:xfrm flipH="1">
              <a:off x="2824163" y="1431410"/>
              <a:ext cx="93662" cy="93663"/>
            </a:xfrm>
            <a:custGeom>
              <a:avLst/>
              <a:gdLst>
                <a:gd name="T0" fmla="*/ 294758060 w 25"/>
                <a:gd name="T1" fmla="*/ 294764954 h 25"/>
                <a:gd name="T2" fmla="*/ 70179063 w 25"/>
                <a:gd name="T3" fmla="*/ 294764954 h 25"/>
                <a:gd name="T4" fmla="*/ 70179063 w 25"/>
                <a:gd name="T5" fmla="*/ 70183559 h 25"/>
                <a:gd name="T6" fmla="*/ 294758060 w 25"/>
                <a:gd name="T7" fmla="*/ 70183559 h 25"/>
                <a:gd name="T8" fmla="*/ 294758060 w 25"/>
                <a:gd name="T9" fmla="*/ 294764954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21" y="21"/>
                  </a:moveTo>
                  <a:cubicBezTo>
                    <a:pt x="16" y="25"/>
                    <a:pt x="9" y="25"/>
                    <a:pt x="5" y="21"/>
                  </a:cubicBezTo>
                  <a:cubicBezTo>
                    <a:pt x="0" y="17"/>
                    <a:pt x="0" y="9"/>
                    <a:pt x="5" y="5"/>
                  </a:cubicBezTo>
                  <a:cubicBezTo>
                    <a:pt x="9" y="0"/>
                    <a:pt x="16" y="0"/>
                    <a:pt x="21" y="5"/>
                  </a:cubicBezTo>
                  <a:cubicBezTo>
                    <a:pt x="25" y="9"/>
                    <a:pt x="25" y="16"/>
                    <a:pt x="21" y="21"/>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7" name="Freeform 13"/>
            <p:cNvSpPr>
              <a:spLocks noChangeArrowheads="1"/>
            </p:cNvSpPr>
            <p:nvPr/>
          </p:nvSpPr>
          <p:spPr bwMode="auto">
            <a:xfrm flipH="1">
              <a:off x="2744788" y="1450460"/>
              <a:ext cx="87312" cy="85725"/>
            </a:xfrm>
            <a:custGeom>
              <a:avLst/>
              <a:gdLst>
                <a:gd name="T0" fmla="*/ 172930906 w 23"/>
                <a:gd name="T1" fmla="*/ 319511984 h 23"/>
                <a:gd name="T2" fmla="*/ 0 w 23"/>
                <a:gd name="T3" fmla="*/ 166701580 h 23"/>
                <a:gd name="T4" fmla="*/ 158520630 w 23"/>
                <a:gd name="T5" fmla="*/ 0 h 23"/>
                <a:gd name="T6" fmla="*/ 331451537 w 23"/>
                <a:gd name="T7" fmla="*/ 152810403 h 23"/>
                <a:gd name="T8" fmla="*/ 172930906 w 23"/>
                <a:gd name="T9" fmla="*/ 319511984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2" y="23"/>
                  </a:moveTo>
                  <a:cubicBezTo>
                    <a:pt x="6" y="23"/>
                    <a:pt x="1" y="18"/>
                    <a:pt x="0" y="12"/>
                  </a:cubicBezTo>
                  <a:cubicBezTo>
                    <a:pt x="0" y="6"/>
                    <a:pt x="5" y="1"/>
                    <a:pt x="11" y="0"/>
                  </a:cubicBezTo>
                  <a:cubicBezTo>
                    <a:pt x="18" y="0"/>
                    <a:pt x="23" y="5"/>
                    <a:pt x="23" y="11"/>
                  </a:cubicBezTo>
                  <a:cubicBezTo>
                    <a:pt x="23" y="18"/>
                    <a:pt x="18" y="23"/>
                    <a:pt x="12" y="23"/>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8" name="Freeform 14"/>
            <p:cNvSpPr>
              <a:spLocks noChangeArrowheads="1"/>
            </p:cNvSpPr>
            <p:nvPr/>
          </p:nvSpPr>
          <p:spPr bwMode="auto">
            <a:xfrm flipH="1">
              <a:off x="2692400" y="1513960"/>
              <a:ext cx="93662" cy="93663"/>
            </a:xfrm>
            <a:custGeom>
              <a:avLst/>
              <a:gdLst>
                <a:gd name="T0" fmla="*/ 70179063 w 25"/>
                <a:gd name="T1" fmla="*/ 294764954 h 25"/>
                <a:gd name="T2" fmla="*/ 56144749 w 25"/>
                <a:gd name="T3" fmla="*/ 70183559 h 25"/>
                <a:gd name="T4" fmla="*/ 280723746 w 25"/>
                <a:gd name="T5" fmla="*/ 70183559 h 25"/>
                <a:gd name="T6" fmla="*/ 294758060 w 25"/>
                <a:gd name="T7" fmla="*/ 280726744 h 25"/>
                <a:gd name="T8" fmla="*/ 70179063 w 25"/>
                <a:gd name="T9" fmla="*/ 294764954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5" y="21"/>
                  </a:moveTo>
                  <a:cubicBezTo>
                    <a:pt x="0" y="17"/>
                    <a:pt x="0" y="10"/>
                    <a:pt x="4" y="5"/>
                  </a:cubicBezTo>
                  <a:cubicBezTo>
                    <a:pt x="8" y="1"/>
                    <a:pt x="16" y="0"/>
                    <a:pt x="20" y="5"/>
                  </a:cubicBezTo>
                  <a:cubicBezTo>
                    <a:pt x="25" y="9"/>
                    <a:pt x="25" y="16"/>
                    <a:pt x="21" y="20"/>
                  </a:cubicBezTo>
                  <a:cubicBezTo>
                    <a:pt x="17" y="25"/>
                    <a:pt x="10" y="25"/>
                    <a:pt x="5" y="21"/>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9" name="Freeform 15"/>
            <p:cNvSpPr>
              <a:spLocks noChangeArrowheads="1"/>
            </p:cNvSpPr>
            <p:nvPr/>
          </p:nvSpPr>
          <p:spPr bwMode="auto">
            <a:xfrm flipH="1">
              <a:off x="2708275" y="1599685"/>
              <a:ext cx="85725" cy="87313"/>
            </a:xfrm>
            <a:custGeom>
              <a:avLst/>
              <a:gdLst>
                <a:gd name="T0" fmla="*/ 0 w 23"/>
                <a:gd name="T1" fmla="*/ 187347124 h 23"/>
                <a:gd name="T2" fmla="*/ 152810403 w 23"/>
                <a:gd name="T3" fmla="*/ 14410441 h 23"/>
                <a:gd name="T4" fmla="*/ 305620807 w 23"/>
                <a:gd name="T5" fmla="*/ 158522446 h 23"/>
                <a:gd name="T6" fmla="*/ 166701580 w 23"/>
                <a:gd name="T7" fmla="*/ 331459129 h 23"/>
                <a:gd name="T8" fmla="*/ 0 w 23"/>
                <a:gd name="T9" fmla="*/ 187347124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13"/>
                  </a:moveTo>
                  <a:cubicBezTo>
                    <a:pt x="0" y="6"/>
                    <a:pt x="4" y="1"/>
                    <a:pt x="11" y="1"/>
                  </a:cubicBezTo>
                  <a:cubicBezTo>
                    <a:pt x="17" y="0"/>
                    <a:pt x="22" y="5"/>
                    <a:pt x="22" y="11"/>
                  </a:cubicBezTo>
                  <a:cubicBezTo>
                    <a:pt x="23" y="17"/>
                    <a:pt x="18" y="23"/>
                    <a:pt x="12" y="23"/>
                  </a:cubicBezTo>
                  <a:cubicBezTo>
                    <a:pt x="6" y="23"/>
                    <a:pt x="0" y="19"/>
                    <a:pt x="0" y="13"/>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60" name="Freeform 16"/>
            <p:cNvSpPr>
              <a:spLocks noChangeArrowheads="1"/>
            </p:cNvSpPr>
            <p:nvPr/>
          </p:nvSpPr>
          <p:spPr bwMode="auto">
            <a:xfrm flipH="1">
              <a:off x="2771775" y="1648897"/>
              <a:ext cx="93662" cy="95250"/>
            </a:xfrm>
            <a:custGeom>
              <a:avLst/>
              <a:gdLst>
                <a:gd name="T0" fmla="*/ 56144749 w 25"/>
                <a:gd name="T1" fmla="*/ 72580500 h 25"/>
                <a:gd name="T2" fmla="*/ 280723746 w 25"/>
                <a:gd name="T3" fmla="*/ 58064400 h 25"/>
                <a:gd name="T4" fmla="*/ 294758060 w 25"/>
                <a:gd name="T5" fmla="*/ 290322000 h 25"/>
                <a:gd name="T6" fmla="*/ 70179063 w 25"/>
                <a:gd name="T7" fmla="*/ 304838100 h 25"/>
                <a:gd name="T8" fmla="*/ 56144749 w 25"/>
                <a:gd name="T9" fmla="*/ 7258050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4" y="5"/>
                  </a:moveTo>
                  <a:cubicBezTo>
                    <a:pt x="8" y="0"/>
                    <a:pt x="15" y="0"/>
                    <a:pt x="20" y="4"/>
                  </a:cubicBezTo>
                  <a:cubicBezTo>
                    <a:pt x="25" y="8"/>
                    <a:pt x="25" y="15"/>
                    <a:pt x="21" y="20"/>
                  </a:cubicBezTo>
                  <a:cubicBezTo>
                    <a:pt x="17" y="24"/>
                    <a:pt x="10" y="25"/>
                    <a:pt x="5" y="21"/>
                  </a:cubicBezTo>
                  <a:cubicBezTo>
                    <a:pt x="0" y="17"/>
                    <a:pt x="0" y="10"/>
                    <a:pt x="4" y="5"/>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61" name="Freeform 17"/>
            <p:cNvSpPr>
              <a:spLocks noChangeArrowheads="1"/>
            </p:cNvSpPr>
            <p:nvPr/>
          </p:nvSpPr>
          <p:spPr bwMode="auto">
            <a:xfrm flipH="1">
              <a:off x="2857500" y="1640960"/>
              <a:ext cx="87312" cy="87313"/>
            </a:xfrm>
            <a:custGeom>
              <a:avLst/>
              <a:gdLst>
                <a:gd name="T0" fmla="*/ 144110354 w 23"/>
                <a:gd name="T1" fmla="*/ 0 h 23"/>
                <a:gd name="T2" fmla="*/ 331451537 w 23"/>
                <a:gd name="T3" fmla="*/ 158522446 h 23"/>
                <a:gd name="T4" fmla="*/ 172930906 w 23"/>
                <a:gd name="T5" fmla="*/ 331459129 h 23"/>
                <a:gd name="T6" fmla="*/ 0 w 23"/>
                <a:gd name="T7" fmla="*/ 187347124 h 23"/>
                <a:gd name="T8" fmla="*/ 144110354 w 23"/>
                <a:gd name="T9" fmla="*/ 0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0" y="0"/>
                  </a:moveTo>
                  <a:cubicBezTo>
                    <a:pt x="17" y="0"/>
                    <a:pt x="22" y="4"/>
                    <a:pt x="23" y="11"/>
                  </a:cubicBezTo>
                  <a:cubicBezTo>
                    <a:pt x="23" y="17"/>
                    <a:pt x="19" y="22"/>
                    <a:pt x="12" y="23"/>
                  </a:cubicBezTo>
                  <a:cubicBezTo>
                    <a:pt x="6" y="23"/>
                    <a:pt x="1" y="19"/>
                    <a:pt x="0" y="13"/>
                  </a:cubicBezTo>
                  <a:cubicBezTo>
                    <a:pt x="0" y="6"/>
                    <a:pt x="4" y="1"/>
                    <a:pt x="10" y="0"/>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62" name="Freeform 18"/>
            <p:cNvSpPr>
              <a:spLocks noChangeArrowheads="1"/>
            </p:cNvSpPr>
            <p:nvPr/>
          </p:nvSpPr>
          <p:spPr bwMode="auto">
            <a:xfrm flipH="1">
              <a:off x="2906713" y="1574285"/>
              <a:ext cx="93662" cy="93663"/>
            </a:xfrm>
            <a:custGeom>
              <a:avLst/>
              <a:gdLst>
                <a:gd name="T0" fmla="*/ 280723746 w 25"/>
                <a:gd name="T1" fmla="*/ 56145349 h 25"/>
                <a:gd name="T2" fmla="*/ 294758060 w 25"/>
                <a:gd name="T3" fmla="*/ 266692280 h 25"/>
                <a:gd name="T4" fmla="*/ 70179063 w 25"/>
                <a:gd name="T5" fmla="*/ 294764954 h 25"/>
                <a:gd name="T6" fmla="*/ 56144749 w 25"/>
                <a:gd name="T7" fmla="*/ 70183559 h 25"/>
                <a:gd name="T8" fmla="*/ 280723746 w 25"/>
                <a:gd name="T9" fmla="*/ 56145349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20" y="4"/>
                  </a:moveTo>
                  <a:cubicBezTo>
                    <a:pt x="24" y="8"/>
                    <a:pt x="25" y="15"/>
                    <a:pt x="21" y="19"/>
                  </a:cubicBezTo>
                  <a:cubicBezTo>
                    <a:pt x="17" y="24"/>
                    <a:pt x="10" y="25"/>
                    <a:pt x="5" y="21"/>
                  </a:cubicBezTo>
                  <a:cubicBezTo>
                    <a:pt x="0" y="17"/>
                    <a:pt x="0" y="10"/>
                    <a:pt x="4" y="5"/>
                  </a:cubicBezTo>
                  <a:cubicBezTo>
                    <a:pt x="8" y="0"/>
                    <a:pt x="15" y="0"/>
                    <a:pt x="20" y="4"/>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63" name="Oval 19"/>
            <p:cNvSpPr>
              <a:spLocks noChangeArrowheads="1"/>
            </p:cNvSpPr>
            <p:nvPr/>
          </p:nvSpPr>
          <p:spPr bwMode="auto">
            <a:xfrm flipH="1">
              <a:off x="2733675" y="1480622"/>
              <a:ext cx="219075" cy="220663"/>
            </a:xfrm>
            <a:prstGeom prst="ellipse">
              <a:avLst/>
            </a:prstGeom>
            <a:solidFill>
              <a:srgbClr val="FF7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64" name="Oval 20"/>
            <p:cNvSpPr>
              <a:spLocks noChangeArrowheads="1"/>
            </p:cNvSpPr>
            <p:nvPr/>
          </p:nvSpPr>
          <p:spPr bwMode="auto">
            <a:xfrm flipH="1">
              <a:off x="2771775" y="1517135"/>
              <a:ext cx="142875" cy="147638"/>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65" name="Oval 21"/>
            <p:cNvSpPr>
              <a:spLocks noChangeArrowheads="1"/>
            </p:cNvSpPr>
            <p:nvPr/>
          </p:nvSpPr>
          <p:spPr bwMode="auto">
            <a:xfrm flipH="1">
              <a:off x="2813050" y="1558410"/>
              <a:ext cx="68262" cy="65088"/>
            </a:xfrm>
            <a:prstGeom prst="ellipse">
              <a:avLst/>
            </a:prstGeom>
            <a:solidFill>
              <a:srgbClr val="FF7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66" name="Freeform 22"/>
            <p:cNvSpPr>
              <a:spLocks noChangeArrowheads="1"/>
            </p:cNvSpPr>
            <p:nvPr/>
          </p:nvSpPr>
          <p:spPr bwMode="auto">
            <a:xfrm flipH="1">
              <a:off x="2854325" y="2010847"/>
              <a:ext cx="169862" cy="203200"/>
            </a:xfrm>
            <a:custGeom>
              <a:avLst/>
              <a:gdLst>
                <a:gd name="T0" fmla="*/ 641179979 w 45"/>
                <a:gd name="T1" fmla="*/ 594713719 h 54"/>
                <a:gd name="T2" fmla="*/ 0 w 45"/>
                <a:gd name="T3" fmla="*/ 198236652 h 54"/>
                <a:gd name="T4" fmla="*/ 641179979 w 45"/>
                <a:gd name="T5" fmla="*/ 594713719 h 54"/>
                <a:gd name="T6" fmla="*/ 0 60000 65536"/>
                <a:gd name="T7" fmla="*/ 0 60000 65536"/>
                <a:gd name="T8" fmla="*/ 0 60000 65536"/>
                <a:gd name="T9" fmla="*/ 0 w 45"/>
                <a:gd name="T10" fmla="*/ 0 h 54"/>
                <a:gd name="T11" fmla="*/ 45 w 45"/>
                <a:gd name="T12" fmla="*/ 54 h 54"/>
              </a:gdLst>
              <a:ahLst/>
              <a:cxnLst>
                <a:cxn ang="T6">
                  <a:pos x="T0" y="T1"/>
                </a:cxn>
                <a:cxn ang="T7">
                  <a:pos x="T2" y="T3"/>
                </a:cxn>
                <a:cxn ang="T8">
                  <a:pos x="T4" y="T5"/>
                </a:cxn>
              </a:cxnLst>
              <a:rect l="T9" t="T10" r="T11" b="T12"/>
              <a:pathLst>
                <a:path w="45" h="54">
                  <a:moveTo>
                    <a:pt x="45" y="42"/>
                  </a:moveTo>
                  <a:cubicBezTo>
                    <a:pt x="45" y="42"/>
                    <a:pt x="40" y="0"/>
                    <a:pt x="0" y="14"/>
                  </a:cubicBezTo>
                  <a:cubicBezTo>
                    <a:pt x="0" y="14"/>
                    <a:pt x="5" y="54"/>
                    <a:pt x="45" y="42"/>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67" name="Freeform 23"/>
            <p:cNvSpPr>
              <a:spLocks noChangeArrowheads="1"/>
            </p:cNvSpPr>
            <p:nvPr/>
          </p:nvSpPr>
          <p:spPr bwMode="auto">
            <a:xfrm flipH="1">
              <a:off x="2681288" y="1867972"/>
              <a:ext cx="169862" cy="206375"/>
            </a:xfrm>
            <a:custGeom>
              <a:avLst/>
              <a:gdLst>
                <a:gd name="T0" fmla="*/ 0 w 45"/>
                <a:gd name="T1" fmla="*/ 591339420 h 55"/>
                <a:gd name="T2" fmla="*/ 641179979 w 45"/>
                <a:gd name="T3" fmla="*/ 211192918 h 55"/>
                <a:gd name="T4" fmla="*/ 0 w 45"/>
                <a:gd name="T5" fmla="*/ 591339420 h 55"/>
                <a:gd name="T6" fmla="*/ 0 60000 65536"/>
                <a:gd name="T7" fmla="*/ 0 60000 65536"/>
                <a:gd name="T8" fmla="*/ 0 60000 65536"/>
                <a:gd name="T9" fmla="*/ 0 w 45"/>
                <a:gd name="T10" fmla="*/ 0 h 55"/>
                <a:gd name="T11" fmla="*/ 45 w 45"/>
                <a:gd name="T12" fmla="*/ 55 h 55"/>
              </a:gdLst>
              <a:ahLst/>
              <a:cxnLst>
                <a:cxn ang="T6">
                  <a:pos x="T0" y="T1"/>
                </a:cxn>
                <a:cxn ang="T7">
                  <a:pos x="T2" y="T3"/>
                </a:cxn>
                <a:cxn ang="T8">
                  <a:pos x="T4" y="T5"/>
                </a:cxn>
              </a:cxnLst>
              <a:rect l="T9" t="T10" r="T11" b="T12"/>
              <a:pathLst>
                <a:path w="45" h="55">
                  <a:moveTo>
                    <a:pt x="0" y="42"/>
                  </a:moveTo>
                  <a:cubicBezTo>
                    <a:pt x="0" y="42"/>
                    <a:pt x="6" y="0"/>
                    <a:pt x="45" y="15"/>
                  </a:cubicBezTo>
                  <a:cubicBezTo>
                    <a:pt x="45" y="15"/>
                    <a:pt x="39" y="55"/>
                    <a:pt x="0" y="42"/>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68" name="Rectangle 24"/>
            <p:cNvSpPr>
              <a:spLocks noChangeArrowheads="1"/>
            </p:cNvSpPr>
            <p:nvPr/>
          </p:nvSpPr>
          <p:spPr bwMode="auto">
            <a:xfrm flipH="1">
              <a:off x="1444625" y="1544122"/>
              <a:ext cx="19050" cy="738188"/>
            </a:xfrm>
            <a:prstGeom prst="rect">
              <a:avLst/>
            </a:pr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69" name="Oval 25"/>
            <p:cNvSpPr>
              <a:spLocks noChangeArrowheads="1"/>
            </p:cNvSpPr>
            <p:nvPr/>
          </p:nvSpPr>
          <p:spPr bwMode="auto">
            <a:xfrm flipH="1">
              <a:off x="1497013" y="1321872"/>
              <a:ext cx="90487" cy="90488"/>
            </a:xfrm>
            <a:prstGeom prst="ellipse">
              <a:avLst/>
            </a:pr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70" name="Freeform 26"/>
            <p:cNvSpPr>
              <a:spLocks noChangeArrowheads="1"/>
            </p:cNvSpPr>
            <p:nvPr/>
          </p:nvSpPr>
          <p:spPr bwMode="auto">
            <a:xfrm flipH="1">
              <a:off x="1422400" y="1261547"/>
              <a:ext cx="96837" cy="98425"/>
            </a:xfrm>
            <a:custGeom>
              <a:avLst/>
              <a:gdLst>
                <a:gd name="T0" fmla="*/ 305181806 w 26"/>
                <a:gd name="T1" fmla="*/ 315274203 h 26"/>
                <a:gd name="T2" fmla="*/ 69361364 w 26"/>
                <a:gd name="T3" fmla="*/ 315274203 h 26"/>
                <a:gd name="T4" fmla="*/ 69361364 w 26"/>
                <a:gd name="T5" fmla="*/ 71653400 h 26"/>
                <a:gd name="T6" fmla="*/ 305181806 w 26"/>
                <a:gd name="T7" fmla="*/ 71653400 h 26"/>
                <a:gd name="T8" fmla="*/ 305181806 w 26"/>
                <a:gd name="T9" fmla="*/ 315274203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22" y="22"/>
                  </a:moveTo>
                  <a:cubicBezTo>
                    <a:pt x="17" y="26"/>
                    <a:pt x="10" y="26"/>
                    <a:pt x="5" y="22"/>
                  </a:cubicBezTo>
                  <a:cubicBezTo>
                    <a:pt x="0" y="17"/>
                    <a:pt x="0" y="10"/>
                    <a:pt x="5" y="5"/>
                  </a:cubicBezTo>
                  <a:cubicBezTo>
                    <a:pt x="9" y="0"/>
                    <a:pt x="17" y="0"/>
                    <a:pt x="22" y="5"/>
                  </a:cubicBezTo>
                  <a:cubicBezTo>
                    <a:pt x="26" y="9"/>
                    <a:pt x="26" y="17"/>
                    <a:pt x="22" y="22"/>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1" name="Freeform 27"/>
            <p:cNvSpPr>
              <a:spLocks noChangeArrowheads="1"/>
            </p:cNvSpPr>
            <p:nvPr/>
          </p:nvSpPr>
          <p:spPr bwMode="auto">
            <a:xfrm flipH="1">
              <a:off x="1339850" y="1280597"/>
              <a:ext cx="88900" cy="93663"/>
            </a:xfrm>
            <a:custGeom>
              <a:avLst/>
              <a:gdLst>
                <a:gd name="T0" fmla="*/ 178370442 w 24"/>
                <a:gd name="T1" fmla="*/ 336872092 h 25"/>
                <a:gd name="T2" fmla="*/ 0 w 24"/>
                <a:gd name="T3" fmla="*/ 182474257 h 25"/>
                <a:gd name="T4" fmla="*/ 164650208 w 24"/>
                <a:gd name="T5" fmla="*/ 14038210 h 25"/>
                <a:gd name="T6" fmla="*/ 329300417 w 24"/>
                <a:gd name="T7" fmla="*/ 168436046 h 25"/>
                <a:gd name="T8" fmla="*/ 178370442 w 24"/>
                <a:gd name="T9" fmla="*/ 336872092 h 25"/>
                <a:gd name="T10" fmla="*/ 0 60000 65536"/>
                <a:gd name="T11" fmla="*/ 0 60000 65536"/>
                <a:gd name="T12" fmla="*/ 0 60000 65536"/>
                <a:gd name="T13" fmla="*/ 0 60000 65536"/>
                <a:gd name="T14" fmla="*/ 0 60000 65536"/>
                <a:gd name="T15" fmla="*/ 0 w 24"/>
                <a:gd name="T16" fmla="*/ 0 h 25"/>
                <a:gd name="T17" fmla="*/ 24 w 24"/>
                <a:gd name="T18" fmla="*/ 25 h 25"/>
              </a:gdLst>
              <a:ahLst/>
              <a:cxnLst>
                <a:cxn ang="T10">
                  <a:pos x="T0" y="T1"/>
                </a:cxn>
                <a:cxn ang="T11">
                  <a:pos x="T2" y="T3"/>
                </a:cxn>
                <a:cxn ang="T12">
                  <a:pos x="T4" y="T5"/>
                </a:cxn>
                <a:cxn ang="T13">
                  <a:pos x="T6" y="T7"/>
                </a:cxn>
                <a:cxn ang="T14">
                  <a:pos x="T8" y="T9"/>
                </a:cxn>
              </a:cxnLst>
              <a:rect l="T15" t="T16" r="T17" b="T18"/>
              <a:pathLst>
                <a:path w="24" h="25">
                  <a:moveTo>
                    <a:pt x="13" y="24"/>
                  </a:moveTo>
                  <a:cubicBezTo>
                    <a:pt x="6" y="25"/>
                    <a:pt x="1" y="19"/>
                    <a:pt x="0" y="13"/>
                  </a:cubicBezTo>
                  <a:cubicBezTo>
                    <a:pt x="0" y="6"/>
                    <a:pt x="5" y="1"/>
                    <a:pt x="12" y="1"/>
                  </a:cubicBezTo>
                  <a:cubicBezTo>
                    <a:pt x="19" y="0"/>
                    <a:pt x="24" y="6"/>
                    <a:pt x="24" y="12"/>
                  </a:cubicBezTo>
                  <a:cubicBezTo>
                    <a:pt x="24" y="19"/>
                    <a:pt x="19" y="24"/>
                    <a:pt x="13" y="24"/>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2" name="Freeform 28"/>
            <p:cNvSpPr>
              <a:spLocks noChangeArrowheads="1"/>
            </p:cNvSpPr>
            <p:nvPr/>
          </p:nvSpPr>
          <p:spPr bwMode="auto">
            <a:xfrm flipH="1">
              <a:off x="1282700" y="1348860"/>
              <a:ext cx="98425" cy="101600"/>
            </a:xfrm>
            <a:custGeom>
              <a:avLst/>
              <a:gdLst>
                <a:gd name="T0" fmla="*/ 71653400 w 26"/>
                <a:gd name="T1" fmla="*/ 311516889 h 27"/>
                <a:gd name="T2" fmla="*/ 57321206 w 26"/>
                <a:gd name="T3" fmla="*/ 84960178 h 27"/>
                <a:gd name="T4" fmla="*/ 300942009 w 26"/>
                <a:gd name="T5" fmla="*/ 70800148 h 27"/>
                <a:gd name="T6" fmla="*/ 315274203 w 26"/>
                <a:gd name="T7" fmla="*/ 311516889 h 27"/>
                <a:gd name="T8" fmla="*/ 71653400 w 26"/>
                <a:gd name="T9" fmla="*/ 311516889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5" y="22"/>
                  </a:moveTo>
                  <a:cubicBezTo>
                    <a:pt x="0" y="18"/>
                    <a:pt x="0" y="10"/>
                    <a:pt x="4" y="6"/>
                  </a:cubicBezTo>
                  <a:cubicBezTo>
                    <a:pt x="9" y="1"/>
                    <a:pt x="16" y="0"/>
                    <a:pt x="21" y="5"/>
                  </a:cubicBezTo>
                  <a:cubicBezTo>
                    <a:pt x="26" y="9"/>
                    <a:pt x="26" y="17"/>
                    <a:pt x="22" y="22"/>
                  </a:cubicBezTo>
                  <a:cubicBezTo>
                    <a:pt x="17" y="26"/>
                    <a:pt x="10" y="27"/>
                    <a:pt x="5" y="22"/>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3" name="Freeform 29"/>
            <p:cNvSpPr>
              <a:spLocks noChangeArrowheads="1"/>
            </p:cNvSpPr>
            <p:nvPr/>
          </p:nvSpPr>
          <p:spPr bwMode="auto">
            <a:xfrm flipH="1">
              <a:off x="1296987" y="1437760"/>
              <a:ext cx="95250" cy="95250"/>
            </a:xfrm>
            <a:custGeom>
              <a:avLst/>
              <a:gdLst>
                <a:gd name="T0" fmla="*/ 14516100 w 25"/>
                <a:gd name="T1" fmla="*/ 188709300 h 25"/>
                <a:gd name="T2" fmla="*/ 174193200 w 25"/>
                <a:gd name="T3" fmla="*/ 14516100 h 25"/>
                <a:gd name="T4" fmla="*/ 348386400 w 25"/>
                <a:gd name="T5" fmla="*/ 174193200 h 25"/>
                <a:gd name="T6" fmla="*/ 188709300 w 25"/>
                <a:gd name="T7" fmla="*/ 362902500 h 25"/>
                <a:gd name="T8" fmla="*/ 14516100 w 25"/>
                <a:gd name="T9" fmla="*/ 18870930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1" y="13"/>
                  </a:moveTo>
                  <a:cubicBezTo>
                    <a:pt x="0" y="7"/>
                    <a:pt x="5" y="1"/>
                    <a:pt x="12" y="1"/>
                  </a:cubicBezTo>
                  <a:cubicBezTo>
                    <a:pt x="18" y="0"/>
                    <a:pt x="24" y="5"/>
                    <a:pt x="24" y="12"/>
                  </a:cubicBezTo>
                  <a:cubicBezTo>
                    <a:pt x="25" y="19"/>
                    <a:pt x="20" y="24"/>
                    <a:pt x="13" y="25"/>
                  </a:cubicBezTo>
                  <a:cubicBezTo>
                    <a:pt x="7" y="25"/>
                    <a:pt x="1" y="20"/>
                    <a:pt x="1" y="13"/>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4" name="Freeform 30"/>
            <p:cNvSpPr>
              <a:spLocks noChangeArrowheads="1"/>
            </p:cNvSpPr>
            <p:nvPr/>
          </p:nvSpPr>
          <p:spPr bwMode="auto">
            <a:xfrm flipH="1">
              <a:off x="1365250" y="1491735"/>
              <a:ext cx="101600" cy="96838"/>
            </a:xfrm>
            <a:custGeom>
              <a:avLst/>
              <a:gdLst>
                <a:gd name="T0" fmla="*/ 70800148 w 27"/>
                <a:gd name="T1" fmla="*/ 69362080 h 26"/>
                <a:gd name="T2" fmla="*/ 311516889 w 27"/>
                <a:gd name="T3" fmla="*/ 55488174 h 26"/>
                <a:gd name="T4" fmla="*/ 325676919 w 27"/>
                <a:gd name="T5" fmla="*/ 291314776 h 26"/>
                <a:gd name="T6" fmla="*/ 84960178 w 27"/>
                <a:gd name="T7" fmla="*/ 305188682 h 26"/>
                <a:gd name="T8" fmla="*/ 70800148 w 27"/>
                <a:gd name="T9" fmla="*/ 69362080 h 26"/>
                <a:gd name="T10" fmla="*/ 0 60000 65536"/>
                <a:gd name="T11" fmla="*/ 0 60000 65536"/>
                <a:gd name="T12" fmla="*/ 0 60000 65536"/>
                <a:gd name="T13" fmla="*/ 0 60000 65536"/>
                <a:gd name="T14" fmla="*/ 0 60000 65536"/>
                <a:gd name="T15" fmla="*/ 0 w 27"/>
                <a:gd name="T16" fmla="*/ 0 h 26"/>
                <a:gd name="T17" fmla="*/ 27 w 27"/>
                <a:gd name="T18" fmla="*/ 26 h 26"/>
              </a:gdLst>
              <a:ahLst/>
              <a:cxnLst>
                <a:cxn ang="T10">
                  <a:pos x="T0" y="T1"/>
                </a:cxn>
                <a:cxn ang="T11">
                  <a:pos x="T2" y="T3"/>
                </a:cxn>
                <a:cxn ang="T12">
                  <a:pos x="T4" y="T5"/>
                </a:cxn>
                <a:cxn ang="T13">
                  <a:pos x="T6" y="T7"/>
                </a:cxn>
                <a:cxn ang="T14">
                  <a:pos x="T8" y="T9"/>
                </a:cxn>
              </a:cxnLst>
              <a:rect l="T15" t="T16" r="T17" b="T18"/>
              <a:pathLst>
                <a:path w="27" h="26">
                  <a:moveTo>
                    <a:pt x="5" y="5"/>
                  </a:moveTo>
                  <a:cubicBezTo>
                    <a:pt x="9" y="0"/>
                    <a:pt x="17" y="0"/>
                    <a:pt x="22" y="4"/>
                  </a:cubicBezTo>
                  <a:cubicBezTo>
                    <a:pt x="26" y="8"/>
                    <a:pt x="27" y="16"/>
                    <a:pt x="23" y="21"/>
                  </a:cubicBezTo>
                  <a:cubicBezTo>
                    <a:pt x="18" y="26"/>
                    <a:pt x="11" y="26"/>
                    <a:pt x="6" y="22"/>
                  </a:cubicBezTo>
                  <a:cubicBezTo>
                    <a:pt x="1" y="18"/>
                    <a:pt x="0" y="10"/>
                    <a:pt x="5" y="5"/>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5" name="Freeform 31"/>
            <p:cNvSpPr>
              <a:spLocks noChangeArrowheads="1"/>
            </p:cNvSpPr>
            <p:nvPr/>
          </p:nvSpPr>
          <p:spPr bwMode="auto">
            <a:xfrm flipH="1">
              <a:off x="1455738" y="1483797"/>
              <a:ext cx="93662" cy="90488"/>
            </a:xfrm>
            <a:custGeom>
              <a:avLst/>
              <a:gdLst>
                <a:gd name="T0" fmla="*/ 154396187 w 25"/>
                <a:gd name="T1" fmla="*/ 0 h 24"/>
                <a:gd name="T2" fmla="*/ 336868496 w 25"/>
                <a:gd name="T3" fmla="*/ 156370805 h 24"/>
                <a:gd name="T4" fmla="*/ 196506622 w 25"/>
                <a:gd name="T5" fmla="*/ 341169923 h 24"/>
                <a:gd name="T6" fmla="*/ 14034314 w 25"/>
                <a:gd name="T7" fmla="*/ 184799118 h 24"/>
                <a:gd name="T8" fmla="*/ 154396187 w 25"/>
                <a:gd name="T9" fmla="*/ 0 h 24"/>
                <a:gd name="T10" fmla="*/ 0 60000 65536"/>
                <a:gd name="T11" fmla="*/ 0 60000 65536"/>
                <a:gd name="T12" fmla="*/ 0 60000 65536"/>
                <a:gd name="T13" fmla="*/ 0 60000 65536"/>
                <a:gd name="T14" fmla="*/ 0 60000 65536"/>
                <a:gd name="T15" fmla="*/ 0 w 25"/>
                <a:gd name="T16" fmla="*/ 0 h 24"/>
                <a:gd name="T17" fmla="*/ 25 w 25"/>
                <a:gd name="T18" fmla="*/ 24 h 24"/>
              </a:gdLst>
              <a:ahLst/>
              <a:cxnLst>
                <a:cxn ang="T10">
                  <a:pos x="T0" y="T1"/>
                </a:cxn>
                <a:cxn ang="T11">
                  <a:pos x="T2" y="T3"/>
                </a:cxn>
                <a:cxn ang="T12">
                  <a:pos x="T4" y="T5"/>
                </a:cxn>
                <a:cxn ang="T13">
                  <a:pos x="T6" y="T7"/>
                </a:cxn>
                <a:cxn ang="T14">
                  <a:pos x="T8" y="T9"/>
                </a:cxn>
              </a:cxnLst>
              <a:rect l="T15" t="T16" r="T17" b="T18"/>
              <a:pathLst>
                <a:path w="25" h="24">
                  <a:moveTo>
                    <a:pt x="11" y="0"/>
                  </a:moveTo>
                  <a:cubicBezTo>
                    <a:pt x="18" y="0"/>
                    <a:pt x="24" y="4"/>
                    <a:pt x="24" y="11"/>
                  </a:cubicBezTo>
                  <a:cubicBezTo>
                    <a:pt x="25" y="18"/>
                    <a:pt x="20" y="23"/>
                    <a:pt x="14" y="24"/>
                  </a:cubicBezTo>
                  <a:cubicBezTo>
                    <a:pt x="7" y="24"/>
                    <a:pt x="1" y="20"/>
                    <a:pt x="1" y="13"/>
                  </a:cubicBezTo>
                  <a:cubicBezTo>
                    <a:pt x="0" y="7"/>
                    <a:pt x="5" y="1"/>
                    <a:pt x="11" y="0"/>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6" name="Freeform 32"/>
            <p:cNvSpPr>
              <a:spLocks noChangeArrowheads="1"/>
            </p:cNvSpPr>
            <p:nvPr/>
          </p:nvSpPr>
          <p:spPr bwMode="auto">
            <a:xfrm flipH="1">
              <a:off x="1508125" y="1407597"/>
              <a:ext cx="101600" cy="103188"/>
            </a:xfrm>
            <a:custGeom>
              <a:avLst/>
              <a:gdLst>
                <a:gd name="T0" fmla="*/ 297356859 w 27"/>
                <a:gd name="T1" fmla="*/ 73030352 h 27"/>
                <a:gd name="T2" fmla="*/ 325676919 w 27"/>
                <a:gd name="T3" fmla="*/ 306724419 h 27"/>
                <a:gd name="T4" fmla="*/ 84960178 w 27"/>
                <a:gd name="T5" fmla="*/ 335938088 h 27"/>
                <a:gd name="T6" fmla="*/ 70800148 w 27"/>
                <a:gd name="T7" fmla="*/ 87637186 h 27"/>
                <a:gd name="T8" fmla="*/ 297356859 w 27"/>
                <a:gd name="T9" fmla="*/ 73030352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21" y="5"/>
                  </a:moveTo>
                  <a:cubicBezTo>
                    <a:pt x="26" y="9"/>
                    <a:pt x="27" y="16"/>
                    <a:pt x="23" y="21"/>
                  </a:cubicBezTo>
                  <a:cubicBezTo>
                    <a:pt x="19" y="26"/>
                    <a:pt x="11" y="27"/>
                    <a:pt x="6" y="23"/>
                  </a:cubicBezTo>
                  <a:cubicBezTo>
                    <a:pt x="1" y="19"/>
                    <a:pt x="0" y="11"/>
                    <a:pt x="5" y="6"/>
                  </a:cubicBezTo>
                  <a:cubicBezTo>
                    <a:pt x="9" y="1"/>
                    <a:pt x="16" y="0"/>
                    <a:pt x="21" y="5"/>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7" name="Oval 33"/>
            <p:cNvSpPr>
              <a:spLocks noChangeArrowheads="1"/>
            </p:cNvSpPr>
            <p:nvPr/>
          </p:nvSpPr>
          <p:spPr bwMode="auto">
            <a:xfrm flipH="1">
              <a:off x="1323975" y="1313935"/>
              <a:ext cx="233362" cy="230188"/>
            </a:xfrm>
            <a:prstGeom prst="ellipse">
              <a:avLst/>
            </a:prstGeom>
            <a:solidFill>
              <a:srgbClr val="FFD9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78" name="Oval 34"/>
            <p:cNvSpPr>
              <a:spLocks noChangeArrowheads="1"/>
            </p:cNvSpPr>
            <p:nvPr/>
          </p:nvSpPr>
          <p:spPr bwMode="auto">
            <a:xfrm flipH="1">
              <a:off x="1365250" y="1352035"/>
              <a:ext cx="150812" cy="153988"/>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79" name="Oval 35"/>
            <p:cNvSpPr>
              <a:spLocks noChangeArrowheads="1"/>
            </p:cNvSpPr>
            <p:nvPr/>
          </p:nvSpPr>
          <p:spPr bwMode="auto">
            <a:xfrm flipH="1">
              <a:off x="1411288" y="1393310"/>
              <a:ext cx="71437" cy="71438"/>
            </a:xfrm>
            <a:prstGeom prst="ellipse">
              <a:avLst/>
            </a:prstGeom>
            <a:solidFill>
              <a:srgbClr val="FF7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80" name="Freeform 36"/>
            <p:cNvSpPr>
              <a:spLocks noChangeArrowheads="1"/>
            </p:cNvSpPr>
            <p:nvPr/>
          </p:nvSpPr>
          <p:spPr bwMode="auto">
            <a:xfrm flipH="1">
              <a:off x="1452563" y="1558410"/>
              <a:ext cx="179387" cy="211138"/>
            </a:xfrm>
            <a:custGeom>
              <a:avLst/>
              <a:gdLst>
                <a:gd name="T0" fmla="*/ 670410329 w 48"/>
                <a:gd name="T1" fmla="*/ 625473703 h 56"/>
                <a:gd name="T2" fmla="*/ 0 w 48"/>
                <a:gd name="T3" fmla="*/ 199016417 h 56"/>
                <a:gd name="T4" fmla="*/ 670410329 w 48"/>
                <a:gd name="T5" fmla="*/ 625473703 h 56"/>
                <a:gd name="T6" fmla="*/ 0 60000 65536"/>
                <a:gd name="T7" fmla="*/ 0 60000 65536"/>
                <a:gd name="T8" fmla="*/ 0 60000 65536"/>
                <a:gd name="T9" fmla="*/ 0 w 48"/>
                <a:gd name="T10" fmla="*/ 0 h 56"/>
                <a:gd name="T11" fmla="*/ 48 w 48"/>
                <a:gd name="T12" fmla="*/ 56 h 56"/>
              </a:gdLst>
              <a:ahLst/>
              <a:cxnLst>
                <a:cxn ang="T6">
                  <a:pos x="T0" y="T1"/>
                </a:cxn>
                <a:cxn ang="T7">
                  <a:pos x="T2" y="T3"/>
                </a:cxn>
                <a:cxn ang="T8">
                  <a:pos x="T4" y="T5"/>
                </a:cxn>
              </a:cxnLst>
              <a:rect l="T9" t="T10" r="T11" b="T12"/>
              <a:pathLst>
                <a:path w="48" h="56">
                  <a:moveTo>
                    <a:pt x="48" y="44"/>
                  </a:moveTo>
                  <a:cubicBezTo>
                    <a:pt x="48" y="44"/>
                    <a:pt x="42" y="0"/>
                    <a:pt x="0" y="14"/>
                  </a:cubicBezTo>
                  <a:cubicBezTo>
                    <a:pt x="0" y="14"/>
                    <a:pt x="6" y="56"/>
                    <a:pt x="48" y="44"/>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1" name="Freeform 37"/>
            <p:cNvSpPr>
              <a:spLocks noChangeArrowheads="1"/>
            </p:cNvSpPr>
            <p:nvPr/>
          </p:nvSpPr>
          <p:spPr bwMode="auto">
            <a:xfrm flipH="1">
              <a:off x="1268413" y="1826697"/>
              <a:ext cx="179387" cy="214313"/>
            </a:xfrm>
            <a:custGeom>
              <a:avLst/>
              <a:gdLst>
                <a:gd name="T0" fmla="*/ 0 w 48"/>
                <a:gd name="T1" fmla="*/ 607878145 h 57"/>
                <a:gd name="T2" fmla="*/ 670410329 w 48"/>
                <a:gd name="T3" fmla="*/ 212049554 h 57"/>
                <a:gd name="T4" fmla="*/ 0 w 48"/>
                <a:gd name="T5" fmla="*/ 607878145 h 57"/>
                <a:gd name="T6" fmla="*/ 0 60000 65536"/>
                <a:gd name="T7" fmla="*/ 0 60000 65536"/>
                <a:gd name="T8" fmla="*/ 0 60000 65536"/>
                <a:gd name="T9" fmla="*/ 0 w 48"/>
                <a:gd name="T10" fmla="*/ 0 h 57"/>
                <a:gd name="T11" fmla="*/ 48 w 48"/>
                <a:gd name="T12" fmla="*/ 57 h 57"/>
              </a:gdLst>
              <a:ahLst/>
              <a:cxnLst>
                <a:cxn ang="T6">
                  <a:pos x="T0" y="T1"/>
                </a:cxn>
                <a:cxn ang="T7">
                  <a:pos x="T2" y="T3"/>
                </a:cxn>
                <a:cxn ang="T8">
                  <a:pos x="T4" y="T5"/>
                </a:cxn>
              </a:cxnLst>
              <a:rect l="T9" t="T10" r="T11" b="T12"/>
              <a:pathLst>
                <a:path w="48" h="57">
                  <a:moveTo>
                    <a:pt x="0" y="43"/>
                  </a:moveTo>
                  <a:cubicBezTo>
                    <a:pt x="0" y="43"/>
                    <a:pt x="6" y="0"/>
                    <a:pt x="48" y="15"/>
                  </a:cubicBezTo>
                  <a:cubicBezTo>
                    <a:pt x="48" y="15"/>
                    <a:pt x="41" y="57"/>
                    <a:pt x="0" y="43"/>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2" name="Rectangle 38"/>
            <p:cNvSpPr>
              <a:spLocks noChangeArrowheads="1"/>
            </p:cNvSpPr>
            <p:nvPr/>
          </p:nvSpPr>
          <p:spPr bwMode="auto">
            <a:xfrm flipH="1">
              <a:off x="2162175" y="1480622"/>
              <a:ext cx="30162" cy="808038"/>
            </a:xfrm>
            <a:prstGeom prst="rect">
              <a:avLst/>
            </a:pr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83" name="Oval 39"/>
            <p:cNvSpPr>
              <a:spLocks noChangeArrowheads="1"/>
            </p:cNvSpPr>
            <p:nvPr/>
          </p:nvSpPr>
          <p:spPr bwMode="auto">
            <a:xfrm flipH="1">
              <a:off x="2241550" y="1174235"/>
              <a:ext cx="123825" cy="125413"/>
            </a:xfrm>
            <a:prstGeom prst="ellipse">
              <a:avLst/>
            </a:pr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84" name="Freeform 40"/>
            <p:cNvSpPr>
              <a:spLocks noChangeArrowheads="1"/>
            </p:cNvSpPr>
            <p:nvPr/>
          </p:nvSpPr>
          <p:spPr bwMode="auto">
            <a:xfrm flipH="1">
              <a:off x="2132013" y="1091685"/>
              <a:ext cx="134937" cy="139700"/>
            </a:xfrm>
            <a:custGeom>
              <a:avLst/>
              <a:gdLst>
                <a:gd name="T0" fmla="*/ 421483216 w 36"/>
                <a:gd name="T1" fmla="*/ 427670784 h 37"/>
                <a:gd name="T2" fmla="*/ 84298143 w 36"/>
                <a:gd name="T3" fmla="*/ 427670784 h 37"/>
                <a:gd name="T4" fmla="*/ 84298143 w 36"/>
                <a:gd name="T5" fmla="*/ 99791108 h 37"/>
                <a:gd name="T6" fmla="*/ 407431027 w 36"/>
                <a:gd name="T7" fmla="*/ 99791108 h 37"/>
                <a:gd name="T8" fmla="*/ 421483216 w 36"/>
                <a:gd name="T9" fmla="*/ 427670784 h 37"/>
                <a:gd name="T10" fmla="*/ 0 60000 65536"/>
                <a:gd name="T11" fmla="*/ 0 60000 65536"/>
                <a:gd name="T12" fmla="*/ 0 60000 65536"/>
                <a:gd name="T13" fmla="*/ 0 60000 65536"/>
                <a:gd name="T14" fmla="*/ 0 60000 65536"/>
                <a:gd name="T15" fmla="*/ 0 w 36"/>
                <a:gd name="T16" fmla="*/ 0 h 37"/>
                <a:gd name="T17" fmla="*/ 36 w 36"/>
                <a:gd name="T18" fmla="*/ 37 h 37"/>
              </a:gdLst>
              <a:ahLst/>
              <a:cxnLst>
                <a:cxn ang="T10">
                  <a:pos x="T0" y="T1"/>
                </a:cxn>
                <a:cxn ang="T11">
                  <a:pos x="T2" y="T3"/>
                </a:cxn>
                <a:cxn ang="T12">
                  <a:pos x="T4" y="T5"/>
                </a:cxn>
                <a:cxn ang="T13">
                  <a:pos x="T6" y="T7"/>
                </a:cxn>
                <a:cxn ang="T14">
                  <a:pos x="T8" y="T9"/>
                </a:cxn>
              </a:cxnLst>
              <a:rect l="T15" t="T16" r="T17" b="T18"/>
              <a:pathLst>
                <a:path w="36" h="37">
                  <a:moveTo>
                    <a:pt x="30" y="30"/>
                  </a:moveTo>
                  <a:cubicBezTo>
                    <a:pt x="23" y="36"/>
                    <a:pt x="13" y="37"/>
                    <a:pt x="6" y="30"/>
                  </a:cubicBezTo>
                  <a:cubicBezTo>
                    <a:pt x="0" y="24"/>
                    <a:pt x="0" y="13"/>
                    <a:pt x="6" y="7"/>
                  </a:cubicBezTo>
                  <a:cubicBezTo>
                    <a:pt x="12" y="0"/>
                    <a:pt x="23" y="0"/>
                    <a:pt x="29" y="7"/>
                  </a:cubicBezTo>
                  <a:cubicBezTo>
                    <a:pt x="36" y="13"/>
                    <a:pt x="36" y="23"/>
                    <a:pt x="30" y="30"/>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5" name="Freeform 41"/>
            <p:cNvSpPr>
              <a:spLocks noChangeArrowheads="1"/>
            </p:cNvSpPr>
            <p:nvPr/>
          </p:nvSpPr>
          <p:spPr bwMode="auto">
            <a:xfrm flipH="1">
              <a:off x="2016125" y="1121847"/>
              <a:ext cx="127000" cy="125413"/>
            </a:xfrm>
            <a:custGeom>
              <a:avLst/>
              <a:gdLst>
                <a:gd name="T0" fmla="*/ 237191176 w 34"/>
                <a:gd name="T1" fmla="*/ 476618805 h 33"/>
                <a:gd name="T2" fmla="*/ 0 w 34"/>
                <a:gd name="T3" fmla="*/ 245532051 h 33"/>
                <a:gd name="T4" fmla="*/ 223239853 w 34"/>
                <a:gd name="T5" fmla="*/ 0 h 33"/>
                <a:gd name="T6" fmla="*/ 460431029 w 34"/>
                <a:gd name="T7" fmla="*/ 231086754 h 33"/>
                <a:gd name="T8" fmla="*/ 237191176 w 34"/>
                <a:gd name="T9" fmla="*/ 476618805 h 33"/>
                <a:gd name="T10" fmla="*/ 0 60000 65536"/>
                <a:gd name="T11" fmla="*/ 0 60000 65536"/>
                <a:gd name="T12" fmla="*/ 0 60000 65536"/>
                <a:gd name="T13" fmla="*/ 0 60000 65536"/>
                <a:gd name="T14" fmla="*/ 0 60000 65536"/>
                <a:gd name="T15" fmla="*/ 0 w 34"/>
                <a:gd name="T16" fmla="*/ 0 h 33"/>
                <a:gd name="T17" fmla="*/ 34 w 34"/>
                <a:gd name="T18" fmla="*/ 33 h 33"/>
              </a:gdLst>
              <a:ahLst/>
              <a:cxnLst>
                <a:cxn ang="T10">
                  <a:pos x="T0" y="T1"/>
                </a:cxn>
                <a:cxn ang="T11">
                  <a:pos x="T2" y="T3"/>
                </a:cxn>
                <a:cxn ang="T12">
                  <a:pos x="T4" y="T5"/>
                </a:cxn>
                <a:cxn ang="T13">
                  <a:pos x="T6" y="T7"/>
                </a:cxn>
                <a:cxn ang="T14">
                  <a:pos x="T8" y="T9"/>
                </a:cxn>
              </a:cxnLst>
              <a:rect l="T15" t="T16" r="T17" b="T18"/>
              <a:pathLst>
                <a:path w="34" h="33">
                  <a:moveTo>
                    <a:pt x="17" y="33"/>
                  </a:moveTo>
                  <a:cubicBezTo>
                    <a:pt x="8" y="33"/>
                    <a:pt x="1" y="26"/>
                    <a:pt x="0" y="17"/>
                  </a:cubicBezTo>
                  <a:cubicBezTo>
                    <a:pt x="0" y="8"/>
                    <a:pt x="7" y="0"/>
                    <a:pt x="16" y="0"/>
                  </a:cubicBezTo>
                  <a:cubicBezTo>
                    <a:pt x="25" y="0"/>
                    <a:pt x="33" y="7"/>
                    <a:pt x="33" y="16"/>
                  </a:cubicBezTo>
                  <a:cubicBezTo>
                    <a:pt x="34" y="25"/>
                    <a:pt x="26" y="32"/>
                    <a:pt x="17" y="33"/>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6" name="Freeform 42"/>
            <p:cNvSpPr>
              <a:spLocks noChangeArrowheads="1"/>
            </p:cNvSpPr>
            <p:nvPr/>
          </p:nvSpPr>
          <p:spPr bwMode="auto">
            <a:xfrm flipH="1">
              <a:off x="1939925" y="1212335"/>
              <a:ext cx="139700" cy="139700"/>
            </a:xfrm>
            <a:custGeom>
              <a:avLst/>
              <a:gdLst>
                <a:gd name="T0" fmla="*/ 114044284 w 37"/>
                <a:gd name="T1" fmla="*/ 441927735 h 37"/>
                <a:gd name="T2" fmla="*/ 99791108 w 37"/>
                <a:gd name="T3" fmla="*/ 114044284 h 37"/>
                <a:gd name="T4" fmla="*/ 427670784 w 37"/>
                <a:gd name="T5" fmla="*/ 99791108 h 37"/>
                <a:gd name="T6" fmla="*/ 441927735 w 37"/>
                <a:gd name="T7" fmla="*/ 427670784 h 37"/>
                <a:gd name="T8" fmla="*/ 114044284 w 37"/>
                <a:gd name="T9" fmla="*/ 441927735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8" y="31"/>
                  </a:moveTo>
                  <a:cubicBezTo>
                    <a:pt x="1" y="25"/>
                    <a:pt x="0" y="14"/>
                    <a:pt x="7" y="8"/>
                  </a:cubicBezTo>
                  <a:cubicBezTo>
                    <a:pt x="13" y="1"/>
                    <a:pt x="23" y="0"/>
                    <a:pt x="30" y="7"/>
                  </a:cubicBezTo>
                  <a:cubicBezTo>
                    <a:pt x="37" y="13"/>
                    <a:pt x="37" y="23"/>
                    <a:pt x="31" y="30"/>
                  </a:cubicBezTo>
                  <a:cubicBezTo>
                    <a:pt x="25" y="37"/>
                    <a:pt x="14" y="37"/>
                    <a:pt x="8" y="31"/>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7" name="Freeform 43"/>
            <p:cNvSpPr>
              <a:spLocks noChangeArrowheads="1"/>
            </p:cNvSpPr>
            <p:nvPr/>
          </p:nvSpPr>
          <p:spPr bwMode="auto">
            <a:xfrm flipH="1">
              <a:off x="1963737" y="1340922"/>
              <a:ext cx="127000" cy="127000"/>
            </a:xfrm>
            <a:custGeom>
              <a:avLst/>
              <a:gdLst>
                <a:gd name="T0" fmla="*/ 0 w 34"/>
                <a:gd name="T1" fmla="*/ 251142500 h 34"/>
                <a:gd name="T2" fmla="*/ 223239853 w 34"/>
                <a:gd name="T3" fmla="*/ 0 h 34"/>
                <a:gd name="T4" fmla="*/ 460431029 w 34"/>
                <a:gd name="T5" fmla="*/ 223239853 h 34"/>
                <a:gd name="T6" fmla="*/ 251142500 w 34"/>
                <a:gd name="T7" fmla="*/ 460431029 h 34"/>
                <a:gd name="T8" fmla="*/ 0 w 34"/>
                <a:gd name="T9" fmla="*/ 251142500 h 34"/>
                <a:gd name="T10" fmla="*/ 0 60000 65536"/>
                <a:gd name="T11" fmla="*/ 0 60000 65536"/>
                <a:gd name="T12" fmla="*/ 0 60000 65536"/>
                <a:gd name="T13" fmla="*/ 0 60000 65536"/>
                <a:gd name="T14" fmla="*/ 0 60000 65536"/>
                <a:gd name="T15" fmla="*/ 0 w 34"/>
                <a:gd name="T16" fmla="*/ 0 h 34"/>
                <a:gd name="T17" fmla="*/ 34 w 34"/>
                <a:gd name="T18" fmla="*/ 34 h 34"/>
              </a:gdLst>
              <a:ahLst/>
              <a:cxnLst>
                <a:cxn ang="T10">
                  <a:pos x="T0" y="T1"/>
                </a:cxn>
                <a:cxn ang="T11">
                  <a:pos x="T2" y="T3"/>
                </a:cxn>
                <a:cxn ang="T12">
                  <a:pos x="T4" y="T5"/>
                </a:cxn>
                <a:cxn ang="T13">
                  <a:pos x="T6" y="T7"/>
                </a:cxn>
                <a:cxn ang="T14">
                  <a:pos x="T8" y="T9"/>
                </a:cxn>
              </a:cxnLst>
              <a:rect l="T15" t="T16" r="T17" b="T18"/>
              <a:pathLst>
                <a:path w="34" h="34">
                  <a:moveTo>
                    <a:pt x="0" y="18"/>
                  </a:moveTo>
                  <a:cubicBezTo>
                    <a:pt x="0" y="9"/>
                    <a:pt x="7" y="1"/>
                    <a:pt x="16" y="0"/>
                  </a:cubicBezTo>
                  <a:cubicBezTo>
                    <a:pt x="25" y="0"/>
                    <a:pt x="33" y="7"/>
                    <a:pt x="33" y="16"/>
                  </a:cubicBezTo>
                  <a:cubicBezTo>
                    <a:pt x="34" y="25"/>
                    <a:pt x="27" y="33"/>
                    <a:pt x="18" y="33"/>
                  </a:cubicBezTo>
                  <a:cubicBezTo>
                    <a:pt x="9" y="34"/>
                    <a:pt x="1" y="27"/>
                    <a:pt x="0" y="18"/>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8" name="Freeform 44"/>
            <p:cNvSpPr>
              <a:spLocks noChangeArrowheads="1"/>
            </p:cNvSpPr>
            <p:nvPr/>
          </p:nvSpPr>
          <p:spPr bwMode="auto">
            <a:xfrm flipH="1">
              <a:off x="2057400" y="1407597"/>
              <a:ext cx="134937" cy="139700"/>
            </a:xfrm>
            <a:custGeom>
              <a:avLst/>
              <a:gdLst>
                <a:gd name="T0" fmla="*/ 84298143 w 36"/>
                <a:gd name="T1" fmla="*/ 114044284 h 37"/>
                <a:gd name="T2" fmla="*/ 407431027 w 36"/>
                <a:gd name="T3" fmla="*/ 85534157 h 37"/>
                <a:gd name="T4" fmla="*/ 421483216 w 36"/>
                <a:gd name="T5" fmla="*/ 413417608 h 37"/>
                <a:gd name="T6" fmla="*/ 98346584 w 36"/>
                <a:gd name="T7" fmla="*/ 441927735 h 37"/>
                <a:gd name="T8" fmla="*/ 84298143 w 36"/>
                <a:gd name="T9" fmla="*/ 114044284 h 37"/>
                <a:gd name="T10" fmla="*/ 0 60000 65536"/>
                <a:gd name="T11" fmla="*/ 0 60000 65536"/>
                <a:gd name="T12" fmla="*/ 0 60000 65536"/>
                <a:gd name="T13" fmla="*/ 0 60000 65536"/>
                <a:gd name="T14" fmla="*/ 0 60000 65536"/>
                <a:gd name="T15" fmla="*/ 0 w 36"/>
                <a:gd name="T16" fmla="*/ 0 h 37"/>
                <a:gd name="T17" fmla="*/ 36 w 36"/>
                <a:gd name="T18" fmla="*/ 37 h 37"/>
              </a:gdLst>
              <a:ahLst/>
              <a:cxnLst>
                <a:cxn ang="T10">
                  <a:pos x="T0" y="T1"/>
                </a:cxn>
                <a:cxn ang="T11">
                  <a:pos x="T2" y="T3"/>
                </a:cxn>
                <a:cxn ang="T12">
                  <a:pos x="T4" y="T5"/>
                </a:cxn>
                <a:cxn ang="T13">
                  <a:pos x="T6" y="T7"/>
                </a:cxn>
                <a:cxn ang="T14">
                  <a:pos x="T8" y="T9"/>
                </a:cxn>
              </a:cxnLst>
              <a:rect l="T15" t="T16" r="T17" b="T18"/>
              <a:pathLst>
                <a:path w="36" h="37">
                  <a:moveTo>
                    <a:pt x="6" y="8"/>
                  </a:moveTo>
                  <a:cubicBezTo>
                    <a:pt x="11" y="1"/>
                    <a:pt x="22" y="0"/>
                    <a:pt x="29" y="6"/>
                  </a:cubicBezTo>
                  <a:cubicBezTo>
                    <a:pt x="36" y="12"/>
                    <a:pt x="36" y="22"/>
                    <a:pt x="30" y="29"/>
                  </a:cubicBezTo>
                  <a:cubicBezTo>
                    <a:pt x="25" y="36"/>
                    <a:pt x="14" y="37"/>
                    <a:pt x="7" y="31"/>
                  </a:cubicBezTo>
                  <a:cubicBezTo>
                    <a:pt x="0" y="25"/>
                    <a:pt x="0" y="15"/>
                    <a:pt x="6" y="8"/>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9" name="Freeform 45"/>
            <p:cNvSpPr>
              <a:spLocks noChangeArrowheads="1"/>
            </p:cNvSpPr>
            <p:nvPr/>
          </p:nvSpPr>
          <p:spPr bwMode="auto">
            <a:xfrm flipH="1">
              <a:off x="2181225" y="1396485"/>
              <a:ext cx="128587" cy="131763"/>
            </a:xfrm>
            <a:custGeom>
              <a:avLst/>
              <a:gdLst>
                <a:gd name="T0" fmla="*/ 214551191 w 34"/>
                <a:gd name="T1" fmla="*/ 14173934 h 35"/>
                <a:gd name="T2" fmla="*/ 472008839 w 34"/>
                <a:gd name="T3" fmla="*/ 226764123 h 35"/>
                <a:gd name="T4" fmla="*/ 257457648 w 34"/>
                <a:gd name="T5" fmla="*/ 481868585 h 35"/>
                <a:gd name="T6" fmla="*/ 0 w 34"/>
                <a:gd name="T7" fmla="*/ 269278396 h 35"/>
                <a:gd name="T8" fmla="*/ 214551191 w 34"/>
                <a:gd name="T9" fmla="*/ 14173934 h 35"/>
                <a:gd name="T10" fmla="*/ 0 60000 65536"/>
                <a:gd name="T11" fmla="*/ 0 60000 65536"/>
                <a:gd name="T12" fmla="*/ 0 60000 65536"/>
                <a:gd name="T13" fmla="*/ 0 60000 65536"/>
                <a:gd name="T14" fmla="*/ 0 60000 65536"/>
                <a:gd name="T15" fmla="*/ 0 w 34"/>
                <a:gd name="T16" fmla="*/ 0 h 35"/>
                <a:gd name="T17" fmla="*/ 34 w 34"/>
                <a:gd name="T18" fmla="*/ 35 h 35"/>
              </a:gdLst>
              <a:ahLst/>
              <a:cxnLst>
                <a:cxn ang="T10">
                  <a:pos x="T0" y="T1"/>
                </a:cxn>
                <a:cxn ang="T11">
                  <a:pos x="T2" y="T3"/>
                </a:cxn>
                <a:cxn ang="T12">
                  <a:pos x="T4" y="T5"/>
                </a:cxn>
                <a:cxn ang="T13">
                  <a:pos x="T6" y="T7"/>
                </a:cxn>
                <a:cxn ang="T14">
                  <a:pos x="T8" y="T9"/>
                </a:cxn>
              </a:cxnLst>
              <a:rect l="T15" t="T16" r="T17" b="T18"/>
              <a:pathLst>
                <a:path w="34" h="35">
                  <a:moveTo>
                    <a:pt x="15" y="1"/>
                  </a:moveTo>
                  <a:cubicBezTo>
                    <a:pt x="24" y="0"/>
                    <a:pt x="32" y="7"/>
                    <a:pt x="33" y="16"/>
                  </a:cubicBezTo>
                  <a:cubicBezTo>
                    <a:pt x="34" y="25"/>
                    <a:pt x="27" y="33"/>
                    <a:pt x="18" y="34"/>
                  </a:cubicBezTo>
                  <a:cubicBezTo>
                    <a:pt x="9" y="35"/>
                    <a:pt x="1" y="28"/>
                    <a:pt x="0" y="19"/>
                  </a:cubicBezTo>
                  <a:cubicBezTo>
                    <a:pt x="0" y="10"/>
                    <a:pt x="6" y="2"/>
                    <a:pt x="15" y="1"/>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0" name="Freeform 46"/>
            <p:cNvSpPr>
              <a:spLocks noChangeArrowheads="1"/>
            </p:cNvSpPr>
            <p:nvPr/>
          </p:nvSpPr>
          <p:spPr bwMode="auto">
            <a:xfrm flipH="1">
              <a:off x="2252662" y="1299647"/>
              <a:ext cx="139700" cy="138113"/>
            </a:xfrm>
            <a:custGeom>
              <a:avLst/>
              <a:gdLst>
                <a:gd name="T0" fmla="*/ 413417608 w 37"/>
                <a:gd name="T1" fmla="*/ 83603158 h 37"/>
                <a:gd name="T2" fmla="*/ 441927735 w 37"/>
                <a:gd name="T3" fmla="*/ 404077577 h 37"/>
                <a:gd name="T4" fmla="*/ 114044284 w 37"/>
                <a:gd name="T5" fmla="*/ 431942808 h 37"/>
                <a:gd name="T6" fmla="*/ 85534157 w 37"/>
                <a:gd name="T7" fmla="*/ 111468389 h 37"/>
                <a:gd name="T8" fmla="*/ 413417608 w 37"/>
                <a:gd name="T9" fmla="*/ 83603158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29" y="6"/>
                  </a:moveTo>
                  <a:cubicBezTo>
                    <a:pt x="36" y="11"/>
                    <a:pt x="37" y="22"/>
                    <a:pt x="31" y="29"/>
                  </a:cubicBezTo>
                  <a:cubicBezTo>
                    <a:pt x="25" y="36"/>
                    <a:pt x="15" y="37"/>
                    <a:pt x="8" y="31"/>
                  </a:cubicBezTo>
                  <a:cubicBezTo>
                    <a:pt x="1" y="25"/>
                    <a:pt x="0" y="15"/>
                    <a:pt x="6" y="8"/>
                  </a:cubicBezTo>
                  <a:cubicBezTo>
                    <a:pt x="11" y="1"/>
                    <a:pt x="22" y="0"/>
                    <a:pt x="29" y="6"/>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1" name="Oval 47"/>
            <p:cNvSpPr>
              <a:spLocks noChangeArrowheads="1"/>
            </p:cNvSpPr>
            <p:nvPr/>
          </p:nvSpPr>
          <p:spPr bwMode="auto">
            <a:xfrm flipH="1">
              <a:off x="2000250" y="1163122"/>
              <a:ext cx="320675" cy="320675"/>
            </a:xfrm>
            <a:prstGeom prst="ellipse">
              <a:avLst/>
            </a:prstGeom>
            <a:solidFill>
              <a:srgbClr val="7CBDBB"/>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92" name="Oval 48"/>
            <p:cNvSpPr>
              <a:spLocks noChangeArrowheads="1"/>
            </p:cNvSpPr>
            <p:nvPr/>
          </p:nvSpPr>
          <p:spPr bwMode="auto">
            <a:xfrm flipH="1">
              <a:off x="2052638" y="1217097"/>
              <a:ext cx="214312" cy="214313"/>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93" name="Oval 49"/>
            <p:cNvSpPr>
              <a:spLocks noChangeArrowheads="1"/>
            </p:cNvSpPr>
            <p:nvPr/>
          </p:nvSpPr>
          <p:spPr bwMode="auto">
            <a:xfrm flipH="1">
              <a:off x="2120900" y="1275835"/>
              <a:ext cx="93662" cy="98425"/>
            </a:xfrm>
            <a:prstGeom prst="ellipse">
              <a:avLst/>
            </a:pr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94" name="Freeform 50"/>
            <p:cNvSpPr>
              <a:spLocks noChangeArrowheads="1"/>
            </p:cNvSpPr>
            <p:nvPr/>
          </p:nvSpPr>
          <p:spPr bwMode="auto">
            <a:xfrm flipH="1">
              <a:off x="2181225" y="1917185"/>
              <a:ext cx="247650" cy="293688"/>
            </a:xfrm>
            <a:custGeom>
              <a:avLst/>
              <a:gdLst>
                <a:gd name="T0" fmla="*/ 929250341 w 66"/>
                <a:gd name="T1" fmla="*/ 850618344 h 78"/>
                <a:gd name="T2" fmla="*/ 0 w 66"/>
                <a:gd name="T3" fmla="*/ 283540703 h 78"/>
                <a:gd name="T4" fmla="*/ 929250341 w 66"/>
                <a:gd name="T5" fmla="*/ 850618344 h 78"/>
                <a:gd name="T6" fmla="*/ 0 60000 65536"/>
                <a:gd name="T7" fmla="*/ 0 60000 65536"/>
                <a:gd name="T8" fmla="*/ 0 60000 65536"/>
                <a:gd name="T9" fmla="*/ 0 w 66"/>
                <a:gd name="T10" fmla="*/ 0 h 78"/>
                <a:gd name="T11" fmla="*/ 66 w 66"/>
                <a:gd name="T12" fmla="*/ 78 h 78"/>
              </a:gdLst>
              <a:ahLst/>
              <a:cxnLst>
                <a:cxn ang="T6">
                  <a:pos x="T0" y="T1"/>
                </a:cxn>
                <a:cxn ang="T7">
                  <a:pos x="T2" y="T3"/>
                </a:cxn>
                <a:cxn ang="T8">
                  <a:pos x="T4" y="T5"/>
                </a:cxn>
              </a:cxnLst>
              <a:rect l="T9" t="T10" r="T11" b="T12"/>
              <a:pathLst>
                <a:path w="66" h="78">
                  <a:moveTo>
                    <a:pt x="66" y="60"/>
                  </a:moveTo>
                  <a:cubicBezTo>
                    <a:pt x="66" y="60"/>
                    <a:pt x="58" y="0"/>
                    <a:pt x="0" y="20"/>
                  </a:cubicBezTo>
                  <a:cubicBezTo>
                    <a:pt x="0" y="20"/>
                    <a:pt x="8" y="78"/>
                    <a:pt x="66" y="60"/>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5" name="Freeform 51"/>
            <p:cNvSpPr>
              <a:spLocks noChangeArrowheads="1"/>
            </p:cNvSpPr>
            <p:nvPr/>
          </p:nvSpPr>
          <p:spPr bwMode="auto">
            <a:xfrm flipH="1">
              <a:off x="1925638" y="1706047"/>
              <a:ext cx="252412" cy="300038"/>
            </a:xfrm>
            <a:custGeom>
              <a:avLst/>
              <a:gdLst>
                <a:gd name="T0" fmla="*/ 0 w 67"/>
                <a:gd name="T1" fmla="*/ 858029920 h 80"/>
                <a:gd name="T2" fmla="*/ 950922653 w 67"/>
                <a:gd name="T3" fmla="*/ 309451692 h 80"/>
                <a:gd name="T4" fmla="*/ 0 w 67"/>
                <a:gd name="T5" fmla="*/ 858029920 h 80"/>
                <a:gd name="T6" fmla="*/ 0 60000 65536"/>
                <a:gd name="T7" fmla="*/ 0 60000 65536"/>
                <a:gd name="T8" fmla="*/ 0 60000 65536"/>
                <a:gd name="T9" fmla="*/ 0 w 67"/>
                <a:gd name="T10" fmla="*/ 0 h 80"/>
                <a:gd name="T11" fmla="*/ 67 w 67"/>
                <a:gd name="T12" fmla="*/ 80 h 80"/>
              </a:gdLst>
              <a:ahLst/>
              <a:cxnLst>
                <a:cxn ang="T6">
                  <a:pos x="T0" y="T1"/>
                </a:cxn>
                <a:cxn ang="T7">
                  <a:pos x="T2" y="T3"/>
                </a:cxn>
                <a:cxn ang="T8">
                  <a:pos x="T4" y="T5"/>
                </a:cxn>
              </a:cxnLst>
              <a:rect l="T9" t="T10" r="T11" b="T12"/>
              <a:pathLst>
                <a:path w="67" h="80">
                  <a:moveTo>
                    <a:pt x="0" y="61"/>
                  </a:moveTo>
                  <a:cubicBezTo>
                    <a:pt x="0" y="61"/>
                    <a:pt x="9" y="0"/>
                    <a:pt x="67" y="22"/>
                  </a:cubicBezTo>
                  <a:cubicBezTo>
                    <a:pt x="67" y="22"/>
                    <a:pt x="58" y="80"/>
                    <a:pt x="0" y="61"/>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6" name="Freeform 71"/>
            <p:cNvSpPr>
              <a:spLocks noChangeArrowheads="1"/>
            </p:cNvSpPr>
            <p:nvPr/>
          </p:nvSpPr>
          <p:spPr bwMode="auto">
            <a:xfrm flipH="1">
              <a:off x="2398712" y="1352035"/>
              <a:ext cx="57150" cy="55563"/>
            </a:xfrm>
            <a:custGeom>
              <a:avLst/>
              <a:gdLst>
                <a:gd name="T0" fmla="*/ 29032200 w 15"/>
                <a:gd name="T1" fmla="*/ 0 h 15"/>
                <a:gd name="T2" fmla="*/ 203225400 w 15"/>
                <a:gd name="T3" fmla="*/ 150931333 h 15"/>
                <a:gd name="T4" fmla="*/ 14516100 w 15"/>
                <a:gd name="T5" fmla="*/ 0 h 15"/>
                <a:gd name="T6" fmla="*/ 0 60000 65536"/>
                <a:gd name="T7" fmla="*/ 0 60000 65536"/>
                <a:gd name="T8" fmla="*/ 0 60000 65536"/>
                <a:gd name="T9" fmla="*/ 0 w 15"/>
                <a:gd name="T10" fmla="*/ 0 h 15"/>
                <a:gd name="T11" fmla="*/ 15 w 15"/>
                <a:gd name="T12" fmla="*/ 15 h 15"/>
              </a:gdLst>
              <a:ahLst/>
              <a:cxnLst>
                <a:cxn ang="T6">
                  <a:pos x="T0" y="T1"/>
                </a:cxn>
                <a:cxn ang="T7">
                  <a:pos x="T2" y="T3"/>
                </a:cxn>
                <a:cxn ang="T8">
                  <a:pos x="T4" y="T5"/>
                </a:cxn>
              </a:cxnLst>
              <a:rect l="T9" t="T10" r="T11" b="T12"/>
              <a:pathLst>
                <a:path w="15" h="15">
                  <a:moveTo>
                    <a:pt x="2" y="0"/>
                  </a:moveTo>
                  <a:cubicBezTo>
                    <a:pt x="8" y="1"/>
                    <a:pt x="15" y="3"/>
                    <a:pt x="14" y="11"/>
                  </a:cubicBezTo>
                  <a:cubicBezTo>
                    <a:pt x="8" y="15"/>
                    <a:pt x="0" y="5"/>
                    <a:pt x="1" y="0"/>
                  </a:cubicBezTo>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7" name="Freeform 72"/>
            <p:cNvSpPr>
              <a:spLocks noChangeArrowheads="1"/>
            </p:cNvSpPr>
            <p:nvPr/>
          </p:nvSpPr>
          <p:spPr bwMode="auto">
            <a:xfrm flipH="1">
              <a:off x="2384425" y="1450460"/>
              <a:ext cx="44450" cy="66675"/>
            </a:xfrm>
            <a:custGeom>
              <a:avLst/>
              <a:gdLst>
                <a:gd name="T0" fmla="*/ 41164404 w 12"/>
                <a:gd name="T1" fmla="*/ 27440467 h 18"/>
                <a:gd name="T2" fmla="*/ 164650208 w 12"/>
                <a:gd name="T3" fmla="*/ 233255079 h 18"/>
                <a:gd name="T4" fmla="*/ 27440467 w 12"/>
                <a:gd name="T5" fmla="*/ 178370442 h 18"/>
                <a:gd name="T6" fmla="*/ 27440467 w 12"/>
                <a:gd name="T7" fmla="*/ 0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3" y="2"/>
                  </a:moveTo>
                  <a:cubicBezTo>
                    <a:pt x="9" y="1"/>
                    <a:pt x="10" y="12"/>
                    <a:pt x="12" y="17"/>
                  </a:cubicBezTo>
                  <a:cubicBezTo>
                    <a:pt x="7" y="18"/>
                    <a:pt x="6" y="14"/>
                    <a:pt x="2" y="13"/>
                  </a:cubicBezTo>
                  <a:cubicBezTo>
                    <a:pt x="2" y="9"/>
                    <a:pt x="0" y="4"/>
                    <a:pt x="2" y="0"/>
                  </a:cubicBezTo>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8" name="Freeform 73"/>
            <p:cNvSpPr>
              <a:spLocks noChangeArrowheads="1"/>
            </p:cNvSpPr>
            <p:nvPr/>
          </p:nvSpPr>
          <p:spPr bwMode="auto">
            <a:xfrm flipH="1">
              <a:off x="2493963" y="1467922"/>
              <a:ext cx="30162" cy="65088"/>
            </a:xfrm>
            <a:custGeom>
              <a:avLst/>
              <a:gdLst>
                <a:gd name="T0" fmla="*/ 42645298 w 8"/>
                <a:gd name="T1" fmla="*/ 0 h 17"/>
                <a:gd name="T2" fmla="*/ 99504438 w 8"/>
                <a:gd name="T3" fmla="*/ 219886408 h 17"/>
                <a:gd name="T4" fmla="*/ 14213843 w 8"/>
                <a:gd name="T5" fmla="*/ 43976516 h 17"/>
                <a:gd name="T6" fmla="*/ 0 60000 65536"/>
                <a:gd name="T7" fmla="*/ 0 60000 65536"/>
                <a:gd name="T8" fmla="*/ 0 60000 65536"/>
                <a:gd name="T9" fmla="*/ 0 w 8"/>
                <a:gd name="T10" fmla="*/ 0 h 17"/>
                <a:gd name="T11" fmla="*/ 8 w 8"/>
                <a:gd name="T12" fmla="*/ 17 h 17"/>
              </a:gdLst>
              <a:ahLst/>
              <a:cxnLst>
                <a:cxn ang="T6">
                  <a:pos x="T0" y="T1"/>
                </a:cxn>
                <a:cxn ang="T7">
                  <a:pos x="T2" y="T3"/>
                </a:cxn>
                <a:cxn ang="T8">
                  <a:pos x="T4" y="T5"/>
                </a:cxn>
              </a:cxnLst>
              <a:rect l="T9" t="T10" r="T11" b="T12"/>
              <a:pathLst>
                <a:path w="8" h="17">
                  <a:moveTo>
                    <a:pt x="3" y="0"/>
                  </a:moveTo>
                  <a:cubicBezTo>
                    <a:pt x="5" y="5"/>
                    <a:pt x="8" y="10"/>
                    <a:pt x="7" y="15"/>
                  </a:cubicBezTo>
                  <a:cubicBezTo>
                    <a:pt x="0" y="17"/>
                    <a:pt x="1" y="7"/>
                    <a:pt x="1" y="3"/>
                  </a:cubicBezTo>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9" name="Freeform 74"/>
            <p:cNvSpPr>
              <a:spLocks noChangeArrowheads="1"/>
            </p:cNvSpPr>
            <p:nvPr/>
          </p:nvSpPr>
          <p:spPr bwMode="auto">
            <a:xfrm flipH="1">
              <a:off x="2403475" y="1577460"/>
              <a:ext cx="49212" cy="68263"/>
            </a:xfrm>
            <a:custGeom>
              <a:avLst/>
              <a:gdLst>
                <a:gd name="T0" fmla="*/ 42992360 w 13"/>
                <a:gd name="T1" fmla="*/ 14380739 h 18"/>
                <a:gd name="T2" fmla="*/ 71652672 w 13"/>
                <a:gd name="T3" fmla="*/ 230114573 h 18"/>
                <a:gd name="T4" fmla="*/ 0 w 13"/>
                <a:gd name="T5" fmla="*/ 0 h 18"/>
                <a:gd name="T6" fmla="*/ 0 60000 65536"/>
                <a:gd name="T7" fmla="*/ 0 60000 65536"/>
                <a:gd name="T8" fmla="*/ 0 60000 65536"/>
                <a:gd name="T9" fmla="*/ 0 w 13"/>
                <a:gd name="T10" fmla="*/ 0 h 18"/>
                <a:gd name="T11" fmla="*/ 13 w 13"/>
                <a:gd name="T12" fmla="*/ 18 h 18"/>
              </a:gdLst>
              <a:ahLst/>
              <a:cxnLst>
                <a:cxn ang="T6">
                  <a:pos x="T0" y="T1"/>
                </a:cxn>
                <a:cxn ang="T7">
                  <a:pos x="T2" y="T3"/>
                </a:cxn>
                <a:cxn ang="T8">
                  <a:pos x="T4" y="T5"/>
                </a:cxn>
              </a:cxnLst>
              <a:rect l="T9" t="T10" r="T11" b="T12"/>
              <a:pathLst>
                <a:path w="13" h="18">
                  <a:moveTo>
                    <a:pt x="3" y="1"/>
                  </a:moveTo>
                  <a:cubicBezTo>
                    <a:pt x="6" y="2"/>
                    <a:pt x="13" y="18"/>
                    <a:pt x="5" y="16"/>
                  </a:cubicBezTo>
                  <a:cubicBezTo>
                    <a:pt x="1" y="15"/>
                    <a:pt x="0" y="3"/>
                    <a:pt x="0" y="0"/>
                  </a:cubicBezTo>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nvGrpSpPr>
            <p:cNvPr id="200" name="Group 350"/>
            <p:cNvGrpSpPr/>
            <p:nvPr/>
          </p:nvGrpSpPr>
          <p:grpSpPr bwMode="auto">
            <a:xfrm>
              <a:off x="2663825" y="0"/>
              <a:ext cx="1186658" cy="2018282"/>
              <a:chOff x="0" y="0"/>
              <a:chExt cx="1341439" cy="2281535"/>
            </a:xfrm>
          </p:grpSpPr>
          <p:sp>
            <p:nvSpPr>
              <p:cNvPr id="201" name="Freeform 63"/>
              <p:cNvSpPr>
                <a:spLocks noChangeArrowheads="1"/>
              </p:cNvSpPr>
              <p:nvPr/>
            </p:nvSpPr>
            <p:spPr bwMode="auto">
              <a:xfrm flipH="1">
                <a:off x="15876" y="1483023"/>
                <a:ext cx="138112" cy="161925"/>
              </a:xfrm>
              <a:custGeom>
                <a:avLst/>
                <a:gdLst>
                  <a:gd name="T0" fmla="*/ 222935165 w 37"/>
                  <a:gd name="T1" fmla="*/ 0 h 43"/>
                  <a:gd name="T2" fmla="*/ 515538501 w 37"/>
                  <a:gd name="T3" fmla="*/ 439596249 h 43"/>
                  <a:gd name="T4" fmla="*/ 0 60000 65536"/>
                  <a:gd name="T5" fmla="*/ 0 60000 65536"/>
                  <a:gd name="T6" fmla="*/ 0 w 37"/>
                  <a:gd name="T7" fmla="*/ 0 h 43"/>
                  <a:gd name="T8" fmla="*/ 37 w 37"/>
                  <a:gd name="T9" fmla="*/ 43 h 43"/>
                </a:gdLst>
                <a:ahLst/>
                <a:cxnLst>
                  <a:cxn ang="T4">
                    <a:pos x="T0" y="T1"/>
                  </a:cxn>
                  <a:cxn ang="T5">
                    <a:pos x="T2" y="T3"/>
                  </a:cxn>
                </a:cxnLst>
                <a:rect l="T6" t="T7" r="T8" b="T9"/>
                <a:pathLst>
                  <a:path w="37" h="43">
                    <a:moveTo>
                      <a:pt x="16" y="0"/>
                    </a:moveTo>
                    <a:cubicBezTo>
                      <a:pt x="0" y="4"/>
                      <a:pt x="16" y="43"/>
                      <a:pt x="37" y="31"/>
                    </a:cubicBezTo>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2" name="Freeform 64"/>
              <p:cNvSpPr>
                <a:spLocks noChangeArrowheads="1"/>
              </p:cNvSpPr>
              <p:nvPr/>
            </p:nvSpPr>
            <p:spPr bwMode="auto">
              <a:xfrm flipH="1">
                <a:off x="0" y="1471910"/>
                <a:ext cx="95250" cy="139700"/>
              </a:xfrm>
              <a:custGeom>
                <a:avLst/>
                <a:gdLst>
                  <a:gd name="T0" fmla="*/ 232257600 w 25"/>
                  <a:gd name="T1" fmla="*/ 498951765 h 37"/>
                  <a:gd name="T2" fmla="*/ 14516100 w 25"/>
                  <a:gd name="T3" fmla="*/ 199578441 h 37"/>
                  <a:gd name="T4" fmla="*/ 101612700 w 25"/>
                  <a:gd name="T5" fmla="*/ 14256951 h 37"/>
                  <a:gd name="T6" fmla="*/ 304838100 w 25"/>
                  <a:gd name="T7" fmla="*/ 242345519 h 37"/>
                  <a:gd name="T8" fmla="*/ 232257600 w 25"/>
                  <a:gd name="T9" fmla="*/ 498951765 h 37"/>
                  <a:gd name="T10" fmla="*/ 0 60000 65536"/>
                  <a:gd name="T11" fmla="*/ 0 60000 65536"/>
                  <a:gd name="T12" fmla="*/ 0 60000 65536"/>
                  <a:gd name="T13" fmla="*/ 0 60000 65536"/>
                  <a:gd name="T14" fmla="*/ 0 60000 65536"/>
                  <a:gd name="T15" fmla="*/ 0 w 25"/>
                  <a:gd name="T16" fmla="*/ 0 h 37"/>
                  <a:gd name="T17" fmla="*/ 25 w 25"/>
                  <a:gd name="T18" fmla="*/ 37 h 37"/>
                </a:gdLst>
                <a:ahLst/>
                <a:cxnLst>
                  <a:cxn ang="T10">
                    <a:pos x="T0" y="T1"/>
                  </a:cxn>
                  <a:cxn ang="T11">
                    <a:pos x="T2" y="T3"/>
                  </a:cxn>
                  <a:cxn ang="T12">
                    <a:pos x="T4" y="T5"/>
                  </a:cxn>
                  <a:cxn ang="T13">
                    <a:pos x="T6" y="T7"/>
                  </a:cxn>
                  <a:cxn ang="T14">
                    <a:pos x="T8" y="T9"/>
                  </a:cxn>
                </a:cxnLst>
                <a:rect l="T15" t="T16" r="T17" b="T18"/>
                <a:pathLst>
                  <a:path w="25" h="37">
                    <a:moveTo>
                      <a:pt x="16" y="35"/>
                    </a:moveTo>
                    <a:cubicBezTo>
                      <a:pt x="8" y="33"/>
                      <a:pt x="3" y="20"/>
                      <a:pt x="1" y="14"/>
                    </a:cubicBezTo>
                    <a:cubicBezTo>
                      <a:pt x="0" y="9"/>
                      <a:pt x="0" y="0"/>
                      <a:pt x="7" y="1"/>
                    </a:cubicBezTo>
                    <a:cubicBezTo>
                      <a:pt x="14" y="3"/>
                      <a:pt x="19" y="11"/>
                      <a:pt x="21" y="17"/>
                    </a:cubicBezTo>
                    <a:cubicBezTo>
                      <a:pt x="23" y="22"/>
                      <a:pt x="25" y="37"/>
                      <a:pt x="16" y="35"/>
                    </a:cubicBezTo>
                    <a:close/>
                  </a:path>
                </a:pathLst>
              </a:custGeom>
              <a:solidFill>
                <a:srgbClr val="58A7A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3" name="Freeform 65"/>
              <p:cNvSpPr>
                <a:spLocks noChangeArrowheads="1"/>
              </p:cNvSpPr>
              <p:nvPr/>
            </p:nvSpPr>
            <p:spPr bwMode="auto">
              <a:xfrm flipH="1">
                <a:off x="52388" y="1490960"/>
                <a:ext cx="12700" cy="14288"/>
              </a:xfrm>
              <a:custGeom>
                <a:avLst/>
                <a:gdLst>
                  <a:gd name="T0" fmla="*/ 35843633 w 3"/>
                  <a:gd name="T1" fmla="*/ 51036736 h 4"/>
                  <a:gd name="T2" fmla="*/ 0 w 3"/>
                  <a:gd name="T3" fmla="*/ 12759184 h 4"/>
                  <a:gd name="T4" fmla="*/ 35843633 w 3"/>
                  <a:gd name="T5" fmla="*/ 5103673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2" y="4"/>
                    </a:moveTo>
                    <a:cubicBezTo>
                      <a:pt x="1" y="4"/>
                      <a:pt x="0" y="2"/>
                      <a:pt x="0" y="1"/>
                    </a:cubicBezTo>
                    <a:cubicBezTo>
                      <a:pt x="1" y="0"/>
                      <a:pt x="3" y="3"/>
                      <a:pt x="2" y="4"/>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4" name="Freeform 66"/>
              <p:cNvSpPr>
                <a:spLocks noChangeArrowheads="1"/>
              </p:cNvSpPr>
              <p:nvPr/>
            </p:nvSpPr>
            <p:spPr bwMode="auto">
              <a:xfrm flipH="1">
                <a:off x="19051" y="1532235"/>
                <a:ext cx="11112" cy="15875"/>
              </a:xfrm>
              <a:custGeom>
                <a:avLst/>
                <a:gdLst>
                  <a:gd name="T0" fmla="*/ 13719616 w 3"/>
                  <a:gd name="T1" fmla="*/ 63003906 h 4"/>
                  <a:gd name="T2" fmla="*/ 0 w 3"/>
                  <a:gd name="T3" fmla="*/ 15751969 h 4"/>
                  <a:gd name="T4" fmla="*/ 13719616 w 3"/>
                  <a:gd name="T5" fmla="*/ 6300390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1" y="4"/>
                    </a:moveTo>
                    <a:cubicBezTo>
                      <a:pt x="0" y="4"/>
                      <a:pt x="0" y="1"/>
                      <a:pt x="0" y="1"/>
                    </a:cubicBezTo>
                    <a:cubicBezTo>
                      <a:pt x="1" y="0"/>
                      <a:pt x="3" y="3"/>
                      <a:pt x="1" y="4"/>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5" name="Freeform 67"/>
              <p:cNvSpPr>
                <a:spLocks noChangeArrowheads="1"/>
              </p:cNvSpPr>
              <p:nvPr/>
            </p:nvSpPr>
            <p:spPr bwMode="auto">
              <a:xfrm flipH="1">
                <a:off x="46038" y="1532235"/>
                <a:ext cx="14287" cy="15875"/>
              </a:xfrm>
              <a:custGeom>
                <a:avLst/>
                <a:gdLst>
                  <a:gd name="T0" fmla="*/ 25516582 w 4"/>
                  <a:gd name="T1" fmla="*/ 63003906 h 4"/>
                  <a:gd name="T2" fmla="*/ 0 w 4"/>
                  <a:gd name="T3" fmla="*/ 15751969 h 4"/>
                  <a:gd name="T4" fmla="*/ 25516582 w 4"/>
                  <a:gd name="T5" fmla="*/ 63003906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2" y="4"/>
                    </a:moveTo>
                    <a:cubicBezTo>
                      <a:pt x="1" y="4"/>
                      <a:pt x="0" y="2"/>
                      <a:pt x="0" y="1"/>
                    </a:cubicBezTo>
                    <a:cubicBezTo>
                      <a:pt x="1" y="0"/>
                      <a:pt x="4" y="3"/>
                      <a:pt x="2" y="4"/>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6" name="Freeform 68"/>
              <p:cNvSpPr>
                <a:spLocks noChangeArrowheads="1"/>
              </p:cNvSpPr>
              <p:nvPr/>
            </p:nvSpPr>
            <p:spPr bwMode="auto">
              <a:xfrm flipH="1">
                <a:off x="15876" y="1570335"/>
                <a:ext cx="14287" cy="19050"/>
              </a:xfrm>
              <a:custGeom>
                <a:avLst/>
                <a:gdLst>
                  <a:gd name="T0" fmla="*/ 25516582 w 4"/>
                  <a:gd name="T1" fmla="*/ 58064400 h 5"/>
                  <a:gd name="T2" fmla="*/ 0 w 4"/>
                  <a:gd name="T3" fmla="*/ 29032200 h 5"/>
                  <a:gd name="T4" fmla="*/ 25516582 w 4"/>
                  <a:gd name="T5" fmla="*/ 5806440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2" y="4"/>
                    </a:moveTo>
                    <a:cubicBezTo>
                      <a:pt x="1" y="5"/>
                      <a:pt x="0" y="2"/>
                      <a:pt x="0" y="2"/>
                    </a:cubicBezTo>
                    <a:cubicBezTo>
                      <a:pt x="1" y="0"/>
                      <a:pt x="4" y="3"/>
                      <a:pt x="2" y="4"/>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7" name="Freeform 69"/>
              <p:cNvSpPr>
                <a:spLocks noChangeArrowheads="1"/>
              </p:cNvSpPr>
              <p:nvPr/>
            </p:nvSpPr>
            <p:spPr bwMode="auto">
              <a:xfrm flipH="1">
                <a:off x="41275" y="1565573"/>
                <a:ext cx="15875" cy="19050"/>
              </a:xfrm>
              <a:custGeom>
                <a:avLst/>
                <a:gdLst>
                  <a:gd name="T0" fmla="*/ 31503938 w 4"/>
                  <a:gd name="T1" fmla="*/ 58064400 h 5"/>
                  <a:gd name="T2" fmla="*/ 0 w 4"/>
                  <a:gd name="T3" fmla="*/ 14516100 h 5"/>
                  <a:gd name="T4" fmla="*/ 31503938 w 4"/>
                  <a:gd name="T5" fmla="*/ 5806440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2" y="4"/>
                    </a:moveTo>
                    <a:cubicBezTo>
                      <a:pt x="1" y="5"/>
                      <a:pt x="0" y="2"/>
                      <a:pt x="0" y="1"/>
                    </a:cubicBezTo>
                    <a:cubicBezTo>
                      <a:pt x="1" y="0"/>
                      <a:pt x="4" y="3"/>
                      <a:pt x="2" y="4"/>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8" name="Freeform 70"/>
              <p:cNvSpPr>
                <a:spLocks noChangeArrowheads="1"/>
              </p:cNvSpPr>
              <p:nvPr/>
            </p:nvSpPr>
            <p:spPr bwMode="auto">
              <a:xfrm flipH="1">
                <a:off x="71438" y="1494135"/>
                <a:ext cx="15875" cy="19050"/>
              </a:xfrm>
              <a:custGeom>
                <a:avLst/>
                <a:gdLst>
                  <a:gd name="T0" fmla="*/ 31503938 w 4"/>
                  <a:gd name="T1" fmla="*/ 58064400 h 5"/>
                  <a:gd name="T2" fmla="*/ 0 w 4"/>
                  <a:gd name="T3" fmla="*/ 29032200 h 5"/>
                  <a:gd name="T4" fmla="*/ 31503938 w 4"/>
                  <a:gd name="T5" fmla="*/ 5806440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2" y="4"/>
                    </a:moveTo>
                    <a:cubicBezTo>
                      <a:pt x="1" y="5"/>
                      <a:pt x="0" y="2"/>
                      <a:pt x="0" y="2"/>
                    </a:cubicBezTo>
                    <a:cubicBezTo>
                      <a:pt x="1" y="0"/>
                      <a:pt x="4" y="3"/>
                      <a:pt x="2" y="4"/>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nvGrpSpPr>
              <p:cNvPr id="209" name="Group 359"/>
              <p:cNvGrpSpPr/>
              <p:nvPr/>
            </p:nvGrpSpPr>
            <p:grpSpPr bwMode="auto">
              <a:xfrm>
                <a:off x="25837" y="0"/>
                <a:ext cx="1315602" cy="2281535"/>
                <a:chOff x="0" y="0"/>
                <a:chExt cx="1684337" cy="2921001"/>
              </a:xfrm>
            </p:grpSpPr>
            <p:sp>
              <p:nvSpPr>
                <p:cNvPr id="210" name="Freeform 5"/>
                <p:cNvSpPr>
                  <a:spLocks noChangeArrowheads="1"/>
                </p:cNvSpPr>
                <p:nvPr/>
              </p:nvSpPr>
              <p:spPr bwMode="auto">
                <a:xfrm flipH="1">
                  <a:off x="0" y="323850"/>
                  <a:ext cx="1143000" cy="1169988"/>
                </a:xfrm>
                <a:custGeom>
                  <a:avLst/>
                  <a:gdLst>
                    <a:gd name="T0" fmla="*/ 141367293 w 304"/>
                    <a:gd name="T1" fmla="*/ 2147483647 h 311"/>
                    <a:gd name="T2" fmla="*/ 1441935859 w 304"/>
                    <a:gd name="T3" fmla="*/ 2147483647 h 311"/>
                    <a:gd name="T4" fmla="*/ 2147483647 w 304"/>
                    <a:gd name="T5" fmla="*/ 1146377567 h 311"/>
                    <a:gd name="T6" fmla="*/ 2147483647 w 304"/>
                    <a:gd name="T7" fmla="*/ 212290749 h 311"/>
                    <a:gd name="T8" fmla="*/ 2147483647 w 304"/>
                    <a:gd name="T9" fmla="*/ 283054332 h 311"/>
                    <a:gd name="T10" fmla="*/ 2147483647 w 304"/>
                    <a:gd name="T11" fmla="*/ 1599264497 h 311"/>
                    <a:gd name="T12" fmla="*/ 2147483647 w 304"/>
                    <a:gd name="T13" fmla="*/ 2147483647 h 311"/>
                    <a:gd name="T14" fmla="*/ 2147483647 w 304"/>
                    <a:gd name="T15" fmla="*/ 2147483647 h 311"/>
                    <a:gd name="T16" fmla="*/ 1767078000 w 304"/>
                    <a:gd name="T17" fmla="*/ 2147483647 h 311"/>
                    <a:gd name="T18" fmla="*/ 904744658 w 304"/>
                    <a:gd name="T19" fmla="*/ 2147483647 h 311"/>
                    <a:gd name="T20" fmla="*/ 0 w 304"/>
                    <a:gd name="T21" fmla="*/ 2147483647 h 3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4"/>
                    <a:gd name="T34" fmla="*/ 0 h 311"/>
                    <a:gd name="T35" fmla="*/ 304 w 304"/>
                    <a:gd name="T36" fmla="*/ 311 h 3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4" h="311">
                      <a:moveTo>
                        <a:pt x="10" y="277"/>
                      </a:moveTo>
                      <a:cubicBezTo>
                        <a:pt x="40" y="274"/>
                        <a:pt x="75" y="267"/>
                        <a:pt x="102" y="256"/>
                      </a:cubicBezTo>
                      <a:cubicBezTo>
                        <a:pt x="179" y="226"/>
                        <a:pt x="234" y="161"/>
                        <a:pt x="254" y="81"/>
                      </a:cubicBezTo>
                      <a:cubicBezTo>
                        <a:pt x="259" y="59"/>
                        <a:pt x="257" y="35"/>
                        <a:pt x="269" y="15"/>
                      </a:cubicBezTo>
                      <a:cubicBezTo>
                        <a:pt x="278" y="0"/>
                        <a:pt x="290" y="8"/>
                        <a:pt x="294" y="20"/>
                      </a:cubicBezTo>
                      <a:cubicBezTo>
                        <a:pt x="304" y="52"/>
                        <a:pt x="287" y="84"/>
                        <a:pt x="275" y="113"/>
                      </a:cubicBezTo>
                      <a:cubicBezTo>
                        <a:pt x="261" y="149"/>
                        <a:pt x="246" y="182"/>
                        <a:pt x="219" y="212"/>
                      </a:cubicBezTo>
                      <a:cubicBezTo>
                        <a:pt x="210" y="222"/>
                        <a:pt x="198" y="229"/>
                        <a:pt x="187" y="238"/>
                      </a:cubicBezTo>
                      <a:cubicBezTo>
                        <a:pt x="168" y="255"/>
                        <a:pt x="149" y="267"/>
                        <a:pt x="125" y="277"/>
                      </a:cubicBezTo>
                      <a:cubicBezTo>
                        <a:pt x="105" y="287"/>
                        <a:pt x="85" y="293"/>
                        <a:pt x="64" y="298"/>
                      </a:cubicBezTo>
                      <a:cubicBezTo>
                        <a:pt x="45" y="303"/>
                        <a:pt x="20" y="311"/>
                        <a:pt x="0" y="304"/>
                      </a:cubicBezTo>
                    </a:path>
                  </a:pathLst>
                </a:custGeom>
                <a:solidFill>
                  <a:srgbClr val="496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1" name="Freeform 52"/>
                <p:cNvSpPr>
                  <a:spLocks noChangeArrowheads="1"/>
                </p:cNvSpPr>
                <p:nvPr/>
              </p:nvSpPr>
              <p:spPr bwMode="auto">
                <a:xfrm flipH="1">
                  <a:off x="661988" y="1509713"/>
                  <a:ext cx="214312" cy="315913"/>
                </a:xfrm>
                <a:custGeom>
                  <a:avLst/>
                  <a:gdLst>
                    <a:gd name="T0" fmla="*/ 805783041 w 57"/>
                    <a:gd name="T1" fmla="*/ 169728020 h 84"/>
                    <a:gd name="T2" fmla="*/ 212048564 w 57"/>
                    <a:gd name="T3" fmla="*/ 198017277 h 84"/>
                    <a:gd name="T4" fmla="*/ 565460332 w 57"/>
                    <a:gd name="T5" fmla="*/ 1188107423 h 84"/>
                    <a:gd name="T6" fmla="*/ 579597404 w 57"/>
                    <a:gd name="T7" fmla="*/ 1004234775 h 84"/>
                    <a:gd name="T8" fmla="*/ 466504586 w 57"/>
                    <a:gd name="T9" fmla="*/ 919367004 h 84"/>
                    <a:gd name="T10" fmla="*/ 381685912 w 57"/>
                    <a:gd name="T11" fmla="*/ 820358365 h 84"/>
                    <a:gd name="T12" fmla="*/ 508915803 w 57"/>
                    <a:gd name="T13" fmla="*/ 240451163 h 84"/>
                    <a:gd name="T14" fmla="*/ 749238512 w 57"/>
                    <a:gd name="T15" fmla="*/ 282881287 h 84"/>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84"/>
                    <a:gd name="T26" fmla="*/ 57 w 57"/>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84">
                      <a:moveTo>
                        <a:pt x="57" y="12"/>
                      </a:moveTo>
                      <a:cubicBezTo>
                        <a:pt x="45" y="1"/>
                        <a:pt x="24" y="0"/>
                        <a:pt x="15" y="14"/>
                      </a:cubicBezTo>
                      <a:cubicBezTo>
                        <a:pt x="0" y="37"/>
                        <a:pt x="14" y="76"/>
                        <a:pt x="40" y="84"/>
                      </a:cubicBezTo>
                      <a:cubicBezTo>
                        <a:pt x="41" y="81"/>
                        <a:pt x="43" y="74"/>
                        <a:pt x="41" y="71"/>
                      </a:cubicBezTo>
                      <a:cubicBezTo>
                        <a:pt x="40" y="68"/>
                        <a:pt x="35" y="68"/>
                        <a:pt x="33" y="65"/>
                      </a:cubicBezTo>
                      <a:cubicBezTo>
                        <a:pt x="31" y="63"/>
                        <a:pt x="29" y="61"/>
                        <a:pt x="27" y="58"/>
                      </a:cubicBezTo>
                      <a:cubicBezTo>
                        <a:pt x="23" y="49"/>
                        <a:pt x="24" y="20"/>
                        <a:pt x="36" y="17"/>
                      </a:cubicBezTo>
                      <a:cubicBezTo>
                        <a:pt x="42" y="15"/>
                        <a:pt x="49" y="18"/>
                        <a:pt x="53" y="20"/>
                      </a:cubicBezTo>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2" name="Freeform 53"/>
                <p:cNvSpPr>
                  <a:spLocks noChangeArrowheads="1"/>
                </p:cNvSpPr>
                <p:nvPr/>
              </p:nvSpPr>
              <p:spPr bwMode="auto">
                <a:xfrm flipH="1">
                  <a:off x="60325" y="1647825"/>
                  <a:ext cx="327025" cy="268288"/>
                </a:xfrm>
                <a:custGeom>
                  <a:avLst/>
                  <a:gdLst>
                    <a:gd name="T0" fmla="*/ 211942271 w 87"/>
                    <a:gd name="T1" fmla="*/ 85670782 h 71"/>
                    <a:gd name="T2" fmla="*/ 1215127168 w 87"/>
                    <a:gd name="T3" fmla="*/ 913830494 h 71"/>
                    <a:gd name="T4" fmla="*/ 1130352515 w 87"/>
                    <a:gd name="T5" fmla="*/ 1013780999 h 71"/>
                    <a:gd name="T6" fmla="*/ 0 w 87"/>
                    <a:gd name="T7" fmla="*/ 485472804 h 71"/>
                    <a:gd name="T8" fmla="*/ 211942271 w 87"/>
                    <a:gd name="T9" fmla="*/ 85670782 h 71"/>
                    <a:gd name="T10" fmla="*/ 0 60000 65536"/>
                    <a:gd name="T11" fmla="*/ 0 60000 65536"/>
                    <a:gd name="T12" fmla="*/ 0 60000 65536"/>
                    <a:gd name="T13" fmla="*/ 0 60000 65536"/>
                    <a:gd name="T14" fmla="*/ 0 60000 65536"/>
                    <a:gd name="T15" fmla="*/ 0 w 87"/>
                    <a:gd name="T16" fmla="*/ 0 h 71"/>
                    <a:gd name="T17" fmla="*/ 87 w 87"/>
                    <a:gd name="T18" fmla="*/ 71 h 71"/>
                  </a:gdLst>
                  <a:ahLst/>
                  <a:cxnLst>
                    <a:cxn ang="T10">
                      <a:pos x="T0" y="T1"/>
                    </a:cxn>
                    <a:cxn ang="T11">
                      <a:pos x="T2" y="T3"/>
                    </a:cxn>
                    <a:cxn ang="T12">
                      <a:pos x="T4" y="T5"/>
                    </a:cxn>
                    <a:cxn ang="T13">
                      <a:pos x="T6" y="T7"/>
                    </a:cxn>
                    <a:cxn ang="T14">
                      <a:pos x="T8" y="T9"/>
                    </a:cxn>
                  </a:cxnLst>
                  <a:rect l="T15" t="T16" r="T17" b="T18"/>
                  <a:pathLst>
                    <a:path w="87" h="71">
                      <a:moveTo>
                        <a:pt x="15" y="6"/>
                      </a:moveTo>
                      <a:cubicBezTo>
                        <a:pt x="15" y="6"/>
                        <a:pt x="85" y="62"/>
                        <a:pt x="86" y="64"/>
                      </a:cubicBezTo>
                      <a:cubicBezTo>
                        <a:pt x="87" y="66"/>
                        <a:pt x="83" y="71"/>
                        <a:pt x="80" y="71"/>
                      </a:cubicBezTo>
                      <a:cubicBezTo>
                        <a:pt x="77" y="70"/>
                        <a:pt x="0" y="34"/>
                        <a:pt x="0" y="34"/>
                      </a:cubicBezTo>
                      <a:cubicBezTo>
                        <a:pt x="0" y="34"/>
                        <a:pt x="7" y="0"/>
                        <a:pt x="15" y="6"/>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3" name="Freeform 54"/>
                <p:cNvSpPr>
                  <a:spLocks noChangeArrowheads="1"/>
                </p:cNvSpPr>
                <p:nvPr/>
              </p:nvSpPr>
              <p:spPr bwMode="auto">
                <a:xfrm flipH="1">
                  <a:off x="334962" y="1546225"/>
                  <a:ext cx="361950" cy="180975"/>
                </a:xfrm>
                <a:custGeom>
                  <a:avLst/>
                  <a:gdLst>
                    <a:gd name="T0" fmla="*/ 1307804527 w 96"/>
                    <a:gd name="T1" fmla="*/ 639686300 h 48"/>
                    <a:gd name="T2" fmla="*/ 1364664609 w 96"/>
                    <a:gd name="T3" fmla="*/ 440674125 h 48"/>
                    <a:gd name="T4" fmla="*/ 71077931 w 96"/>
                    <a:gd name="T5" fmla="*/ 0 h 48"/>
                    <a:gd name="T6" fmla="*/ 0 w 96"/>
                    <a:gd name="T7" fmla="*/ 255876028 h 48"/>
                    <a:gd name="T8" fmla="*/ 1307804527 w 96"/>
                    <a:gd name="T9" fmla="*/ 639686300 h 48"/>
                    <a:gd name="T10" fmla="*/ 0 60000 65536"/>
                    <a:gd name="T11" fmla="*/ 0 60000 65536"/>
                    <a:gd name="T12" fmla="*/ 0 60000 65536"/>
                    <a:gd name="T13" fmla="*/ 0 60000 65536"/>
                    <a:gd name="T14" fmla="*/ 0 60000 65536"/>
                    <a:gd name="T15" fmla="*/ 0 w 96"/>
                    <a:gd name="T16" fmla="*/ 0 h 48"/>
                    <a:gd name="T17" fmla="*/ 96 w 96"/>
                    <a:gd name="T18" fmla="*/ 48 h 48"/>
                  </a:gdLst>
                  <a:ahLst/>
                  <a:cxnLst>
                    <a:cxn ang="T10">
                      <a:pos x="T0" y="T1"/>
                    </a:cxn>
                    <a:cxn ang="T11">
                      <a:pos x="T2" y="T3"/>
                    </a:cxn>
                    <a:cxn ang="T12">
                      <a:pos x="T4" y="T5"/>
                    </a:cxn>
                    <a:cxn ang="T13">
                      <a:pos x="T6" y="T7"/>
                    </a:cxn>
                    <a:cxn ang="T14">
                      <a:pos x="T8" y="T9"/>
                    </a:cxn>
                  </a:cxnLst>
                  <a:rect l="T15" t="T16" r="T17" b="T18"/>
                  <a:pathLst>
                    <a:path w="96" h="48">
                      <a:moveTo>
                        <a:pt x="92" y="45"/>
                      </a:moveTo>
                      <a:cubicBezTo>
                        <a:pt x="93" y="40"/>
                        <a:pt x="95" y="36"/>
                        <a:pt x="96" y="31"/>
                      </a:cubicBezTo>
                      <a:cubicBezTo>
                        <a:pt x="5" y="0"/>
                        <a:pt x="5" y="0"/>
                        <a:pt x="5" y="0"/>
                      </a:cubicBezTo>
                      <a:cubicBezTo>
                        <a:pt x="3" y="6"/>
                        <a:pt x="1" y="12"/>
                        <a:pt x="0" y="18"/>
                      </a:cubicBezTo>
                      <a:cubicBezTo>
                        <a:pt x="22" y="40"/>
                        <a:pt x="58" y="48"/>
                        <a:pt x="92" y="45"/>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4" name="Freeform 55"/>
                <p:cNvSpPr>
                  <a:spLocks noChangeArrowheads="1"/>
                </p:cNvSpPr>
                <p:nvPr/>
              </p:nvSpPr>
              <p:spPr bwMode="auto">
                <a:xfrm flipH="1">
                  <a:off x="350838" y="1614488"/>
                  <a:ext cx="357187" cy="150813"/>
                </a:xfrm>
                <a:custGeom>
                  <a:avLst/>
                  <a:gdLst>
                    <a:gd name="T0" fmla="*/ 1286429660 w 95"/>
                    <a:gd name="T1" fmla="*/ 568614024 h 40"/>
                    <a:gd name="T2" fmla="*/ 1342974242 w 95"/>
                    <a:gd name="T3" fmla="*/ 383815315 h 40"/>
                    <a:gd name="T4" fmla="*/ 42411256 w 95"/>
                    <a:gd name="T5" fmla="*/ 0 h 40"/>
                    <a:gd name="T6" fmla="*/ 0 w 95"/>
                    <a:gd name="T7" fmla="*/ 170584584 h 40"/>
                    <a:gd name="T8" fmla="*/ 1286429660 w 95"/>
                    <a:gd name="T9" fmla="*/ 568614024 h 40"/>
                    <a:gd name="T10" fmla="*/ 0 60000 65536"/>
                    <a:gd name="T11" fmla="*/ 0 60000 65536"/>
                    <a:gd name="T12" fmla="*/ 0 60000 65536"/>
                    <a:gd name="T13" fmla="*/ 0 60000 65536"/>
                    <a:gd name="T14" fmla="*/ 0 60000 65536"/>
                    <a:gd name="T15" fmla="*/ 0 w 95"/>
                    <a:gd name="T16" fmla="*/ 0 h 40"/>
                    <a:gd name="T17" fmla="*/ 95 w 95"/>
                    <a:gd name="T18" fmla="*/ 40 h 40"/>
                  </a:gdLst>
                  <a:ahLst/>
                  <a:cxnLst>
                    <a:cxn ang="T10">
                      <a:pos x="T0" y="T1"/>
                    </a:cxn>
                    <a:cxn ang="T11">
                      <a:pos x="T2" y="T3"/>
                    </a:cxn>
                    <a:cxn ang="T12">
                      <a:pos x="T4" y="T5"/>
                    </a:cxn>
                    <a:cxn ang="T13">
                      <a:pos x="T6" y="T7"/>
                    </a:cxn>
                    <a:cxn ang="T14">
                      <a:pos x="T8" y="T9"/>
                    </a:cxn>
                  </a:cxnLst>
                  <a:rect l="T15" t="T16" r="T17" b="T18"/>
                  <a:pathLst>
                    <a:path w="95" h="40">
                      <a:moveTo>
                        <a:pt x="91" y="40"/>
                      </a:moveTo>
                      <a:cubicBezTo>
                        <a:pt x="92" y="36"/>
                        <a:pt x="93" y="31"/>
                        <a:pt x="95" y="27"/>
                      </a:cubicBezTo>
                      <a:cubicBezTo>
                        <a:pt x="61" y="30"/>
                        <a:pt x="25" y="22"/>
                        <a:pt x="3" y="0"/>
                      </a:cubicBezTo>
                      <a:cubicBezTo>
                        <a:pt x="2" y="4"/>
                        <a:pt x="1" y="8"/>
                        <a:pt x="0" y="12"/>
                      </a:cubicBezTo>
                      <a:cubicBezTo>
                        <a:pt x="23" y="34"/>
                        <a:pt x="58" y="38"/>
                        <a:pt x="91" y="40"/>
                      </a:cubicBezTo>
                      <a:close/>
                    </a:path>
                  </a:pathLst>
                </a:custGeom>
                <a:solidFill>
                  <a:srgbClr val="58A7A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5" name="Freeform 56"/>
                <p:cNvSpPr>
                  <a:spLocks noChangeArrowheads="1"/>
                </p:cNvSpPr>
                <p:nvPr/>
              </p:nvSpPr>
              <p:spPr bwMode="auto">
                <a:xfrm flipH="1">
                  <a:off x="365125" y="1660525"/>
                  <a:ext cx="349250" cy="149225"/>
                </a:xfrm>
                <a:custGeom>
                  <a:avLst/>
                  <a:gdLst>
                    <a:gd name="T0" fmla="*/ 1255151925 w 93"/>
                    <a:gd name="T1" fmla="*/ 556702516 h 40"/>
                    <a:gd name="T2" fmla="*/ 1297463750 w 93"/>
                    <a:gd name="T3" fmla="*/ 445362013 h 40"/>
                    <a:gd name="T4" fmla="*/ 1311565188 w 93"/>
                    <a:gd name="T5" fmla="*/ 389693626 h 40"/>
                    <a:gd name="T6" fmla="*/ 28206632 w 93"/>
                    <a:gd name="T7" fmla="*/ 0 h 40"/>
                    <a:gd name="T8" fmla="*/ 0 w 93"/>
                    <a:gd name="T9" fmla="*/ 125259465 h 40"/>
                    <a:gd name="T10" fmla="*/ 1255151925 w 93"/>
                    <a:gd name="T11" fmla="*/ 556702516 h 40"/>
                    <a:gd name="T12" fmla="*/ 0 60000 65536"/>
                    <a:gd name="T13" fmla="*/ 0 60000 65536"/>
                    <a:gd name="T14" fmla="*/ 0 60000 65536"/>
                    <a:gd name="T15" fmla="*/ 0 60000 65536"/>
                    <a:gd name="T16" fmla="*/ 0 60000 65536"/>
                    <a:gd name="T17" fmla="*/ 0 60000 65536"/>
                    <a:gd name="T18" fmla="*/ 0 w 93"/>
                    <a:gd name="T19" fmla="*/ 0 h 40"/>
                    <a:gd name="T20" fmla="*/ 93 w 93"/>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93" h="40">
                      <a:moveTo>
                        <a:pt x="89" y="40"/>
                      </a:moveTo>
                      <a:cubicBezTo>
                        <a:pt x="90" y="37"/>
                        <a:pt x="91" y="34"/>
                        <a:pt x="92" y="32"/>
                      </a:cubicBezTo>
                      <a:cubicBezTo>
                        <a:pt x="92" y="30"/>
                        <a:pt x="92" y="29"/>
                        <a:pt x="93" y="28"/>
                      </a:cubicBezTo>
                      <a:cubicBezTo>
                        <a:pt x="60" y="26"/>
                        <a:pt x="25" y="22"/>
                        <a:pt x="2" y="0"/>
                      </a:cubicBezTo>
                      <a:cubicBezTo>
                        <a:pt x="1" y="3"/>
                        <a:pt x="1" y="6"/>
                        <a:pt x="0" y="9"/>
                      </a:cubicBezTo>
                      <a:cubicBezTo>
                        <a:pt x="23" y="32"/>
                        <a:pt x="57" y="38"/>
                        <a:pt x="89" y="40"/>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6" name="Freeform 57"/>
                <p:cNvSpPr>
                  <a:spLocks noChangeArrowheads="1"/>
                </p:cNvSpPr>
                <p:nvPr/>
              </p:nvSpPr>
              <p:spPr bwMode="auto">
                <a:xfrm flipH="1">
                  <a:off x="381000" y="1693863"/>
                  <a:ext cx="344487" cy="161925"/>
                </a:xfrm>
                <a:custGeom>
                  <a:avLst/>
                  <a:gdLst>
                    <a:gd name="T0" fmla="*/ 1233821379 w 92"/>
                    <a:gd name="T1" fmla="*/ 609760596 h 43"/>
                    <a:gd name="T2" fmla="*/ 1289905361 w 92"/>
                    <a:gd name="T3" fmla="*/ 439596249 h 43"/>
                    <a:gd name="T4" fmla="*/ 42061114 w 92"/>
                    <a:gd name="T5" fmla="*/ 0 h 43"/>
                    <a:gd name="T6" fmla="*/ 14019123 w 92"/>
                    <a:gd name="T7" fmla="*/ 184345964 h 43"/>
                    <a:gd name="T8" fmla="*/ 0 w 92"/>
                    <a:gd name="T9" fmla="*/ 198527581 h 43"/>
                    <a:gd name="T10" fmla="*/ 1233821379 w 92"/>
                    <a:gd name="T11" fmla="*/ 609760596 h 43"/>
                    <a:gd name="T12" fmla="*/ 0 60000 65536"/>
                    <a:gd name="T13" fmla="*/ 0 60000 65536"/>
                    <a:gd name="T14" fmla="*/ 0 60000 65536"/>
                    <a:gd name="T15" fmla="*/ 0 60000 65536"/>
                    <a:gd name="T16" fmla="*/ 0 60000 65536"/>
                    <a:gd name="T17" fmla="*/ 0 60000 65536"/>
                    <a:gd name="T18" fmla="*/ 0 w 92"/>
                    <a:gd name="T19" fmla="*/ 0 h 43"/>
                    <a:gd name="T20" fmla="*/ 92 w 92"/>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92" h="43">
                      <a:moveTo>
                        <a:pt x="88" y="43"/>
                      </a:moveTo>
                      <a:cubicBezTo>
                        <a:pt x="90" y="39"/>
                        <a:pt x="91" y="35"/>
                        <a:pt x="92" y="31"/>
                      </a:cubicBezTo>
                      <a:cubicBezTo>
                        <a:pt x="60" y="29"/>
                        <a:pt x="26" y="23"/>
                        <a:pt x="3" y="0"/>
                      </a:cubicBezTo>
                      <a:cubicBezTo>
                        <a:pt x="2" y="5"/>
                        <a:pt x="1" y="9"/>
                        <a:pt x="1" y="13"/>
                      </a:cubicBezTo>
                      <a:cubicBezTo>
                        <a:pt x="1" y="13"/>
                        <a:pt x="0" y="14"/>
                        <a:pt x="0" y="14"/>
                      </a:cubicBezTo>
                      <a:cubicBezTo>
                        <a:pt x="26" y="34"/>
                        <a:pt x="57" y="41"/>
                        <a:pt x="88" y="43"/>
                      </a:cubicBezTo>
                      <a:close/>
                    </a:path>
                  </a:pathLst>
                </a:custGeom>
                <a:solidFill>
                  <a:srgbClr val="58A7A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7" name="Freeform 58"/>
                <p:cNvSpPr>
                  <a:spLocks noChangeArrowheads="1"/>
                </p:cNvSpPr>
                <p:nvPr/>
              </p:nvSpPr>
              <p:spPr bwMode="auto">
                <a:xfrm flipH="1">
                  <a:off x="406400" y="1784350"/>
                  <a:ext cx="331787" cy="146050"/>
                </a:xfrm>
                <a:custGeom>
                  <a:avLst/>
                  <a:gdLst>
                    <a:gd name="T0" fmla="*/ 1194078791 w 88"/>
                    <a:gd name="T1" fmla="*/ 532913981 h 39"/>
                    <a:gd name="T2" fmla="*/ 1250938788 w 88"/>
                    <a:gd name="T3" fmla="*/ 406696822 h 39"/>
                    <a:gd name="T4" fmla="*/ 14214057 w 88"/>
                    <a:gd name="T5" fmla="*/ 0 h 39"/>
                    <a:gd name="T6" fmla="*/ 0 w 88"/>
                    <a:gd name="T7" fmla="*/ 84143524 h 39"/>
                    <a:gd name="T8" fmla="*/ 1194078791 w 88"/>
                    <a:gd name="T9" fmla="*/ 532913981 h 39"/>
                    <a:gd name="T10" fmla="*/ 0 60000 65536"/>
                    <a:gd name="T11" fmla="*/ 0 60000 65536"/>
                    <a:gd name="T12" fmla="*/ 0 60000 65536"/>
                    <a:gd name="T13" fmla="*/ 0 60000 65536"/>
                    <a:gd name="T14" fmla="*/ 0 60000 65536"/>
                    <a:gd name="T15" fmla="*/ 0 w 88"/>
                    <a:gd name="T16" fmla="*/ 0 h 39"/>
                    <a:gd name="T17" fmla="*/ 88 w 88"/>
                    <a:gd name="T18" fmla="*/ 39 h 39"/>
                  </a:gdLst>
                  <a:ahLst/>
                  <a:cxnLst>
                    <a:cxn ang="T10">
                      <a:pos x="T0" y="T1"/>
                    </a:cxn>
                    <a:cxn ang="T11">
                      <a:pos x="T2" y="T3"/>
                    </a:cxn>
                    <a:cxn ang="T12">
                      <a:pos x="T4" y="T5"/>
                    </a:cxn>
                    <a:cxn ang="T13">
                      <a:pos x="T6" y="T7"/>
                    </a:cxn>
                    <a:cxn ang="T14">
                      <a:pos x="T8" y="T9"/>
                    </a:cxn>
                  </a:cxnLst>
                  <a:rect l="T15" t="T16" r="T17" b="T18"/>
                  <a:pathLst>
                    <a:path w="88" h="39">
                      <a:moveTo>
                        <a:pt x="84" y="38"/>
                      </a:moveTo>
                      <a:cubicBezTo>
                        <a:pt x="86" y="35"/>
                        <a:pt x="87" y="32"/>
                        <a:pt x="88" y="29"/>
                      </a:cubicBezTo>
                      <a:cubicBezTo>
                        <a:pt x="57" y="28"/>
                        <a:pt x="23" y="23"/>
                        <a:pt x="1" y="0"/>
                      </a:cubicBezTo>
                      <a:cubicBezTo>
                        <a:pt x="1" y="2"/>
                        <a:pt x="0" y="4"/>
                        <a:pt x="0" y="6"/>
                      </a:cubicBezTo>
                      <a:cubicBezTo>
                        <a:pt x="21" y="30"/>
                        <a:pt x="54" y="39"/>
                        <a:pt x="84" y="38"/>
                      </a:cubicBezTo>
                      <a:close/>
                    </a:path>
                  </a:pathLst>
                </a:custGeom>
                <a:solidFill>
                  <a:srgbClr val="58A7A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8" name="Freeform 59"/>
                <p:cNvSpPr>
                  <a:spLocks noChangeArrowheads="1"/>
                </p:cNvSpPr>
                <p:nvPr/>
              </p:nvSpPr>
              <p:spPr bwMode="auto">
                <a:xfrm flipH="1">
                  <a:off x="422275" y="1806575"/>
                  <a:ext cx="319087" cy="150813"/>
                </a:xfrm>
                <a:custGeom>
                  <a:avLst/>
                  <a:gdLst>
                    <a:gd name="T0" fmla="*/ 14092384 w 85"/>
                    <a:gd name="T1" fmla="*/ 0 h 40"/>
                    <a:gd name="T2" fmla="*/ 70461918 w 85"/>
                    <a:gd name="T3" fmla="*/ 241662751 h 40"/>
                    <a:gd name="T4" fmla="*/ 634149750 w 85"/>
                    <a:gd name="T5" fmla="*/ 525967878 h 40"/>
                    <a:gd name="T6" fmla="*/ 1042825118 w 85"/>
                    <a:gd name="T7" fmla="*/ 554399899 h 40"/>
                    <a:gd name="T8" fmla="*/ 1197841336 w 85"/>
                    <a:gd name="T9" fmla="*/ 454889711 h 40"/>
                    <a:gd name="T10" fmla="*/ 14092384 w 85"/>
                    <a:gd name="T11" fmla="*/ 0 h 40"/>
                    <a:gd name="T12" fmla="*/ 0 60000 65536"/>
                    <a:gd name="T13" fmla="*/ 0 60000 65536"/>
                    <a:gd name="T14" fmla="*/ 0 60000 65536"/>
                    <a:gd name="T15" fmla="*/ 0 60000 65536"/>
                    <a:gd name="T16" fmla="*/ 0 60000 65536"/>
                    <a:gd name="T17" fmla="*/ 0 60000 65536"/>
                    <a:gd name="T18" fmla="*/ 0 w 85"/>
                    <a:gd name="T19" fmla="*/ 0 h 40"/>
                    <a:gd name="T20" fmla="*/ 85 w 85"/>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85" h="40">
                      <a:moveTo>
                        <a:pt x="1" y="0"/>
                      </a:moveTo>
                      <a:cubicBezTo>
                        <a:pt x="0" y="6"/>
                        <a:pt x="1" y="13"/>
                        <a:pt x="5" y="17"/>
                      </a:cubicBezTo>
                      <a:cubicBezTo>
                        <a:pt x="17" y="29"/>
                        <a:pt x="30" y="34"/>
                        <a:pt x="45" y="37"/>
                      </a:cubicBezTo>
                      <a:cubicBezTo>
                        <a:pt x="55" y="40"/>
                        <a:pt x="65" y="40"/>
                        <a:pt x="74" y="39"/>
                      </a:cubicBezTo>
                      <a:cubicBezTo>
                        <a:pt x="80" y="39"/>
                        <a:pt x="83" y="36"/>
                        <a:pt x="85" y="32"/>
                      </a:cubicBezTo>
                      <a:cubicBezTo>
                        <a:pt x="55" y="33"/>
                        <a:pt x="22" y="24"/>
                        <a:pt x="1" y="0"/>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9" name="Freeform 60"/>
                <p:cNvSpPr>
                  <a:spLocks noChangeArrowheads="1"/>
                </p:cNvSpPr>
                <p:nvPr/>
              </p:nvSpPr>
              <p:spPr bwMode="auto">
                <a:xfrm flipH="1">
                  <a:off x="395288" y="1746250"/>
                  <a:ext cx="338137" cy="147638"/>
                </a:xfrm>
                <a:custGeom>
                  <a:avLst/>
                  <a:gdLst>
                    <a:gd name="T0" fmla="*/ 1228060985 w 90"/>
                    <a:gd name="T1" fmla="*/ 558896899 h 39"/>
                    <a:gd name="T2" fmla="*/ 1242176326 w 90"/>
                    <a:gd name="T3" fmla="*/ 501575499 h 39"/>
                    <a:gd name="T4" fmla="*/ 1270407009 w 90"/>
                    <a:gd name="T5" fmla="*/ 415589613 h 39"/>
                    <a:gd name="T6" fmla="*/ 28230682 w 90"/>
                    <a:gd name="T7" fmla="*/ 0 h 39"/>
                    <a:gd name="T8" fmla="*/ 0 w 90"/>
                    <a:gd name="T9" fmla="*/ 143307285 h 39"/>
                    <a:gd name="T10" fmla="*/ 1228060985 w 90"/>
                    <a:gd name="T11" fmla="*/ 558896899 h 39"/>
                    <a:gd name="T12" fmla="*/ 0 60000 65536"/>
                    <a:gd name="T13" fmla="*/ 0 60000 65536"/>
                    <a:gd name="T14" fmla="*/ 0 60000 65536"/>
                    <a:gd name="T15" fmla="*/ 0 60000 65536"/>
                    <a:gd name="T16" fmla="*/ 0 60000 65536"/>
                    <a:gd name="T17" fmla="*/ 0 60000 65536"/>
                    <a:gd name="T18" fmla="*/ 0 w 90"/>
                    <a:gd name="T19" fmla="*/ 0 h 39"/>
                    <a:gd name="T20" fmla="*/ 90 w 90"/>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90" h="39">
                      <a:moveTo>
                        <a:pt x="87" y="39"/>
                      </a:moveTo>
                      <a:cubicBezTo>
                        <a:pt x="87" y="38"/>
                        <a:pt x="88" y="36"/>
                        <a:pt x="88" y="35"/>
                      </a:cubicBezTo>
                      <a:cubicBezTo>
                        <a:pt x="89" y="33"/>
                        <a:pt x="90" y="31"/>
                        <a:pt x="90" y="29"/>
                      </a:cubicBezTo>
                      <a:cubicBezTo>
                        <a:pt x="59" y="27"/>
                        <a:pt x="28" y="20"/>
                        <a:pt x="2" y="0"/>
                      </a:cubicBezTo>
                      <a:cubicBezTo>
                        <a:pt x="2" y="3"/>
                        <a:pt x="1" y="7"/>
                        <a:pt x="0" y="10"/>
                      </a:cubicBezTo>
                      <a:cubicBezTo>
                        <a:pt x="22" y="33"/>
                        <a:pt x="56" y="38"/>
                        <a:pt x="87" y="39"/>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0" name="Freeform 61"/>
                <p:cNvSpPr>
                  <a:spLocks noChangeArrowheads="1"/>
                </p:cNvSpPr>
                <p:nvPr/>
              </p:nvSpPr>
              <p:spPr bwMode="auto">
                <a:xfrm flipH="1">
                  <a:off x="304800" y="1493838"/>
                  <a:ext cx="368300" cy="203200"/>
                </a:xfrm>
                <a:custGeom>
                  <a:avLst/>
                  <a:gdLst>
                    <a:gd name="T0" fmla="*/ 805054944 w 98"/>
                    <a:gd name="T1" fmla="*/ 679673896 h 54"/>
                    <a:gd name="T2" fmla="*/ 1242892239 w 98"/>
                    <a:gd name="T3" fmla="*/ 495597274 h 54"/>
                    <a:gd name="T4" fmla="*/ 1031037059 w 98"/>
                    <a:gd name="T5" fmla="*/ 254876770 h 54"/>
                    <a:gd name="T6" fmla="*/ 254228470 w 98"/>
                    <a:gd name="T7" fmla="*/ 42480089 h 54"/>
                    <a:gd name="T8" fmla="*/ 0 w 98"/>
                    <a:gd name="T9" fmla="*/ 240716741 h 54"/>
                    <a:gd name="T10" fmla="*/ 508456941 w 98"/>
                    <a:gd name="T11" fmla="*/ 608873748 h 54"/>
                    <a:gd name="T12" fmla="*/ 805054944 w 98"/>
                    <a:gd name="T13" fmla="*/ 679673896 h 54"/>
                    <a:gd name="T14" fmla="*/ 0 60000 65536"/>
                    <a:gd name="T15" fmla="*/ 0 60000 65536"/>
                    <a:gd name="T16" fmla="*/ 0 60000 65536"/>
                    <a:gd name="T17" fmla="*/ 0 60000 65536"/>
                    <a:gd name="T18" fmla="*/ 0 60000 65536"/>
                    <a:gd name="T19" fmla="*/ 0 60000 65536"/>
                    <a:gd name="T20" fmla="*/ 0 60000 65536"/>
                    <a:gd name="T21" fmla="*/ 0 w 98"/>
                    <a:gd name="T22" fmla="*/ 0 h 54"/>
                    <a:gd name="T23" fmla="*/ 98 w 98"/>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54">
                      <a:moveTo>
                        <a:pt x="57" y="48"/>
                      </a:moveTo>
                      <a:cubicBezTo>
                        <a:pt x="67" y="51"/>
                        <a:pt x="98" y="54"/>
                        <a:pt x="88" y="35"/>
                      </a:cubicBezTo>
                      <a:cubicBezTo>
                        <a:pt x="85" y="29"/>
                        <a:pt x="79" y="23"/>
                        <a:pt x="73" y="18"/>
                      </a:cubicBezTo>
                      <a:cubicBezTo>
                        <a:pt x="59" y="8"/>
                        <a:pt x="36" y="0"/>
                        <a:pt x="18" y="3"/>
                      </a:cubicBezTo>
                      <a:cubicBezTo>
                        <a:pt x="11" y="5"/>
                        <a:pt x="0" y="8"/>
                        <a:pt x="0" y="17"/>
                      </a:cubicBezTo>
                      <a:cubicBezTo>
                        <a:pt x="1" y="30"/>
                        <a:pt x="25" y="40"/>
                        <a:pt x="36" y="43"/>
                      </a:cubicBezTo>
                      <a:cubicBezTo>
                        <a:pt x="43" y="44"/>
                        <a:pt x="50" y="47"/>
                        <a:pt x="57" y="48"/>
                      </a:cubicBezTo>
                      <a:close/>
                    </a:path>
                  </a:pathLst>
                </a:custGeom>
                <a:solidFill>
                  <a:srgbClr val="58A7A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1" name="Freeform 62"/>
                <p:cNvSpPr>
                  <a:spLocks noChangeArrowheads="1"/>
                </p:cNvSpPr>
                <p:nvPr/>
              </p:nvSpPr>
              <p:spPr bwMode="auto">
                <a:xfrm flipH="1">
                  <a:off x="384175" y="1441450"/>
                  <a:ext cx="165100" cy="134938"/>
                </a:xfrm>
                <a:custGeom>
                  <a:avLst/>
                  <a:gdLst>
                    <a:gd name="T0" fmla="*/ 535021559 w 44"/>
                    <a:gd name="T1" fmla="*/ 295041937 h 36"/>
                    <a:gd name="T2" fmla="*/ 112635723 w 44"/>
                    <a:gd name="T3" fmla="*/ 365288411 h 36"/>
                    <a:gd name="T4" fmla="*/ 70396389 w 44"/>
                    <a:gd name="T5" fmla="*/ 112395857 h 36"/>
                    <a:gd name="T6" fmla="*/ 267510780 w 44"/>
                    <a:gd name="T7" fmla="*/ 266941099 h 36"/>
                    <a:gd name="T8" fmla="*/ 535021559 w 44"/>
                    <a:gd name="T9" fmla="*/ 295041937 h 36"/>
                    <a:gd name="T10" fmla="*/ 0 60000 65536"/>
                    <a:gd name="T11" fmla="*/ 0 60000 65536"/>
                    <a:gd name="T12" fmla="*/ 0 60000 65536"/>
                    <a:gd name="T13" fmla="*/ 0 60000 65536"/>
                    <a:gd name="T14" fmla="*/ 0 60000 65536"/>
                    <a:gd name="T15" fmla="*/ 0 w 44"/>
                    <a:gd name="T16" fmla="*/ 0 h 36"/>
                    <a:gd name="T17" fmla="*/ 44 w 44"/>
                    <a:gd name="T18" fmla="*/ 36 h 36"/>
                  </a:gdLst>
                  <a:ahLst/>
                  <a:cxnLst>
                    <a:cxn ang="T10">
                      <a:pos x="T0" y="T1"/>
                    </a:cxn>
                    <a:cxn ang="T11">
                      <a:pos x="T2" y="T3"/>
                    </a:cxn>
                    <a:cxn ang="T12">
                      <a:pos x="T4" y="T5"/>
                    </a:cxn>
                    <a:cxn ang="T13">
                      <a:pos x="T6" y="T7"/>
                    </a:cxn>
                    <a:cxn ang="T14">
                      <a:pos x="T8" y="T9"/>
                    </a:cxn>
                  </a:cxnLst>
                  <a:rect l="T15" t="T16" r="T17" b="T18"/>
                  <a:pathLst>
                    <a:path w="44" h="36">
                      <a:moveTo>
                        <a:pt x="38" y="21"/>
                      </a:moveTo>
                      <a:cubicBezTo>
                        <a:pt x="33" y="32"/>
                        <a:pt x="14" y="36"/>
                        <a:pt x="8" y="26"/>
                      </a:cubicBezTo>
                      <a:cubicBezTo>
                        <a:pt x="5" y="22"/>
                        <a:pt x="0" y="13"/>
                        <a:pt x="5" y="8"/>
                      </a:cubicBezTo>
                      <a:cubicBezTo>
                        <a:pt x="13" y="0"/>
                        <a:pt x="20" y="12"/>
                        <a:pt x="19" y="19"/>
                      </a:cubicBezTo>
                      <a:cubicBezTo>
                        <a:pt x="24" y="10"/>
                        <a:pt x="44" y="8"/>
                        <a:pt x="38" y="21"/>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2" name="Freeform 75"/>
                <p:cNvSpPr>
                  <a:spLocks noChangeArrowheads="1"/>
                </p:cNvSpPr>
                <p:nvPr/>
              </p:nvSpPr>
              <p:spPr bwMode="auto">
                <a:xfrm flipH="1">
                  <a:off x="996950" y="1814513"/>
                  <a:ext cx="687387" cy="1106488"/>
                </a:xfrm>
                <a:custGeom>
                  <a:avLst/>
                  <a:gdLst>
                    <a:gd name="T0" fmla="*/ 42328766 w 183"/>
                    <a:gd name="T1" fmla="*/ 0 h 294"/>
                    <a:gd name="T2" fmla="*/ 56437102 w 183"/>
                    <a:gd name="T3" fmla="*/ 1189809557 h 294"/>
                    <a:gd name="T4" fmla="*/ 324510520 w 183"/>
                    <a:gd name="T5" fmla="*/ 2147483647 h 294"/>
                    <a:gd name="T6" fmla="*/ 663129376 w 183"/>
                    <a:gd name="T7" fmla="*/ 2147483647 h 294"/>
                    <a:gd name="T8" fmla="*/ 846549018 w 183"/>
                    <a:gd name="T9" fmla="*/ 2147483647 h 294"/>
                    <a:gd name="T10" fmla="*/ 1185167874 w 183"/>
                    <a:gd name="T11" fmla="*/ 2147483647 h 294"/>
                    <a:gd name="T12" fmla="*/ 1128730772 w 183"/>
                    <a:gd name="T13" fmla="*/ 2147483647 h 294"/>
                    <a:gd name="T14" fmla="*/ 1552003403 w 183"/>
                    <a:gd name="T15" fmla="*/ 2147483647 h 294"/>
                    <a:gd name="T16" fmla="*/ 1975279791 w 183"/>
                    <a:gd name="T17" fmla="*/ 2147483647 h 294"/>
                    <a:gd name="T18" fmla="*/ 2130479004 w 183"/>
                    <a:gd name="T19" fmla="*/ 2147483647 h 294"/>
                    <a:gd name="T20" fmla="*/ 2147483647 w 183"/>
                    <a:gd name="T21" fmla="*/ 2147483647 h 294"/>
                    <a:gd name="T22" fmla="*/ 2147483647 w 183"/>
                    <a:gd name="T23" fmla="*/ 2147483647 h 294"/>
                    <a:gd name="T24" fmla="*/ 2147483647 w 183"/>
                    <a:gd name="T25" fmla="*/ 99151110 h 294"/>
                    <a:gd name="T26" fmla="*/ 42328766 w 183"/>
                    <a:gd name="T27" fmla="*/ 0 h 2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3"/>
                    <a:gd name="T43" fmla="*/ 0 h 294"/>
                    <a:gd name="T44" fmla="*/ 183 w 183"/>
                    <a:gd name="T45" fmla="*/ 294 h 2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3" h="294">
                      <a:moveTo>
                        <a:pt x="3" y="0"/>
                      </a:moveTo>
                      <a:cubicBezTo>
                        <a:pt x="0" y="27"/>
                        <a:pt x="0" y="57"/>
                        <a:pt x="4" y="84"/>
                      </a:cubicBezTo>
                      <a:cubicBezTo>
                        <a:pt x="7" y="115"/>
                        <a:pt x="16" y="145"/>
                        <a:pt x="23" y="174"/>
                      </a:cubicBezTo>
                      <a:cubicBezTo>
                        <a:pt x="29" y="201"/>
                        <a:pt x="36" y="229"/>
                        <a:pt x="47" y="254"/>
                      </a:cubicBezTo>
                      <a:cubicBezTo>
                        <a:pt x="51" y="263"/>
                        <a:pt x="53" y="275"/>
                        <a:pt x="60" y="283"/>
                      </a:cubicBezTo>
                      <a:cubicBezTo>
                        <a:pt x="70" y="294"/>
                        <a:pt x="83" y="293"/>
                        <a:pt x="84" y="276"/>
                      </a:cubicBezTo>
                      <a:cubicBezTo>
                        <a:pt x="86" y="254"/>
                        <a:pt x="80" y="232"/>
                        <a:pt x="80" y="209"/>
                      </a:cubicBezTo>
                      <a:cubicBezTo>
                        <a:pt x="80" y="189"/>
                        <a:pt x="92" y="188"/>
                        <a:pt x="110" y="185"/>
                      </a:cubicBezTo>
                      <a:cubicBezTo>
                        <a:pt x="122" y="184"/>
                        <a:pt x="134" y="182"/>
                        <a:pt x="140" y="195"/>
                      </a:cubicBezTo>
                      <a:cubicBezTo>
                        <a:pt x="147" y="211"/>
                        <a:pt x="147" y="232"/>
                        <a:pt x="151" y="249"/>
                      </a:cubicBezTo>
                      <a:cubicBezTo>
                        <a:pt x="157" y="272"/>
                        <a:pt x="173" y="282"/>
                        <a:pt x="178" y="254"/>
                      </a:cubicBezTo>
                      <a:cubicBezTo>
                        <a:pt x="183" y="227"/>
                        <a:pt x="175" y="199"/>
                        <a:pt x="172" y="172"/>
                      </a:cubicBezTo>
                      <a:cubicBezTo>
                        <a:pt x="165" y="118"/>
                        <a:pt x="159" y="63"/>
                        <a:pt x="158" y="7"/>
                      </a:cubicBezTo>
                      <a:cubicBezTo>
                        <a:pt x="107" y="17"/>
                        <a:pt x="51" y="17"/>
                        <a:pt x="3" y="0"/>
                      </a:cubicBezTo>
                      <a:close/>
                    </a:path>
                  </a:pathLst>
                </a:custGeom>
                <a:solidFill>
                  <a:srgbClr val="58835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3" name="Freeform 76"/>
                <p:cNvSpPr>
                  <a:spLocks noChangeArrowheads="1"/>
                </p:cNvSpPr>
                <p:nvPr/>
              </p:nvSpPr>
              <p:spPr bwMode="auto">
                <a:xfrm flipH="1">
                  <a:off x="1090613" y="1724025"/>
                  <a:ext cx="582612" cy="153988"/>
                </a:xfrm>
                <a:custGeom>
                  <a:avLst/>
                  <a:gdLst>
                    <a:gd name="T0" fmla="*/ 42384083 w 155"/>
                    <a:gd name="T1" fmla="*/ 0 h 41"/>
                    <a:gd name="T2" fmla="*/ 0 w 155"/>
                    <a:gd name="T3" fmla="*/ 296227842 h 41"/>
                    <a:gd name="T4" fmla="*/ 0 w 155"/>
                    <a:gd name="T5" fmla="*/ 338544496 h 41"/>
                    <a:gd name="T6" fmla="*/ 2147483647 w 155"/>
                    <a:gd name="T7" fmla="*/ 437288362 h 41"/>
                    <a:gd name="T8" fmla="*/ 2147483647 w 155"/>
                    <a:gd name="T9" fmla="*/ 211590779 h 41"/>
                    <a:gd name="T10" fmla="*/ 42384083 w 155"/>
                    <a:gd name="T11" fmla="*/ 0 h 41"/>
                    <a:gd name="T12" fmla="*/ 0 60000 65536"/>
                    <a:gd name="T13" fmla="*/ 0 60000 65536"/>
                    <a:gd name="T14" fmla="*/ 0 60000 65536"/>
                    <a:gd name="T15" fmla="*/ 0 60000 65536"/>
                    <a:gd name="T16" fmla="*/ 0 60000 65536"/>
                    <a:gd name="T17" fmla="*/ 0 60000 65536"/>
                    <a:gd name="T18" fmla="*/ 0 w 155"/>
                    <a:gd name="T19" fmla="*/ 0 h 41"/>
                    <a:gd name="T20" fmla="*/ 155 w 155"/>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155" h="41">
                      <a:moveTo>
                        <a:pt x="3" y="0"/>
                      </a:moveTo>
                      <a:cubicBezTo>
                        <a:pt x="2" y="7"/>
                        <a:pt x="1" y="14"/>
                        <a:pt x="0" y="21"/>
                      </a:cubicBezTo>
                      <a:cubicBezTo>
                        <a:pt x="0" y="22"/>
                        <a:pt x="0" y="23"/>
                        <a:pt x="0" y="24"/>
                      </a:cubicBezTo>
                      <a:cubicBezTo>
                        <a:pt x="48" y="41"/>
                        <a:pt x="104" y="41"/>
                        <a:pt x="155" y="31"/>
                      </a:cubicBezTo>
                      <a:cubicBezTo>
                        <a:pt x="155" y="26"/>
                        <a:pt x="155" y="20"/>
                        <a:pt x="155" y="15"/>
                      </a:cubicBezTo>
                      <a:cubicBezTo>
                        <a:pt x="103" y="18"/>
                        <a:pt x="48" y="22"/>
                        <a:pt x="3" y="0"/>
                      </a:cubicBezTo>
                      <a:close/>
                    </a:path>
                  </a:pathLst>
                </a:custGeom>
                <a:solidFill>
                  <a:srgbClr val="FF99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4" name="Freeform 77"/>
                <p:cNvSpPr>
                  <a:spLocks noChangeArrowheads="1"/>
                </p:cNvSpPr>
                <p:nvPr/>
              </p:nvSpPr>
              <p:spPr bwMode="auto">
                <a:xfrm flipH="1">
                  <a:off x="1090612" y="1644650"/>
                  <a:ext cx="571500" cy="161925"/>
                </a:xfrm>
                <a:custGeom>
                  <a:avLst/>
                  <a:gdLst>
                    <a:gd name="T0" fmla="*/ 42411316 w 152"/>
                    <a:gd name="T1" fmla="*/ 0 h 43"/>
                    <a:gd name="T2" fmla="*/ 0 w 152"/>
                    <a:gd name="T3" fmla="*/ 297791372 h 43"/>
                    <a:gd name="T4" fmla="*/ 2147483647 w 152"/>
                    <a:gd name="T5" fmla="*/ 510496805 h 43"/>
                    <a:gd name="T6" fmla="*/ 2147483647 w 152"/>
                    <a:gd name="T7" fmla="*/ 382873545 h 43"/>
                    <a:gd name="T8" fmla="*/ 2147483647 w 152"/>
                    <a:gd name="T9" fmla="*/ 340332459 h 43"/>
                    <a:gd name="T10" fmla="*/ 42411316 w 152"/>
                    <a:gd name="T11" fmla="*/ 0 h 43"/>
                    <a:gd name="T12" fmla="*/ 0 60000 65536"/>
                    <a:gd name="T13" fmla="*/ 0 60000 65536"/>
                    <a:gd name="T14" fmla="*/ 0 60000 65536"/>
                    <a:gd name="T15" fmla="*/ 0 60000 65536"/>
                    <a:gd name="T16" fmla="*/ 0 60000 65536"/>
                    <a:gd name="T17" fmla="*/ 0 60000 65536"/>
                    <a:gd name="T18" fmla="*/ 0 w 152"/>
                    <a:gd name="T19" fmla="*/ 0 h 43"/>
                    <a:gd name="T20" fmla="*/ 152 w 152"/>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152" h="43">
                      <a:moveTo>
                        <a:pt x="3" y="0"/>
                      </a:moveTo>
                      <a:cubicBezTo>
                        <a:pt x="2" y="7"/>
                        <a:pt x="1" y="14"/>
                        <a:pt x="0" y="21"/>
                      </a:cubicBezTo>
                      <a:cubicBezTo>
                        <a:pt x="45" y="43"/>
                        <a:pt x="100" y="39"/>
                        <a:pt x="152" y="36"/>
                      </a:cubicBezTo>
                      <a:cubicBezTo>
                        <a:pt x="152" y="33"/>
                        <a:pt x="152" y="30"/>
                        <a:pt x="152" y="27"/>
                      </a:cubicBezTo>
                      <a:cubicBezTo>
                        <a:pt x="152" y="26"/>
                        <a:pt x="152" y="25"/>
                        <a:pt x="152" y="24"/>
                      </a:cubicBezTo>
                      <a:cubicBezTo>
                        <a:pt x="100" y="24"/>
                        <a:pt x="47" y="26"/>
                        <a:pt x="3" y="0"/>
                      </a:cubicBezTo>
                      <a:close/>
                    </a:path>
                  </a:pathLst>
                </a:custGeom>
                <a:solidFill>
                  <a:srgbClr val="7E47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5" name="Freeform 78"/>
                <p:cNvSpPr>
                  <a:spLocks noChangeArrowheads="1"/>
                </p:cNvSpPr>
                <p:nvPr/>
              </p:nvSpPr>
              <p:spPr bwMode="auto">
                <a:xfrm flipH="1">
                  <a:off x="1076325" y="1490663"/>
                  <a:ext cx="563562" cy="195263"/>
                </a:xfrm>
                <a:custGeom>
                  <a:avLst/>
                  <a:gdLst>
                    <a:gd name="T0" fmla="*/ 0 w 150"/>
                    <a:gd name="T1" fmla="*/ 338409554 h 52"/>
                    <a:gd name="T2" fmla="*/ 2075001470 w 150"/>
                    <a:gd name="T3" fmla="*/ 676822864 h 52"/>
                    <a:gd name="T4" fmla="*/ 2117347519 w 150"/>
                    <a:gd name="T5" fmla="*/ 465315484 h 52"/>
                    <a:gd name="T6" fmla="*/ 98811204 w 150"/>
                    <a:gd name="T7" fmla="*/ 0 h 52"/>
                    <a:gd name="T8" fmla="*/ 0 w 150"/>
                    <a:gd name="T9" fmla="*/ 338409554 h 52"/>
                    <a:gd name="T10" fmla="*/ 0 60000 65536"/>
                    <a:gd name="T11" fmla="*/ 0 60000 65536"/>
                    <a:gd name="T12" fmla="*/ 0 60000 65536"/>
                    <a:gd name="T13" fmla="*/ 0 60000 65536"/>
                    <a:gd name="T14" fmla="*/ 0 60000 65536"/>
                    <a:gd name="T15" fmla="*/ 0 w 150"/>
                    <a:gd name="T16" fmla="*/ 0 h 52"/>
                    <a:gd name="T17" fmla="*/ 150 w 150"/>
                    <a:gd name="T18" fmla="*/ 52 h 52"/>
                  </a:gdLst>
                  <a:ahLst/>
                  <a:cxnLst>
                    <a:cxn ang="T10">
                      <a:pos x="T0" y="T1"/>
                    </a:cxn>
                    <a:cxn ang="T11">
                      <a:pos x="T2" y="T3"/>
                    </a:cxn>
                    <a:cxn ang="T12">
                      <a:pos x="T4" y="T5"/>
                    </a:cxn>
                    <a:cxn ang="T13">
                      <a:pos x="T6" y="T7"/>
                    </a:cxn>
                    <a:cxn ang="T14">
                      <a:pos x="T8" y="T9"/>
                    </a:cxn>
                  </a:cxnLst>
                  <a:rect l="T15" t="T16" r="T17" b="T18"/>
                  <a:pathLst>
                    <a:path w="150" h="52">
                      <a:moveTo>
                        <a:pt x="0" y="24"/>
                      </a:moveTo>
                      <a:cubicBezTo>
                        <a:pt x="44" y="46"/>
                        <a:pt x="97" y="52"/>
                        <a:pt x="147" y="48"/>
                      </a:cubicBezTo>
                      <a:cubicBezTo>
                        <a:pt x="148" y="43"/>
                        <a:pt x="149" y="38"/>
                        <a:pt x="150" y="33"/>
                      </a:cubicBezTo>
                      <a:cubicBezTo>
                        <a:pt x="100" y="30"/>
                        <a:pt x="45" y="31"/>
                        <a:pt x="7" y="0"/>
                      </a:cubicBezTo>
                      <a:cubicBezTo>
                        <a:pt x="4" y="8"/>
                        <a:pt x="2" y="16"/>
                        <a:pt x="0" y="24"/>
                      </a:cubicBezTo>
                      <a:close/>
                    </a:path>
                  </a:pathLst>
                </a:custGeom>
                <a:solidFill>
                  <a:srgbClr val="7E47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6" name="Freeform 79"/>
                <p:cNvSpPr>
                  <a:spLocks noChangeArrowheads="1"/>
                </p:cNvSpPr>
                <p:nvPr/>
              </p:nvSpPr>
              <p:spPr bwMode="auto">
                <a:xfrm flipH="1">
                  <a:off x="1004887" y="1193800"/>
                  <a:ext cx="492125" cy="277813"/>
                </a:xfrm>
                <a:custGeom>
                  <a:avLst/>
                  <a:gdLst>
                    <a:gd name="T0" fmla="*/ 211688884 w 131"/>
                    <a:gd name="T1" fmla="*/ 0 h 74"/>
                    <a:gd name="T2" fmla="*/ 0 w 131"/>
                    <a:gd name="T3" fmla="*/ 281886339 h 74"/>
                    <a:gd name="T4" fmla="*/ 1749966447 w 131"/>
                    <a:gd name="T5" fmla="*/ 1042973824 h 74"/>
                    <a:gd name="T6" fmla="*/ 1848755844 w 131"/>
                    <a:gd name="T7" fmla="*/ 873842020 h 74"/>
                    <a:gd name="T8" fmla="*/ 211688884 w 131"/>
                    <a:gd name="T9" fmla="*/ 0 h 74"/>
                    <a:gd name="T10" fmla="*/ 0 60000 65536"/>
                    <a:gd name="T11" fmla="*/ 0 60000 65536"/>
                    <a:gd name="T12" fmla="*/ 0 60000 65536"/>
                    <a:gd name="T13" fmla="*/ 0 60000 65536"/>
                    <a:gd name="T14" fmla="*/ 0 60000 65536"/>
                    <a:gd name="T15" fmla="*/ 0 w 131"/>
                    <a:gd name="T16" fmla="*/ 0 h 74"/>
                    <a:gd name="T17" fmla="*/ 131 w 131"/>
                    <a:gd name="T18" fmla="*/ 74 h 74"/>
                  </a:gdLst>
                  <a:ahLst/>
                  <a:cxnLst>
                    <a:cxn ang="T10">
                      <a:pos x="T0" y="T1"/>
                    </a:cxn>
                    <a:cxn ang="T11">
                      <a:pos x="T2" y="T3"/>
                    </a:cxn>
                    <a:cxn ang="T12">
                      <a:pos x="T4" y="T5"/>
                    </a:cxn>
                    <a:cxn ang="T13">
                      <a:pos x="T6" y="T7"/>
                    </a:cxn>
                    <a:cxn ang="T14">
                      <a:pos x="T8" y="T9"/>
                    </a:cxn>
                  </a:cxnLst>
                  <a:rect l="T15" t="T16" r="T17" b="T18"/>
                  <a:pathLst>
                    <a:path w="131" h="74">
                      <a:moveTo>
                        <a:pt x="15" y="0"/>
                      </a:moveTo>
                      <a:cubicBezTo>
                        <a:pt x="10" y="6"/>
                        <a:pt x="5" y="13"/>
                        <a:pt x="0" y="20"/>
                      </a:cubicBezTo>
                      <a:cubicBezTo>
                        <a:pt x="33" y="53"/>
                        <a:pt x="78" y="69"/>
                        <a:pt x="124" y="74"/>
                      </a:cubicBezTo>
                      <a:cubicBezTo>
                        <a:pt x="126" y="70"/>
                        <a:pt x="129" y="66"/>
                        <a:pt x="131" y="62"/>
                      </a:cubicBezTo>
                      <a:cubicBezTo>
                        <a:pt x="87" y="53"/>
                        <a:pt x="46" y="35"/>
                        <a:pt x="15" y="0"/>
                      </a:cubicBezTo>
                      <a:close/>
                    </a:path>
                  </a:pathLst>
                </a:custGeom>
                <a:solidFill>
                  <a:srgbClr val="7E47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7" name="Freeform 80"/>
                <p:cNvSpPr>
                  <a:spLocks noChangeArrowheads="1"/>
                </p:cNvSpPr>
                <p:nvPr/>
              </p:nvSpPr>
              <p:spPr bwMode="auto">
                <a:xfrm flipH="1">
                  <a:off x="952500" y="1114425"/>
                  <a:ext cx="431800" cy="263525"/>
                </a:xfrm>
                <a:custGeom>
                  <a:avLst/>
                  <a:gdLst>
                    <a:gd name="T0" fmla="*/ 140984577 w 115"/>
                    <a:gd name="T1" fmla="*/ 0 h 70"/>
                    <a:gd name="T2" fmla="*/ 0 w 115"/>
                    <a:gd name="T3" fmla="*/ 99209633 h 70"/>
                    <a:gd name="T4" fmla="*/ 1536723633 w 115"/>
                    <a:gd name="T5" fmla="*/ 992077509 h 70"/>
                    <a:gd name="T6" fmla="*/ 1621315130 w 115"/>
                    <a:gd name="T7" fmla="*/ 878697760 h 70"/>
                    <a:gd name="T8" fmla="*/ 140984577 w 115"/>
                    <a:gd name="T9" fmla="*/ 0 h 70"/>
                    <a:gd name="T10" fmla="*/ 0 60000 65536"/>
                    <a:gd name="T11" fmla="*/ 0 60000 65536"/>
                    <a:gd name="T12" fmla="*/ 0 60000 65536"/>
                    <a:gd name="T13" fmla="*/ 0 60000 65536"/>
                    <a:gd name="T14" fmla="*/ 0 60000 65536"/>
                    <a:gd name="T15" fmla="*/ 0 w 115"/>
                    <a:gd name="T16" fmla="*/ 0 h 70"/>
                    <a:gd name="T17" fmla="*/ 115 w 115"/>
                    <a:gd name="T18" fmla="*/ 70 h 70"/>
                  </a:gdLst>
                  <a:ahLst/>
                  <a:cxnLst>
                    <a:cxn ang="T10">
                      <a:pos x="T0" y="T1"/>
                    </a:cxn>
                    <a:cxn ang="T11">
                      <a:pos x="T2" y="T3"/>
                    </a:cxn>
                    <a:cxn ang="T12">
                      <a:pos x="T4" y="T5"/>
                    </a:cxn>
                    <a:cxn ang="T13">
                      <a:pos x="T6" y="T7"/>
                    </a:cxn>
                    <a:cxn ang="T14">
                      <a:pos x="T8" y="T9"/>
                    </a:cxn>
                  </a:cxnLst>
                  <a:rect l="T15" t="T16" r="T17" b="T18"/>
                  <a:pathLst>
                    <a:path w="115" h="70">
                      <a:moveTo>
                        <a:pt x="10" y="0"/>
                      </a:moveTo>
                      <a:cubicBezTo>
                        <a:pt x="6" y="2"/>
                        <a:pt x="3" y="4"/>
                        <a:pt x="0" y="7"/>
                      </a:cubicBezTo>
                      <a:cubicBezTo>
                        <a:pt x="24" y="44"/>
                        <a:pt x="65" y="63"/>
                        <a:pt x="109" y="70"/>
                      </a:cubicBezTo>
                      <a:cubicBezTo>
                        <a:pt x="111" y="68"/>
                        <a:pt x="113" y="65"/>
                        <a:pt x="115" y="62"/>
                      </a:cubicBezTo>
                      <a:lnTo>
                        <a:pt x="10" y="0"/>
                      </a:lnTo>
                      <a:close/>
                    </a:path>
                  </a:pathLst>
                </a:custGeom>
                <a:solidFill>
                  <a:srgbClr val="FF99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8" name="Freeform 81"/>
                <p:cNvSpPr>
                  <a:spLocks noChangeArrowheads="1"/>
                </p:cNvSpPr>
                <p:nvPr/>
              </p:nvSpPr>
              <p:spPr bwMode="auto">
                <a:xfrm flipH="1">
                  <a:off x="974725" y="1139825"/>
                  <a:ext cx="465137" cy="287338"/>
                </a:xfrm>
                <a:custGeom>
                  <a:avLst/>
                  <a:gdLst>
                    <a:gd name="T0" fmla="*/ 211063416 w 124"/>
                    <a:gd name="T1" fmla="*/ 0 h 76"/>
                    <a:gd name="T2" fmla="*/ 0 w 124"/>
                    <a:gd name="T3" fmla="*/ 200119575 h 76"/>
                    <a:gd name="T4" fmla="*/ 1632210746 w 124"/>
                    <a:gd name="T5" fmla="*/ 1086356924 h 76"/>
                    <a:gd name="T6" fmla="*/ 1744777651 w 124"/>
                    <a:gd name="T7" fmla="*/ 900532415 h 76"/>
                    <a:gd name="T8" fmla="*/ 211063416 w 124"/>
                    <a:gd name="T9" fmla="*/ 0 h 76"/>
                    <a:gd name="T10" fmla="*/ 0 60000 65536"/>
                    <a:gd name="T11" fmla="*/ 0 60000 65536"/>
                    <a:gd name="T12" fmla="*/ 0 60000 65536"/>
                    <a:gd name="T13" fmla="*/ 0 60000 65536"/>
                    <a:gd name="T14" fmla="*/ 0 60000 65536"/>
                    <a:gd name="T15" fmla="*/ 0 w 124"/>
                    <a:gd name="T16" fmla="*/ 0 h 76"/>
                    <a:gd name="T17" fmla="*/ 124 w 124"/>
                    <a:gd name="T18" fmla="*/ 76 h 76"/>
                  </a:gdLst>
                  <a:ahLst/>
                  <a:cxnLst>
                    <a:cxn ang="T10">
                      <a:pos x="T0" y="T1"/>
                    </a:cxn>
                    <a:cxn ang="T11">
                      <a:pos x="T2" y="T3"/>
                    </a:cxn>
                    <a:cxn ang="T12">
                      <a:pos x="T4" y="T5"/>
                    </a:cxn>
                    <a:cxn ang="T13">
                      <a:pos x="T6" y="T7"/>
                    </a:cxn>
                    <a:cxn ang="T14">
                      <a:pos x="T8" y="T9"/>
                    </a:cxn>
                  </a:cxnLst>
                  <a:rect l="T15" t="T16" r="T17" b="T18"/>
                  <a:pathLst>
                    <a:path w="124" h="76">
                      <a:moveTo>
                        <a:pt x="15" y="0"/>
                      </a:moveTo>
                      <a:cubicBezTo>
                        <a:pt x="10" y="4"/>
                        <a:pt x="5" y="9"/>
                        <a:pt x="0" y="14"/>
                      </a:cubicBezTo>
                      <a:cubicBezTo>
                        <a:pt x="31" y="49"/>
                        <a:pt x="72" y="67"/>
                        <a:pt x="116" y="76"/>
                      </a:cubicBezTo>
                      <a:cubicBezTo>
                        <a:pt x="118" y="71"/>
                        <a:pt x="121" y="67"/>
                        <a:pt x="124" y="63"/>
                      </a:cubicBezTo>
                      <a:cubicBezTo>
                        <a:pt x="80" y="56"/>
                        <a:pt x="39" y="37"/>
                        <a:pt x="15" y="0"/>
                      </a:cubicBezTo>
                      <a:close/>
                    </a:path>
                  </a:pathLst>
                </a:custGeom>
                <a:solidFill>
                  <a:srgbClr val="FF99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9" name="Freeform 82"/>
                <p:cNvSpPr>
                  <a:spLocks noChangeArrowheads="1"/>
                </p:cNvSpPr>
                <p:nvPr/>
              </p:nvSpPr>
              <p:spPr bwMode="auto">
                <a:xfrm flipH="1">
                  <a:off x="1030287" y="1268413"/>
                  <a:ext cx="511175" cy="230188"/>
                </a:xfrm>
                <a:custGeom>
                  <a:avLst/>
                  <a:gdLst>
                    <a:gd name="T0" fmla="*/ 0 w 136"/>
                    <a:gd name="T1" fmla="*/ 284795386 h 61"/>
                    <a:gd name="T2" fmla="*/ 1878940230 w 136"/>
                    <a:gd name="T3" fmla="*/ 868631399 h 61"/>
                    <a:gd name="T4" fmla="*/ 1921322652 w 136"/>
                    <a:gd name="T5" fmla="*/ 768952448 h 61"/>
                    <a:gd name="T6" fmla="*/ 169529685 w 136"/>
                    <a:gd name="T7" fmla="*/ 0 h 61"/>
                    <a:gd name="T8" fmla="*/ 0 w 136"/>
                    <a:gd name="T9" fmla="*/ 284795386 h 61"/>
                    <a:gd name="T10" fmla="*/ 0 60000 65536"/>
                    <a:gd name="T11" fmla="*/ 0 60000 65536"/>
                    <a:gd name="T12" fmla="*/ 0 60000 65536"/>
                    <a:gd name="T13" fmla="*/ 0 60000 65536"/>
                    <a:gd name="T14" fmla="*/ 0 60000 65536"/>
                    <a:gd name="T15" fmla="*/ 0 w 136"/>
                    <a:gd name="T16" fmla="*/ 0 h 61"/>
                    <a:gd name="T17" fmla="*/ 136 w 136"/>
                    <a:gd name="T18" fmla="*/ 61 h 61"/>
                  </a:gdLst>
                  <a:ahLst/>
                  <a:cxnLst>
                    <a:cxn ang="T10">
                      <a:pos x="T0" y="T1"/>
                    </a:cxn>
                    <a:cxn ang="T11">
                      <a:pos x="T2" y="T3"/>
                    </a:cxn>
                    <a:cxn ang="T12">
                      <a:pos x="T4" y="T5"/>
                    </a:cxn>
                    <a:cxn ang="T13">
                      <a:pos x="T6" y="T7"/>
                    </a:cxn>
                    <a:cxn ang="T14">
                      <a:pos x="T8" y="T9"/>
                    </a:cxn>
                  </a:cxnLst>
                  <a:rect l="T15" t="T16" r="T17" b="T18"/>
                  <a:pathLst>
                    <a:path w="136" h="61">
                      <a:moveTo>
                        <a:pt x="0" y="20"/>
                      </a:moveTo>
                      <a:cubicBezTo>
                        <a:pt x="33" y="54"/>
                        <a:pt x="85" y="59"/>
                        <a:pt x="133" y="61"/>
                      </a:cubicBezTo>
                      <a:cubicBezTo>
                        <a:pt x="134" y="59"/>
                        <a:pt x="135" y="57"/>
                        <a:pt x="136" y="54"/>
                      </a:cubicBezTo>
                      <a:cubicBezTo>
                        <a:pt x="90" y="49"/>
                        <a:pt x="45" y="33"/>
                        <a:pt x="12" y="0"/>
                      </a:cubicBezTo>
                      <a:cubicBezTo>
                        <a:pt x="8" y="7"/>
                        <a:pt x="4" y="13"/>
                        <a:pt x="0" y="20"/>
                      </a:cubicBezTo>
                      <a:close/>
                    </a:path>
                  </a:pathLst>
                </a:custGeom>
                <a:solidFill>
                  <a:srgbClr val="FF99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0" name="Freeform 83"/>
                <p:cNvSpPr>
                  <a:spLocks noChangeArrowheads="1"/>
                </p:cNvSpPr>
                <p:nvPr/>
              </p:nvSpPr>
              <p:spPr bwMode="auto">
                <a:xfrm flipH="1">
                  <a:off x="1041400" y="1343025"/>
                  <a:ext cx="541337" cy="227013"/>
                </a:xfrm>
                <a:custGeom>
                  <a:avLst/>
                  <a:gdLst>
                    <a:gd name="T0" fmla="*/ 0 w 144"/>
                    <a:gd name="T1" fmla="*/ 286305012 h 60"/>
                    <a:gd name="T2" fmla="*/ 1950245487 w 144"/>
                    <a:gd name="T3" fmla="*/ 858915036 h 60"/>
                    <a:gd name="T4" fmla="*/ 2035039914 w 144"/>
                    <a:gd name="T5" fmla="*/ 586926977 h 60"/>
                    <a:gd name="T6" fmla="*/ 155453942 w 144"/>
                    <a:gd name="T7" fmla="*/ 0 h 60"/>
                    <a:gd name="T8" fmla="*/ 0 w 144"/>
                    <a:gd name="T9" fmla="*/ 286305012 h 60"/>
                    <a:gd name="T10" fmla="*/ 0 60000 65536"/>
                    <a:gd name="T11" fmla="*/ 0 60000 65536"/>
                    <a:gd name="T12" fmla="*/ 0 60000 65536"/>
                    <a:gd name="T13" fmla="*/ 0 60000 65536"/>
                    <a:gd name="T14" fmla="*/ 0 60000 65536"/>
                    <a:gd name="T15" fmla="*/ 0 w 144"/>
                    <a:gd name="T16" fmla="*/ 0 h 60"/>
                    <a:gd name="T17" fmla="*/ 144 w 144"/>
                    <a:gd name="T18" fmla="*/ 60 h 60"/>
                  </a:gdLst>
                  <a:ahLst/>
                  <a:cxnLst>
                    <a:cxn ang="T10">
                      <a:pos x="T0" y="T1"/>
                    </a:cxn>
                    <a:cxn ang="T11">
                      <a:pos x="T2" y="T3"/>
                    </a:cxn>
                    <a:cxn ang="T12">
                      <a:pos x="T4" y="T5"/>
                    </a:cxn>
                    <a:cxn ang="T13">
                      <a:pos x="T6" y="T7"/>
                    </a:cxn>
                    <a:cxn ang="T14">
                      <a:pos x="T8" y="T9"/>
                    </a:cxn>
                  </a:cxnLst>
                  <a:rect l="T15" t="T16" r="T17" b="T18"/>
                  <a:pathLst>
                    <a:path w="144" h="60">
                      <a:moveTo>
                        <a:pt x="0" y="20"/>
                      </a:moveTo>
                      <a:cubicBezTo>
                        <a:pt x="40" y="50"/>
                        <a:pt x="89" y="57"/>
                        <a:pt x="138" y="60"/>
                      </a:cubicBezTo>
                      <a:cubicBezTo>
                        <a:pt x="140" y="53"/>
                        <a:pt x="142" y="47"/>
                        <a:pt x="144" y="41"/>
                      </a:cubicBezTo>
                      <a:cubicBezTo>
                        <a:pt x="96" y="39"/>
                        <a:pt x="44" y="34"/>
                        <a:pt x="11" y="0"/>
                      </a:cubicBezTo>
                      <a:cubicBezTo>
                        <a:pt x="7" y="7"/>
                        <a:pt x="3" y="13"/>
                        <a:pt x="0" y="20"/>
                      </a:cubicBezTo>
                      <a:close/>
                    </a:path>
                  </a:pathLst>
                </a:custGeom>
                <a:solidFill>
                  <a:srgbClr val="7E47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1" name="Freeform 84"/>
                <p:cNvSpPr>
                  <a:spLocks noChangeArrowheads="1"/>
                </p:cNvSpPr>
                <p:nvPr/>
              </p:nvSpPr>
              <p:spPr bwMode="auto">
                <a:xfrm flipH="1">
                  <a:off x="1065213" y="1419225"/>
                  <a:ext cx="547687" cy="195263"/>
                </a:xfrm>
                <a:custGeom>
                  <a:avLst/>
                  <a:gdLst>
                    <a:gd name="T0" fmla="*/ 84433829 w 146"/>
                    <a:gd name="T1" fmla="*/ 70501208 h 52"/>
                    <a:gd name="T2" fmla="*/ 0 w 146"/>
                    <a:gd name="T3" fmla="*/ 267908346 h 52"/>
                    <a:gd name="T4" fmla="*/ 2012310825 w 146"/>
                    <a:gd name="T5" fmla="*/ 733223830 h 52"/>
                    <a:gd name="T6" fmla="*/ 2054527740 w 146"/>
                    <a:gd name="T7" fmla="*/ 564017176 h 52"/>
                    <a:gd name="T8" fmla="*/ 112575937 w 146"/>
                    <a:gd name="T9" fmla="*/ 0 h 52"/>
                    <a:gd name="T10" fmla="*/ 84433829 w 146"/>
                    <a:gd name="T11" fmla="*/ 70501208 h 52"/>
                    <a:gd name="T12" fmla="*/ 0 60000 65536"/>
                    <a:gd name="T13" fmla="*/ 0 60000 65536"/>
                    <a:gd name="T14" fmla="*/ 0 60000 65536"/>
                    <a:gd name="T15" fmla="*/ 0 60000 65536"/>
                    <a:gd name="T16" fmla="*/ 0 60000 65536"/>
                    <a:gd name="T17" fmla="*/ 0 60000 65536"/>
                    <a:gd name="T18" fmla="*/ 0 w 146"/>
                    <a:gd name="T19" fmla="*/ 0 h 52"/>
                    <a:gd name="T20" fmla="*/ 146 w 14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146" h="52">
                      <a:moveTo>
                        <a:pt x="6" y="5"/>
                      </a:moveTo>
                      <a:cubicBezTo>
                        <a:pt x="3" y="9"/>
                        <a:pt x="1" y="14"/>
                        <a:pt x="0" y="19"/>
                      </a:cubicBezTo>
                      <a:cubicBezTo>
                        <a:pt x="38" y="50"/>
                        <a:pt x="93" y="49"/>
                        <a:pt x="143" y="52"/>
                      </a:cubicBezTo>
                      <a:cubicBezTo>
                        <a:pt x="144" y="48"/>
                        <a:pt x="145" y="44"/>
                        <a:pt x="146" y="40"/>
                      </a:cubicBezTo>
                      <a:cubicBezTo>
                        <a:pt x="97" y="37"/>
                        <a:pt x="48" y="30"/>
                        <a:pt x="8" y="0"/>
                      </a:cubicBezTo>
                      <a:cubicBezTo>
                        <a:pt x="7" y="1"/>
                        <a:pt x="6" y="3"/>
                        <a:pt x="6" y="5"/>
                      </a:cubicBezTo>
                      <a:close/>
                    </a:path>
                  </a:pathLst>
                </a:custGeom>
                <a:solidFill>
                  <a:srgbClr val="FF99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2" name="Freeform 85"/>
                <p:cNvSpPr>
                  <a:spLocks noChangeArrowheads="1"/>
                </p:cNvSpPr>
                <p:nvPr/>
              </p:nvSpPr>
              <p:spPr bwMode="auto">
                <a:xfrm flipH="1">
                  <a:off x="1087438" y="1581150"/>
                  <a:ext cx="563562" cy="161925"/>
                </a:xfrm>
                <a:custGeom>
                  <a:avLst/>
                  <a:gdLst>
                    <a:gd name="T0" fmla="*/ 42346049 w 150"/>
                    <a:gd name="T1" fmla="*/ 0 h 43"/>
                    <a:gd name="T2" fmla="*/ 0 w 150"/>
                    <a:gd name="T3" fmla="*/ 241068668 h 43"/>
                    <a:gd name="T4" fmla="*/ 2103232169 w 150"/>
                    <a:gd name="T5" fmla="*/ 581401127 h 43"/>
                    <a:gd name="T6" fmla="*/ 2117347519 w 150"/>
                    <a:gd name="T7" fmla="*/ 340332459 h 43"/>
                    <a:gd name="T8" fmla="*/ 42346049 w 150"/>
                    <a:gd name="T9" fmla="*/ 0 h 43"/>
                    <a:gd name="T10" fmla="*/ 0 60000 65536"/>
                    <a:gd name="T11" fmla="*/ 0 60000 65536"/>
                    <a:gd name="T12" fmla="*/ 0 60000 65536"/>
                    <a:gd name="T13" fmla="*/ 0 60000 65536"/>
                    <a:gd name="T14" fmla="*/ 0 60000 65536"/>
                    <a:gd name="T15" fmla="*/ 0 w 150"/>
                    <a:gd name="T16" fmla="*/ 0 h 43"/>
                    <a:gd name="T17" fmla="*/ 150 w 150"/>
                    <a:gd name="T18" fmla="*/ 43 h 43"/>
                  </a:gdLst>
                  <a:ahLst/>
                  <a:cxnLst>
                    <a:cxn ang="T10">
                      <a:pos x="T0" y="T1"/>
                    </a:cxn>
                    <a:cxn ang="T11">
                      <a:pos x="T2" y="T3"/>
                    </a:cxn>
                    <a:cxn ang="T12">
                      <a:pos x="T4" y="T5"/>
                    </a:cxn>
                    <a:cxn ang="T13">
                      <a:pos x="T6" y="T7"/>
                    </a:cxn>
                    <a:cxn ang="T14">
                      <a:pos x="T8" y="T9"/>
                    </a:cxn>
                  </a:cxnLst>
                  <a:rect l="T15" t="T16" r="T17" b="T18"/>
                  <a:pathLst>
                    <a:path w="150" h="43">
                      <a:moveTo>
                        <a:pt x="3" y="0"/>
                      </a:moveTo>
                      <a:cubicBezTo>
                        <a:pt x="2" y="5"/>
                        <a:pt x="1" y="11"/>
                        <a:pt x="0" y="17"/>
                      </a:cubicBezTo>
                      <a:cubicBezTo>
                        <a:pt x="44" y="43"/>
                        <a:pt x="97" y="41"/>
                        <a:pt x="149" y="41"/>
                      </a:cubicBezTo>
                      <a:cubicBezTo>
                        <a:pt x="149" y="35"/>
                        <a:pt x="149" y="30"/>
                        <a:pt x="150" y="24"/>
                      </a:cubicBezTo>
                      <a:cubicBezTo>
                        <a:pt x="100" y="28"/>
                        <a:pt x="47" y="22"/>
                        <a:pt x="3" y="0"/>
                      </a:cubicBezTo>
                      <a:close/>
                    </a:path>
                  </a:pathLst>
                </a:custGeom>
                <a:solidFill>
                  <a:srgbClr val="FF99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3" name="Freeform 86"/>
                <p:cNvSpPr>
                  <a:spLocks noChangeArrowheads="1"/>
                </p:cNvSpPr>
                <p:nvPr/>
              </p:nvSpPr>
              <p:spPr bwMode="auto">
                <a:xfrm flipH="1">
                  <a:off x="268288" y="0"/>
                  <a:ext cx="1119187" cy="1468438"/>
                </a:xfrm>
                <a:custGeom>
                  <a:avLst/>
                  <a:gdLst>
                    <a:gd name="T0" fmla="*/ 84630067 w 298"/>
                    <a:gd name="T1" fmla="*/ 2147483647 h 390"/>
                    <a:gd name="T2" fmla="*/ 28208770 w 298"/>
                    <a:gd name="T3" fmla="*/ 2147483647 h 390"/>
                    <a:gd name="T4" fmla="*/ 225681430 w 298"/>
                    <a:gd name="T5" fmla="*/ 2147483647 h 390"/>
                    <a:gd name="T6" fmla="*/ 1678495070 w 298"/>
                    <a:gd name="T7" fmla="*/ 1531106416 h 390"/>
                    <a:gd name="T8" fmla="*/ 1918279007 w 298"/>
                    <a:gd name="T9" fmla="*/ 1020737610 h 390"/>
                    <a:gd name="T10" fmla="*/ 1438707377 w 298"/>
                    <a:gd name="T11" fmla="*/ 907321484 h 390"/>
                    <a:gd name="T12" fmla="*/ 1071978340 w 298"/>
                    <a:gd name="T13" fmla="*/ 269360477 h 390"/>
                    <a:gd name="T14" fmla="*/ 1932385270 w 298"/>
                    <a:gd name="T15" fmla="*/ 170124190 h 390"/>
                    <a:gd name="T16" fmla="*/ 2147483647 w 298"/>
                    <a:gd name="T17" fmla="*/ 1091621748 h 390"/>
                    <a:gd name="T18" fmla="*/ 2147483647 w 298"/>
                    <a:gd name="T19" fmla="*/ 1091621748 h 390"/>
                    <a:gd name="T20" fmla="*/ 2147483647 w 298"/>
                    <a:gd name="T21" fmla="*/ 1658698617 h 390"/>
                    <a:gd name="T22" fmla="*/ 2147483647 w 298"/>
                    <a:gd name="T23" fmla="*/ 1970591083 h 390"/>
                    <a:gd name="T24" fmla="*/ 2147483647 w 298"/>
                    <a:gd name="T25" fmla="*/ 1658698617 h 390"/>
                    <a:gd name="T26" fmla="*/ 2147483647 w 298"/>
                    <a:gd name="T27" fmla="*/ 2027299146 h 390"/>
                    <a:gd name="T28" fmla="*/ 2147483647 w 298"/>
                    <a:gd name="T29" fmla="*/ 2147483647 h 390"/>
                    <a:gd name="T30" fmla="*/ 2147483647 w 298"/>
                    <a:gd name="T31" fmla="*/ 2147483647 h 390"/>
                    <a:gd name="T32" fmla="*/ 662934270 w 298"/>
                    <a:gd name="T33" fmla="*/ 2147483647 h 390"/>
                    <a:gd name="T34" fmla="*/ 84630067 w 298"/>
                    <a:gd name="T35" fmla="*/ 2147483647 h 3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8"/>
                    <a:gd name="T55" fmla="*/ 0 h 390"/>
                    <a:gd name="T56" fmla="*/ 298 w 298"/>
                    <a:gd name="T57" fmla="*/ 390 h 3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8" h="390">
                      <a:moveTo>
                        <a:pt x="6" y="291"/>
                      </a:moveTo>
                      <a:cubicBezTo>
                        <a:pt x="4" y="284"/>
                        <a:pt x="3" y="276"/>
                        <a:pt x="2" y="268"/>
                      </a:cubicBezTo>
                      <a:cubicBezTo>
                        <a:pt x="0" y="245"/>
                        <a:pt x="6" y="221"/>
                        <a:pt x="16" y="201"/>
                      </a:cubicBezTo>
                      <a:cubicBezTo>
                        <a:pt x="37" y="159"/>
                        <a:pt x="75" y="125"/>
                        <a:pt x="119" y="108"/>
                      </a:cubicBezTo>
                      <a:cubicBezTo>
                        <a:pt x="134" y="103"/>
                        <a:pt x="154" y="89"/>
                        <a:pt x="136" y="72"/>
                      </a:cubicBezTo>
                      <a:cubicBezTo>
                        <a:pt x="126" y="63"/>
                        <a:pt x="115" y="66"/>
                        <a:pt x="102" y="64"/>
                      </a:cubicBezTo>
                      <a:cubicBezTo>
                        <a:pt x="78" y="62"/>
                        <a:pt x="60" y="41"/>
                        <a:pt x="76" y="19"/>
                      </a:cubicBezTo>
                      <a:cubicBezTo>
                        <a:pt x="89" y="0"/>
                        <a:pt x="117" y="3"/>
                        <a:pt x="137" y="12"/>
                      </a:cubicBezTo>
                      <a:cubicBezTo>
                        <a:pt x="160" y="22"/>
                        <a:pt x="181" y="51"/>
                        <a:pt x="179" y="77"/>
                      </a:cubicBezTo>
                      <a:cubicBezTo>
                        <a:pt x="206" y="71"/>
                        <a:pt x="230" y="66"/>
                        <a:pt x="257" y="77"/>
                      </a:cubicBezTo>
                      <a:cubicBezTo>
                        <a:pt x="271" y="82"/>
                        <a:pt x="297" y="100"/>
                        <a:pt x="297" y="117"/>
                      </a:cubicBezTo>
                      <a:cubicBezTo>
                        <a:pt x="298" y="143"/>
                        <a:pt x="261" y="150"/>
                        <a:pt x="243" y="139"/>
                      </a:cubicBezTo>
                      <a:cubicBezTo>
                        <a:pt x="228" y="129"/>
                        <a:pt x="219" y="117"/>
                        <a:pt x="199" y="117"/>
                      </a:cubicBezTo>
                      <a:cubicBezTo>
                        <a:pt x="182" y="117"/>
                        <a:pt x="174" y="126"/>
                        <a:pt x="181" y="143"/>
                      </a:cubicBezTo>
                      <a:cubicBezTo>
                        <a:pt x="188" y="161"/>
                        <a:pt x="200" y="170"/>
                        <a:pt x="211" y="185"/>
                      </a:cubicBezTo>
                      <a:cubicBezTo>
                        <a:pt x="256" y="249"/>
                        <a:pt x="238" y="342"/>
                        <a:pt x="164" y="374"/>
                      </a:cubicBezTo>
                      <a:cubicBezTo>
                        <a:pt x="124" y="390"/>
                        <a:pt x="80" y="382"/>
                        <a:pt x="47" y="354"/>
                      </a:cubicBezTo>
                      <a:cubicBezTo>
                        <a:pt x="25" y="335"/>
                        <a:pt x="12" y="316"/>
                        <a:pt x="6" y="291"/>
                      </a:cubicBezTo>
                      <a:close/>
                    </a:path>
                  </a:pathLst>
                </a:custGeom>
                <a:solidFill>
                  <a:srgbClr val="58835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4" name="Freeform 87"/>
                <p:cNvSpPr>
                  <a:spLocks noChangeArrowheads="1"/>
                </p:cNvSpPr>
                <p:nvPr/>
              </p:nvSpPr>
              <p:spPr bwMode="auto">
                <a:xfrm flipH="1">
                  <a:off x="595312" y="639763"/>
                  <a:ext cx="517525" cy="768350"/>
                </a:xfrm>
                <a:custGeom>
                  <a:avLst/>
                  <a:gdLst>
                    <a:gd name="T0" fmla="*/ 168765653 w 138"/>
                    <a:gd name="T1" fmla="*/ 723484386 h 204"/>
                    <a:gd name="T2" fmla="*/ 126576114 w 138"/>
                    <a:gd name="T3" fmla="*/ 2028587124 h 204"/>
                    <a:gd name="T4" fmla="*/ 1181363318 w 138"/>
                    <a:gd name="T5" fmla="*/ 2147483647 h 204"/>
                    <a:gd name="T6" fmla="*/ 1912686146 w 138"/>
                    <a:gd name="T7" fmla="*/ 1532082367 h 204"/>
                    <a:gd name="T8" fmla="*/ 1589214270 w 138"/>
                    <a:gd name="T9" fmla="*/ 326277568 h 204"/>
                    <a:gd name="T10" fmla="*/ 815705654 w 138"/>
                    <a:gd name="T11" fmla="*/ 42556797 h 204"/>
                    <a:gd name="T12" fmla="*/ 267211658 w 138"/>
                    <a:gd name="T13" fmla="*/ 510692867 h 204"/>
                    <a:gd name="T14" fmla="*/ 168765653 w 138"/>
                    <a:gd name="T15" fmla="*/ 723484386 h 204"/>
                    <a:gd name="T16" fmla="*/ 0 60000 65536"/>
                    <a:gd name="T17" fmla="*/ 0 60000 65536"/>
                    <a:gd name="T18" fmla="*/ 0 60000 65536"/>
                    <a:gd name="T19" fmla="*/ 0 60000 65536"/>
                    <a:gd name="T20" fmla="*/ 0 60000 65536"/>
                    <a:gd name="T21" fmla="*/ 0 60000 65536"/>
                    <a:gd name="T22" fmla="*/ 0 60000 65536"/>
                    <a:gd name="T23" fmla="*/ 0 60000 65536"/>
                    <a:gd name="T24" fmla="*/ 0 w 138"/>
                    <a:gd name="T25" fmla="*/ 0 h 204"/>
                    <a:gd name="T26" fmla="*/ 138 w 138"/>
                    <a:gd name="T27" fmla="*/ 204 h 2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8" h="204">
                      <a:moveTo>
                        <a:pt x="12" y="51"/>
                      </a:moveTo>
                      <a:cubicBezTo>
                        <a:pt x="1" y="80"/>
                        <a:pt x="0" y="113"/>
                        <a:pt x="9" y="143"/>
                      </a:cubicBezTo>
                      <a:cubicBezTo>
                        <a:pt x="19" y="176"/>
                        <a:pt x="47" y="204"/>
                        <a:pt x="84" y="196"/>
                      </a:cubicBezTo>
                      <a:cubicBezTo>
                        <a:pt x="123" y="187"/>
                        <a:pt x="134" y="142"/>
                        <a:pt x="136" y="108"/>
                      </a:cubicBezTo>
                      <a:cubicBezTo>
                        <a:pt x="138" y="77"/>
                        <a:pt x="133" y="46"/>
                        <a:pt x="113" y="23"/>
                      </a:cubicBezTo>
                      <a:cubicBezTo>
                        <a:pt x="99" y="7"/>
                        <a:pt x="79" y="0"/>
                        <a:pt x="58" y="3"/>
                      </a:cubicBezTo>
                      <a:cubicBezTo>
                        <a:pt x="40" y="6"/>
                        <a:pt x="27" y="21"/>
                        <a:pt x="19" y="36"/>
                      </a:cubicBezTo>
                      <a:cubicBezTo>
                        <a:pt x="16" y="41"/>
                        <a:pt x="14" y="46"/>
                        <a:pt x="12" y="5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5" name="Freeform 88"/>
                <p:cNvSpPr>
                  <a:spLocks noChangeArrowheads="1"/>
                </p:cNvSpPr>
                <p:nvPr/>
              </p:nvSpPr>
              <p:spPr bwMode="auto">
                <a:xfrm flipH="1">
                  <a:off x="925513" y="850900"/>
                  <a:ext cx="49212" cy="44450"/>
                </a:xfrm>
                <a:custGeom>
                  <a:avLst/>
                  <a:gdLst>
                    <a:gd name="T0" fmla="*/ 114641247 w 13"/>
                    <a:gd name="T1" fmla="*/ 123489508 h 12"/>
                    <a:gd name="T2" fmla="*/ 14332049 w 13"/>
                    <a:gd name="T3" fmla="*/ 96045338 h 12"/>
                    <a:gd name="T4" fmla="*/ 114641247 w 13"/>
                    <a:gd name="T5" fmla="*/ 123489508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8" y="9"/>
                      </a:moveTo>
                      <a:cubicBezTo>
                        <a:pt x="13" y="1"/>
                        <a:pt x="0" y="0"/>
                        <a:pt x="1" y="7"/>
                      </a:cubicBezTo>
                      <a:cubicBezTo>
                        <a:pt x="1" y="12"/>
                        <a:pt x="6" y="12"/>
                        <a:pt x="8" y="9"/>
                      </a:cubicBezTo>
                      <a:close/>
                    </a:path>
                  </a:pathLst>
                </a:custGeom>
                <a:solidFill>
                  <a:srgbClr val="5879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6" name="Freeform 89"/>
                <p:cNvSpPr>
                  <a:spLocks noChangeArrowheads="1"/>
                </p:cNvSpPr>
                <p:nvPr/>
              </p:nvSpPr>
              <p:spPr bwMode="auto">
                <a:xfrm flipH="1">
                  <a:off x="612775" y="846138"/>
                  <a:ext cx="49212" cy="46038"/>
                </a:xfrm>
                <a:custGeom>
                  <a:avLst/>
                  <a:gdLst>
                    <a:gd name="T0" fmla="*/ 114641247 w 13"/>
                    <a:gd name="T1" fmla="*/ 132470509 h 12"/>
                    <a:gd name="T2" fmla="*/ 0 w 13"/>
                    <a:gd name="T3" fmla="*/ 103033044 h 12"/>
                    <a:gd name="T4" fmla="*/ 114641247 w 13"/>
                    <a:gd name="T5" fmla="*/ 132470509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8" y="9"/>
                      </a:moveTo>
                      <a:cubicBezTo>
                        <a:pt x="13" y="2"/>
                        <a:pt x="0" y="0"/>
                        <a:pt x="0" y="7"/>
                      </a:cubicBezTo>
                      <a:cubicBezTo>
                        <a:pt x="1" y="12"/>
                        <a:pt x="6" y="12"/>
                        <a:pt x="8" y="9"/>
                      </a:cubicBezTo>
                      <a:close/>
                    </a:path>
                  </a:pathLst>
                </a:custGeom>
                <a:solidFill>
                  <a:srgbClr val="5879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7" name="Freeform 90"/>
                <p:cNvSpPr>
                  <a:spLocks noChangeArrowheads="1"/>
                </p:cNvSpPr>
                <p:nvPr/>
              </p:nvSpPr>
              <p:spPr bwMode="auto">
                <a:xfrm flipH="1">
                  <a:off x="719138" y="828675"/>
                  <a:ext cx="93662" cy="269875"/>
                </a:xfrm>
                <a:custGeom>
                  <a:avLst/>
                  <a:gdLst>
                    <a:gd name="T0" fmla="*/ 294758060 w 25"/>
                    <a:gd name="T1" fmla="*/ 421484778 h 72"/>
                    <a:gd name="T2" fmla="*/ 154396187 w 25"/>
                    <a:gd name="T3" fmla="*/ 42149227 h 72"/>
                    <a:gd name="T4" fmla="*/ 28072375 w 25"/>
                    <a:gd name="T5" fmla="*/ 604126432 h 72"/>
                    <a:gd name="T6" fmla="*/ 224578997 w 25"/>
                    <a:gd name="T7" fmla="*/ 871066542 h 72"/>
                    <a:gd name="T8" fmla="*/ 294758060 w 25"/>
                    <a:gd name="T9" fmla="*/ 421484778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21" y="30"/>
                      </a:moveTo>
                      <a:cubicBezTo>
                        <a:pt x="20" y="24"/>
                        <a:pt x="22" y="0"/>
                        <a:pt x="11" y="3"/>
                      </a:cubicBezTo>
                      <a:cubicBezTo>
                        <a:pt x="0" y="7"/>
                        <a:pt x="2" y="34"/>
                        <a:pt x="2" y="43"/>
                      </a:cubicBezTo>
                      <a:cubicBezTo>
                        <a:pt x="2" y="50"/>
                        <a:pt x="2" y="72"/>
                        <a:pt x="16" y="62"/>
                      </a:cubicBezTo>
                      <a:cubicBezTo>
                        <a:pt x="25" y="56"/>
                        <a:pt x="21" y="40"/>
                        <a:pt x="21" y="30"/>
                      </a:cubicBezTo>
                      <a:close/>
                    </a:path>
                  </a:pathLst>
                </a:custGeom>
                <a:solidFill>
                  <a:srgbClr val="FF7E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8" name="Freeform 91"/>
                <p:cNvSpPr>
                  <a:spLocks noChangeArrowheads="1"/>
                </p:cNvSpPr>
                <p:nvPr/>
              </p:nvSpPr>
              <p:spPr bwMode="auto">
                <a:xfrm flipH="1">
                  <a:off x="917575" y="914400"/>
                  <a:ext cx="177800" cy="139700"/>
                </a:xfrm>
                <a:custGeom>
                  <a:avLst/>
                  <a:gdLst>
                    <a:gd name="T0" fmla="*/ 643991600 w 47"/>
                    <a:gd name="T1" fmla="*/ 313626500 h 37"/>
                    <a:gd name="T2" fmla="*/ 128799077 w 47"/>
                    <a:gd name="T3" fmla="*/ 356393578 h 37"/>
                    <a:gd name="T4" fmla="*/ 643991600 w 47"/>
                    <a:gd name="T5" fmla="*/ 313626500 h 37"/>
                    <a:gd name="T6" fmla="*/ 0 60000 65536"/>
                    <a:gd name="T7" fmla="*/ 0 60000 65536"/>
                    <a:gd name="T8" fmla="*/ 0 60000 65536"/>
                    <a:gd name="T9" fmla="*/ 0 w 47"/>
                    <a:gd name="T10" fmla="*/ 0 h 37"/>
                    <a:gd name="T11" fmla="*/ 47 w 47"/>
                    <a:gd name="T12" fmla="*/ 37 h 37"/>
                  </a:gdLst>
                  <a:ahLst/>
                  <a:cxnLst>
                    <a:cxn ang="T6">
                      <a:pos x="T0" y="T1"/>
                    </a:cxn>
                    <a:cxn ang="T7">
                      <a:pos x="T2" y="T3"/>
                    </a:cxn>
                    <a:cxn ang="T8">
                      <a:pos x="T4" y="T5"/>
                    </a:cxn>
                  </a:cxnLst>
                  <a:rect l="T9" t="T10" r="T11" b="T12"/>
                  <a:pathLst>
                    <a:path w="47" h="37">
                      <a:moveTo>
                        <a:pt x="45" y="22"/>
                      </a:moveTo>
                      <a:cubicBezTo>
                        <a:pt x="43" y="37"/>
                        <a:pt x="14" y="36"/>
                        <a:pt x="9" y="25"/>
                      </a:cubicBezTo>
                      <a:cubicBezTo>
                        <a:pt x="0" y="8"/>
                        <a:pt x="47" y="0"/>
                        <a:pt x="45" y="22"/>
                      </a:cubicBezTo>
                      <a:close/>
                    </a:path>
                  </a:pathLst>
                </a:custGeom>
                <a:solidFill>
                  <a:srgbClr val="FFC09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9" name="Freeform 92"/>
                <p:cNvSpPr>
                  <a:spLocks noChangeArrowheads="1"/>
                </p:cNvSpPr>
                <p:nvPr/>
              </p:nvSpPr>
              <p:spPr bwMode="auto">
                <a:xfrm flipH="1">
                  <a:off x="650875" y="996950"/>
                  <a:ext cx="342900" cy="222250"/>
                </a:xfrm>
                <a:custGeom>
                  <a:avLst/>
                  <a:gdLst>
                    <a:gd name="T0" fmla="*/ 28396642 w 91"/>
                    <a:gd name="T1" fmla="*/ 0 h 59"/>
                    <a:gd name="T2" fmla="*/ 0 w 91"/>
                    <a:gd name="T3" fmla="*/ 28380195 h 59"/>
                    <a:gd name="T4" fmla="*/ 241378991 w 91"/>
                    <a:gd name="T5" fmla="*/ 681117144 h 59"/>
                    <a:gd name="T6" fmla="*/ 695740332 w 91"/>
                    <a:gd name="T7" fmla="*/ 823014352 h 59"/>
                    <a:gd name="T8" fmla="*/ 1263695776 w 91"/>
                    <a:gd name="T9" fmla="*/ 56760390 h 59"/>
                    <a:gd name="T10" fmla="*/ 1235295366 w 91"/>
                    <a:gd name="T11" fmla="*/ 28380195 h 59"/>
                    <a:gd name="T12" fmla="*/ 1206898724 w 91"/>
                    <a:gd name="T13" fmla="*/ 56760390 h 59"/>
                    <a:gd name="T14" fmla="*/ 695740332 w 91"/>
                    <a:gd name="T15" fmla="*/ 766253962 h 59"/>
                    <a:gd name="T16" fmla="*/ 283977722 w 91"/>
                    <a:gd name="T17" fmla="*/ 638546852 h 59"/>
                    <a:gd name="T18" fmla="*/ 56797052 w 91"/>
                    <a:gd name="T19" fmla="*/ 28380195 h 59"/>
                    <a:gd name="T20" fmla="*/ 28396642 w 91"/>
                    <a:gd name="T21" fmla="*/ 0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
                    <a:gd name="T34" fmla="*/ 0 h 59"/>
                    <a:gd name="T35" fmla="*/ 91 w 91"/>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 h="59">
                      <a:moveTo>
                        <a:pt x="2" y="0"/>
                      </a:moveTo>
                      <a:cubicBezTo>
                        <a:pt x="1" y="0"/>
                        <a:pt x="0" y="1"/>
                        <a:pt x="0" y="2"/>
                      </a:cubicBezTo>
                      <a:cubicBezTo>
                        <a:pt x="1" y="22"/>
                        <a:pt x="6" y="38"/>
                        <a:pt x="17" y="48"/>
                      </a:cubicBezTo>
                      <a:cubicBezTo>
                        <a:pt x="25" y="56"/>
                        <a:pt x="36" y="59"/>
                        <a:pt x="49" y="58"/>
                      </a:cubicBezTo>
                      <a:cubicBezTo>
                        <a:pt x="75" y="56"/>
                        <a:pt x="91" y="28"/>
                        <a:pt x="89" y="4"/>
                      </a:cubicBezTo>
                      <a:cubicBezTo>
                        <a:pt x="89" y="3"/>
                        <a:pt x="88" y="2"/>
                        <a:pt x="87" y="2"/>
                      </a:cubicBezTo>
                      <a:cubicBezTo>
                        <a:pt x="85" y="2"/>
                        <a:pt x="85" y="3"/>
                        <a:pt x="85" y="4"/>
                      </a:cubicBezTo>
                      <a:cubicBezTo>
                        <a:pt x="86" y="26"/>
                        <a:pt x="72" y="52"/>
                        <a:pt x="49" y="54"/>
                      </a:cubicBezTo>
                      <a:cubicBezTo>
                        <a:pt x="37" y="55"/>
                        <a:pt x="27" y="52"/>
                        <a:pt x="20" y="45"/>
                      </a:cubicBezTo>
                      <a:cubicBezTo>
                        <a:pt x="10" y="36"/>
                        <a:pt x="4" y="21"/>
                        <a:pt x="4" y="2"/>
                      </a:cubicBezTo>
                      <a:cubicBezTo>
                        <a:pt x="4" y="1"/>
                        <a:pt x="4" y="0"/>
                        <a:pt x="2" y="0"/>
                      </a:cubicBezTo>
                      <a:close/>
                    </a:path>
                  </a:pathLst>
                </a:custGeom>
                <a:solidFill>
                  <a:srgbClr val="5879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40" name="Freeform 93"/>
                <p:cNvSpPr>
                  <a:spLocks noChangeArrowheads="1"/>
                </p:cNvSpPr>
                <p:nvPr/>
              </p:nvSpPr>
              <p:spPr bwMode="auto">
                <a:xfrm flipH="1">
                  <a:off x="1139825" y="2462213"/>
                  <a:ext cx="285750" cy="60325"/>
                </a:xfrm>
                <a:custGeom>
                  <a:avLst/>
                  <a:gdLst>
                    <a:gd name="T0" fmla="*/ 28274211 w 76"/>
                    <a:gd name="T1" fmla="*/ 170584019 h 16"/>
                    <a:gd name="T2" fmla="*/ 579602516 w 76"/>
                    <a:gd name="T3" fmla="*/ 99506088 h 16"/>
                    <a:gd name="T4" fmla="*/ 1074382401 w 76"/>
                    <a:gd name="T5" fmla="*/ 0 h 16"/>
                    <a:gd name="T6" fmla="*/ 593735862 w 76"/>
                    <a:gd name="T7" fmla="*/ 184798097 h 16"/>
                    <a:gd name="T8" fmla="*/ 0 w 76"/>
                    <a:gd name="T9" fmla="*/ 213230023 h 16"/>
                    <a:gd name="T10" fmla="*/ 0 60000 65536"/>
                    <a:gd name="T11" fmla="*/ 0 60000 65536"/>
                    <a:gd name="T12" fmla="*/ 0 60000 65536"/>
                    <a:gd name="T13" fmla="*/ 0 60000 65536"/>
                    <a:gd name="T14" fmla="*/ 0 60000 65536"/>
                    <a:gd name="T15" fmla="*/ 0 w 76"/>
                    <a:gd name="T16" fmla="*/ 0 h 16"/>
                    <a:gd name="T17" fmla="*/ 76 w 76"/>
                    <a:gd name="T18" fmla="*/ 16 h 16"/>
                  </a:gdLst>
                  <a:ahLst/>
                  <a:cxnLst>
                    <a:cxn ang="T10">
                      <a:pos x="T0" y="T1"/>
                    </a:cxn>
                    <a:cxn ang="T11">
                      <a:pos x="T2" y="T3"/>
                    </a:cxn>
                    <a:cxn ang="T12">
                      <a:pos x="T4" y="T5"/>
                    </a:cxn>
                    <a:cxn ang="T13">
                      <a:pos x="T6" y="T7"/>
                    </a:cxn>
                    <a:cxn ang="T14">
                      <a:pos x="T8" y="T9"/>
                    </a:cxn>
                  </a:cxnLst>
                  <a:rect l="T15" t="T16" r="T17" b="T18"/>
                  <a:pathLst>
                    <a:path w="76" h="16">
                      <a:moveTo>
                        <a:pt x="2" y="12"/>
                      </a:moveTo>
                      <a:cubicBezTo>
                        <a:pt x="16" y="12"/>
                        <a:pt x="28" y="9"/>
                        <a:pt x="41" y="7"/>
                      </a:cubicBezTo>
                      <a:cubicBezTo>
                        <a:pt x="52" y="5"/>
                        <a:pt x="66" y="4"/>
                        <a:pt x="76" y="0"/>
                      </a:cubicBezTo>
                      <a:cubicBezTo>
                        <a:pt x="72" y="10"/>
                        <a:pt x="51" y="11"/>
                        <a:pt x="42" y="13"/>
                      </a:cubicBezTo>
                      <a:cubicBezTo>
                        <a:pt x="29" y="16"/>
                        <a:pt x="14" y="15"/>
                        <a:pt x="0" y="15"/>
                      </a:cubicBezTo>
                    </a:path>
                  </a:pathLst>
                </a:custGeom>
                <a:solidFill>
                  <a:srgbClr val="5879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41" name="Freeform 94"/>
                <p:cNvSpPr>
                  <a:spLocks noChangeArrowheads="1"/>
                </p:cNvSpPr>
                <p:nvPr/>
              </p:nvSpPr>
              <p:spPr bwMode="auto">
                <a:xfrm flipH="1">
                  <a:off x="730250" y="1079500"/>
                  <a:ext cx="898525" cy="779463"/>
                </a:xfrm>
                <a:custGeom>
                  <a:avLst/>
                  <a:gdLst>
                    <a:gd name="T0" fmla="*/ 70671435 w 239"/>
                    <a:gd name="T1" fmla="*/ 1219407732 h 207"/>
                    <a:gd name="T2" fmla="*/ 14135791 w 239"/>
                    <a:gd name="T3" fmla="*/ 1843290671 h 207"/>
                    <a:gd name="T4" fmla="*/ 183742723 w 239"/>
                    <a:gd name="T5" fmla="*/ 2147483647 h 207"/>
                    <a:gd name="T6" fmla="*/ 706699311 w 239"/>
                    <a:gd name="T7" fmla="*/ 2147483647 h 207"/>
                    <a:gd name="T8" fmla="*/ 1568873524 w 239"/>
                    <a:gd name="T9" fmla="*/ 2147483647 h 207"/>
                    <a:gd name="T10" fmla="*/ 2021158677 w 239"/>
                    <a:gd name="T11" fmla="*/ 2147483647 h 207"/>
                    <a:gd name="T12" fmla="*/ 2147483647 w 239"/>
                    <a:gd name="T13" fmla="*/ 2147483647 h 207"/>
                    <a:gd name="T14" fmla="*/ 2147483647 w 239"/>
                    <a:gd name="T15" fmla="*/ 2147483647 h 207"/>
                    <a:gd name="T16" fmla="*/ 2147483647 w 239"/>
                    <a:gd name="T17" fmla="*/ 2147483647 h 207"/>
                    <a:gd name="T18" fmla="*/ 2147483647 w 239"/>
                    <a:gd name="T19" fmla="*/ 2084336779 h 207"/>
                    <a:gd name="T20" fmla="*/ 2147483647 w 239"/>
                    <a:gd name="T21" fmla="*/ 2084336779 h 207"/>
                    <a:gd name="T22" fmla="*/ 1342727188 w 239"/>
                    <a:gd name="T23" fmla="*/ 2147483647 h 207"/>
                    <a:gd name="T24" fmla="*/ 565360201 w 239"/>
                    <a:gd name="T25" fmla="*/ 2147483647 h 207"/>
                    <a:gd name="T26" fmla="*/ 310946043 w 239"/>
                    <a:gd name="T27" fmla="*/ 1758216238 h 207"/>
                    <a:gd name="T28" fmla="*/ 975245501 w 239"/>
                    <a:gd name="T29" fmla="*/ 283581442 h 207"/>
                    <a:gd name="T30" fmla="*/ 848038422 w 239"/>
                    <a:gd name="T31" fmla="*/ 42539099 h 207"/>
                    <a:gd name="T32" fmla="*/ 452288913 w 239"/>
                    <a:gd name="T33" fmla="*/ 397017785 h 207"/>
                    <a:gd name="T34" fmla="*/ 141339110 w 239"/>
                    <a:gd name="T35" fmla="*/ 964180669 h 207"/>
                    <a:gd name="T36" fmla="*/ 70671435 w 239"/>
                    <a:gd name="T37" fmla="*/ 1219407732 h 2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9"/>
                    <a:gd name="T58" fmla="*/ 0 h 207"/>
                    <a:gd name="T59" fmla="*/ 239 w 239"/>
                    <a:gd name="T60" fmla="*/ 207 h 2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9" h="207">
                      <a:moveTo>
                        <a:pt x="5" y="86"/>
                      </a:moveTo>
                      <a:cubicBezTo>
                        <a:pt x="2" y="100"/>
                        <a:pt x="1" y="115"/>
                        <a:pt x="1" y="130"/>
                      </a:cubicBezTo>
                      <a:cubicBezTo>
                        <a:pt x="0" y="148"/>
                        <a:pt x="4" y="163"/>
                        <a:pt x="13" y="179"/>
                      </a:cubicBezTo>
                      <a:cubicBezTo>
                        <a:pt x="21" y="192"/>
                        <a:pt x="35" y="199"/>
                        <a:pt x="50" y="202"/>
                      </a:cubicBezTo>
                      <a:cubicBezTo>
                        <a:pt x="72" y="207"/>
                        <a:pt x="92" y="199"/>
                        <a:pt x="111" y="189"/>
                      </a:cubicBezTo>
                      <a:cubicBezTo>
                        <a:pt x="121" y="184"/>
                        <a:pt x="132" y="181"/>
                        <a:pt x="143" y="176"/>
                      </a:cubicBezTo>
                      <a:cubicBezTo>
                        <a:pt x="154" y="171"/>
                        <a:pt x="164" y="165"/>
                        <a:pt x="177" y="164"/>
                      </a:cubicBezTo>
                      <a:cubicBezTo>
                        <a:pt x="184" y="164"/>
                        <a:pt x="190" y="166"/>
                        <a:pt x="197" y="167"/>
                      </a:cubicBezTo>
                      <a:cubicBezTo>
                        <a:pt x="206" y="170"/>
                        <a:pt x="219" y="178"/>
                        <a:pt x="229" y="172"/>
                      </a:cubicBezTo>
                      <a:cubicBezTo>
                        <a:pt x="239" y="165"/>
                        <a:pt x="231" y="152"/>
                        <a:pt x="224" y="147"/>
                      </a:cubicBezTo>
                      <a:cubicBezTo>
                        <a:pt x="202" y="131"/>
                        <a:pt x="180" y="140"/>
                        <a:pt x="157" y="147"/>
                      </a:cubicBezTo>
                      <a:cubicBezTo>
                        <a:pt x="136" y="154"/>
                        <a:pt x="117" y="166"/>
                        <a:pt x="95" y="171"/>
                      </a:cubicBezTo>
                      <a:cubicBezTo>
                        <a:pt x="79" y="174"/>
                        <a:pt x="55" y="181"/>
                        <a:pt x="40" y="168"/>
                      </a:cubicBezTo>
                      <a:cubicBezTo>
                        <a:pt x="27" y="157"/>
                        <a:pt x="24" y="140"/>
                        <a:pt x="22" y="124"/>
                      </a:cubicBezTo>
                      <a:cubicBezTo>
                        <a:pt x="17" y="82"/>
                        <a:pt x="44" y="50"/>
                        <a:pt x="69" y="20"/>
                      </a:cubicBezTo>
                      <a:cubicBezTo>
                        <a:pt x="76" y="11"/>
                        <a:pt x="72" y="0"/>
                        <a:pt x="60" y="3"/>
                      </a:cubicBezTo>
                      <a:cubicBezTo>
                        <a:pt x="48" y="5"/>
                        <a:pt x="39" y="19"/>
                        <a:pt x="32" y="28"/>
                      </a:cubicBezTo>
                      <a:cubicBezTo>
                        <a:pt x="22" y="40"/>
                        <a:pt x="16" y="54"/>
                        <a:pt x="10" y="68"/>
                      </a:cubicBezTo>
                      <a:cubicBezTo>
                        <a:pt x="8" y="74"/>
                        <a:pt x="6" y="80"/>
                        <a:pt x="5" y="86"/>
                      </a:cubicBezTo>
                      <a:close/>
                    </a:path>
                  </a:pathLst>
                </a:custGeom>
                <a:solidFill>
                  <a:srgbClr val="58835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grpSp>
      </p:grpSp>
      <p:grpSp>
        <p:nvGrpSpPr>
          <p:cNvPr id="242" name="Group 392"/>
          <p:cNvGrpSpPr/>
          <p:nvPr/>
        </p:nvGrpSpPr>
        <p:grpSpPr bwMode="auto">
          <a:xfrm>
            <a:off x="6119813" y="5732463"/>
            <a:ext cx="1016000" cy="1136650"/>
            <a:chOff x="0" y="0"/>
            <a:chExt cx="1641475" cy="1830388"/>
          </a:xfrm>
        </p:grpSpPr>
        <p:sp>
          <p:nvSpPr>
            <p:cNvPr id="243" name="Freeform 127"/>
            <p:cNvSpPr>
              <a:spLocks noChangeArrowheads="1"/>
            </p:cNvSpPr>
            <p:nvPr/>
          </p:nvSpPr>
          <p:spPr bwMode="auto">
            <a:xfrm>
              <a:off x="0" y="823913"/>
              <a:ext cx="1641475" cy="979488"/>
            </a:xfrm>
            <a:custGeom>
              <a:avLst/>
              <a:gdLst>
                <a:gd name="T0" fmla="*/ 2147483647 w 437"/>
                <a:gd name="T1" fmla="*/ 2147483647 h 260"/>
                <a:gd name="T2" fmla="*/ 2147483647 w 437"/>
                <a:gd name="T3" fmla="*/ 0 h 260"/>
                <a:gd name="T4" fmla="*/ 0 w 437"/>
                <a:gd name="T5" fmla="*/ 2147483647 h 260"/>
                <a:gd name="T6" fmla="*/ 0 w 437"/>
                <a:gd name="T7" fmla="*/ 2147483647 h 260"/>
                <a:gd name="T8" fmla="*/ 2147483647 w 437"/>
                <a:gd name="T9" fmla="*/ 2147483647 h 260"/>
                <a:gd name="T10" fmla="*/ 2147483647 w 437"/>
                <a:gd name="T11" fmla="*/ 2147483647 h 260"/>
                <a:gd name="T12" fmla="*/ 0 60000 65536"/>
                <a:gd name="T13" fmla="*/ 0 60000 65536"/>
                <a:gd name="T14" fmla="*/ 0 60000 65536"/>
                <a:gd name="T15" fmla="*/ 0 60000 65536"/>
                <a:gd name="T16" fmla="*/ 0 60000 65536"/>
                <a:gd name="T17" fmla="*/ 0 60000 65536"/>
                <a:gd name="T18" fmla="*/ 0 w 437"/>
                <a:gd name="T19" fmla="*/ 0 h 260"/>
                <a:gd name="T20" fmla="*/ 437 w 437"/>
                <a:gd name="T21" fmla="*/ 260 h 260"/>
              </a:gdLst>
              <a:ahLst/>
              <a:cxnLst>
                <a:cxn ang="T12">
                  <a:pos x="T0" y="T1"/>
                </a:cxn>
                <a:cxn ang="T13">
                  <a:pos x="T2" y="T3"/>
                </a:cxn>
                <a:cxn ang="T14">
                  <a:pos x="T4" y="T5"/>
                </a:cxn>
                <a:cxn ang="T15">
                  <a:pos x="T6" y="T7"/>
                </a:cxn>
                <a:cxn ang="T16">
                  <a:pos x="T8" y="T9"/>
                </a:cxn>
                <a:cxn ang="T17">
                  <a:pos x="T10" y="T11"/>
                </a:cxn>
              </a:cxnLst>
              <a:rect l="T18" t="T19" r="T20" b="T21"/>
              <a:pathLst>
                <a:path w="437" h="260">
                  <a:moveTo>
                    <a:pt x="437" y="259"/>
                  </a:moveTo>
                  <a:cubicBezTo>
                    <a:pt x="437" y="133"/>
                    <a:pt x="339" y="0"/>
                    <a:pt x="218" y="0"/>
                  </a:cubicBezTo>
                  <a:cubicBezTo>
                    <a:pt x="98" y="0"/>
                    <a:pt x="0" y="133"/>
                    <a:pt x="0" y="259"/>
                  </a:cubicBezTo>
                  <a:cubicBezTo>
                    <a:pt x="0" y="259"/>
                    <a:pt x="0" y="260"/>
                    <a:pt x="0" y="260"/>
                  </a:cubicBezTo>
                  <a:cubicBezTo>
                    <a:pt x="437" y="260"/>
                    <a:pt x="437" y="260"/>
                    <a:pt x="437" y="260"/>
                  </a:cubicBezTo>
                  <a:cubicBezTo>
                    <a:pt x="437" y="260"/>
                    <a:pt x="437" y="259"/>
                    <a:pt x="437" y="259"/>
                  </a:cubicBezTo>
                  <a:close/>
                </a:path>
              </a:pathLst>
            </a:custGeom>
            <a:solidFill>
              <a:srgbClr val="9A440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nvGrpSpPr>
            <p:cNvPr id="244" name="Group 394"/>
            <p:cNvGrpSpPr/>
            <p:nvPr/>
          </p:nvGrpSpPr>
          <p:grpSpPr bwMode="auto">
            <a:xfrm>
              <a:off x="138113" y="0"/>
              <a:ext cx="1349375" cy="1830388"/>
              <a:chOff x="0" y="0"/>
              <a:chExt cx="1349375" cy="1830388"/>
            </a:xfrm>
          </p:grpSpPr>
          <p:sp>
            <p:nvSpPr>
              <p:cNvPr id="245" name="Rectangle 112"/>
              <p:cNvSpPr>
                <a:spLocks noChangeArrowheads="1"/>
              </p:cNvSpPr>
              <p:nvPr/>
            </p:nvSpPr>
            <p:spPr bwMode="auto">
              <a:xfrm>
                <a:off x="966787" y="441325"/>
                <a:ext cx="33338" cy="873125"/>
              </a:xfrm>
              <a:prstGeom prst="rect">
                <a:avLst/>
              </a:pr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46" name="Oval 113"/>
              <p:cNvSpPr>
                <a:spLocks noChangeArrowheads="1"/>
              </p:cNvSpPr>
              <p:nvPr/>
            </p:nvSpPr>
            <p:spPr bwMode="auto">
              <a:xfrm>
                <a:off x="747712" y="87313"/>
                <a:ext cx="131763" cy="134938"/>
              </a:xfrm>
              <a:prstGeom prst="ellipse">
                <a:avLst/>
              </a:pr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47" name="Freeform 114"/>
              <p:cNvSpPr>
                <a:spLocks noChangeArrowheads="1"/>
              </p:cNvSpPr>
              <p:nvPr/>
            </p:nvSpPr>
            <p:spPr bwMode="auto">
              <a:xfrm>
                <a:off x="849312" y="0"/>
                <a:ext cx="147638" cy="147638"/>
              </a:xfrm>
              <a:custGeom>
                <a:avLst/>
                <a:gdLst>
                  <a:gd name="T0" fmla="*/ 458582556 w 39"/>
                  <a:gd name="T1" fmla="*/ 458582556 h 39"/>
                  <a:gd name="T2" fmla="*/ 100314343 w 39"/>
                  <a:gd name="T3" fmla="*/ 458582556 h 39"/>
                  <a:gd name="T4" fmla="*/ 100314343 w 39"/>
                  <a:gd name="T5" fmla="*/ 100314343 h 39"/>
                  <a:gd name="T6" fmla="*/ 458582556 w 39"/>
                  <a:gd name="T7" fmla="*/ 85985885 h 39"/>
                  <a:gd name="T8" fmla="*/ 458582556 w 39"/>
                  <a:gd name="T9" fmla="*/ 458582556 h 39"/>
                  <a:gd name="T10" fmla="*/ 0 60000 65536"/>
                  <a:gd name="T11" fmla="*/ 0 60000 65536"/>
                  <a:gd name="T12" fmla="*/ 0 60000 65536"/>
                  <a:gd name="T13" fmla="*/ 0 60000 65536"/>
                  <a:gd name="T14" fmla="*/ 0 60000 65536"/>
                  <a:gd name="T15" fmla="*/ 0 w 39"/>
                  <a:gd name="T16" fmla="*/ 0 h 39"/>
                  <a:gd name="T17" fmla="*/ 39 w 39"/>
                  <a:gd name="T18" fmla="*/ 39 h 39"/>
                </a:gdLst>
                <a:ahLst/>
                <a:cxnLst>
                  <a:cxn ang="T10">
                    <a:pos x="T0" y="T1"/>
                  </a:cxn>
                  <a:cxn ang="T11">
                    <a:pos x="T2" y="T3"/>
                  </a:cxn>
                  <a:cxn ang="T12">
                    <a:pos x="T4" y="T5"/>
                  </a:cxn>
                  <a:cxn ang="T13">
                    <a:pos x="T6" y="T7"/>
                  </a:cxn>
                  <a:cxn ang="T14">
                    <a:pos x="T8" y="T9"/>
                  </a:cxn>
                </a:cxnLst>
                <a:rect l="T15" t="T16" r="T17" b="T18"/>
                <a:pathLst>
                  <a:path w="39" h="39">
                    <a:moveTo>
                      <a:pt x="32" y="32"/>
                    </a:moveTo>
                    <a:cubicBezTo>
                      <a:pt x="26" y="39"/>
                      <a:pt x="14" y="39"/>
                      <a:pt x="7" y="32"/>
                    </a:cubicBezTo>
                    <a:cubicBezTo>
                      <a:pt x="0" y="25"/>
                      <a:pt x="0" y="14"/>
                      <a:pt x="7" y="7"/>
                    </a:cubicBezTo>
                    <a:cubicBezTo>
                      <a:pt x="14" y="0"/>
                      <a:pt x="25" y="0"/>
                      <a:pt x="32" y="6"/>
                    </a:cubicBezTo>
                    <a:cubicBezTo>
                      <a:pt x="39" y="13"/>
                      <a:pt x="39" y="25"/>
                      <a:pt x="32" y="32"/>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48" name="Freeform 115"/>
              <p:cNvSpPr>
                <a:spLocks noChangeArrowheads="1"/>
              </p:cNvSpPr>
              <p:nvPr/>
            </p:nvSpPr>
            <p:spPr bwMode="auto">
              <a:xfrm>
                <a:off x="985837" y="26988"/>
                <a:ext cx="134938" cy="134938"/>
              </a:xfrm>
              <a:custGeom>
                <a:avLst/>
                <a:gdLst>
                  <a:gd name="T0" fmla="*/ 266941099 w 36"/>
                  <a:gd name="T1" fmla="*/ 505785107 h 36"/>
                  <a:gd name="T2" fmla="*/ 0 w 36"/>
                  <a:gd name="T3" fmla="*/ 266941099 h 36"/>
                  <a:gd name="T4" fmla="*/ 252892553 w 36"/>
                  <a:gd name="T5" fmla="*/ 14048545 h 36"/>
                  <a:gd name="T6" fmla="*/ 505785107 w 36"/>
                  <a:gd name="T7" fmla="*/ 252892553 h 36"/>
                  <a:gd name="T8" fmla="*/ 266941099 w 36"/>
                  <a:gd name="T9" fmla="*/ 505785107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9" y="36"/>
                    </a:moveTo>
                    <a:cubicBezTo>
                      <a:pt x="9" y="36"/>
                      <a:pt x="1" y="29"/>
                      <a:pt x="0" y="19"/>
                    </a:cubicBezTo>
                    <a:cubicBezTo>
                      <a:pt x="0" y="9"/>
                      <a:pt x="8" y="1"/>
                      <a:pt x="18" y="1"/>
                    </a:cubicBezTo>
                    <a:cubicBezTo>
                      <a:pt x="27" y="0"/>
                      <a:pt x="36" y="8"/>
                      <a:pt x="36" y="18"/>
                    </a:cubicBezTo>
                    <a:cubicBezTo>
                      <a:pt x="36" y="28"/>
                      <a:pt x="28" y="36"/>
                      <a:pt x="19" y="36"/>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49" name="Freeform 116"/>
              <p:cNvSpPr>
                <a:spLocks noChangeArrowheads="1"/>
              </p:cNvSpPr>
              <p:nvPr/>
            </p:nvSpPr>
            <p:spPr bwMode="auto">
              <a:xfrm>
                <a:off x="1057275" y="128588"/>
                <a:ext cx="146050" cy="150813"/>
              </a:xfrm>
              <a:custGeom>
                <a:avLst/>
                <a:gdLst>
                  <a:gd name="T0" fmla="*/ 112192614 w 39"/>
                  <a:gd name="T1" fmla="*/ 469107607 h 40"/>
                  <a:gd name="T2" fmla="*/ 84143524 w 39"/>
                  <a:gd name="T3" fmla="*/ 113724313 h 40"/>
                  <a:gd name="T4" fmla="*/ 448770456 w 39"/>
                  <a:gd name="T5" fmla="*/ 99506417 h 40"/>
                  <a:gd name="T6" fmla="*/ 462795001 w 39"/>
                  <a:gd name="T7" fmla="*/ 454889711 h 40"/>
                  <a:gd name="T8" fmla="*/ 112192614 w 39"/>
                  <a:gd name="T9" fmla="*/ 469107607 h 40"/>
                  <a:gd name="T10" fmla="*/ 0 60000 65536"/>
                  <a:gd name="T11" fmla="*/ 0 60000 65536"/>
                  <a:gd name="T12" fmla="*/ 0 60000 65536"/>
                  <a:gd name="T13" fmla="*/ 0 60000 65536"/>
                  <a:gd name="T14" fmla="*/ 0 60000 65536"/>
                  <a:gd name="T15" fmla="*/ 0 w 39"/>
                  <a:gd name="T16" fmla="*/ 0 h 40"/>
                  <a:gd name="T17" fmla="*/ 39 w 39"/>
                  <a:gd name="T18" fmla="*/ 40 h 40"/>
                </a:gdLst>
                <a:ahLst/>
                <a:cxnLst>
                  <a:cxn ang="T10">
                    <a:pos x="T0" y="T1"/>
                  </a:cxn>
                  <a:cxn ang="T11">
                    <a:pos x="T2" y="T3"/>
                  </a:cxn>
                  <a:cxn ang="T12">
                    <a:pos x="T4" y="T5"/>
                  </a:cxn>
                  <a:cxn ang="T13">
                    <a:pos x="T6" y="T7"/>
                  </a:cxn>
                  <a:cxn ang="T14">
                    <a:pos x="T8" y="T9"/>
                  </a:cxn>
                </a:cxnLst>
                <a:rect l="T15" t="T16" r="T17" b="T18"/>
                <a:pathLst>
                  <a:path w="39" h="40">
                    <a:moveTo>
                      <a:pt x="8" y="33"/>
                    </a:moveTo>
                    <a:cubicBezTo>
                      <a:pt x="0" y="26"/>
                      <a:pt x="0" y="15"/>
                      <a:pt x="6" y="8"/>
                    </a:cubicBezTo>
                    <a:cubicBezTo>
                      <a:pt x="13" y="1"/>
                      <a:pt x="24" y="0"/>
                      <a:pt x="32" y="7"/>
                    </a:cubicBezTo>
                    <a:cubicBezTo>
                      <a:pt x="39" y="13"/>
                      <a:pt x="39" y="25"/>
                      <a:pt x="33" y="32"/>
                    </a:cubicBezTo>
                    <a:cubicBezTo>
                      <a:pt x="26" y="39"/>
                      <a:pt x="15" y="40"/>
                      <a:pt x="8" y="33"/>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0" name="Freeform 117"/>
              <p:cNvSpPr>
                <a:spLocks noChangeArrowheads="1"/>
              </p:cNvSpPr>
              <p:nvPr/>
            </p:nvSpPr>
            <p:spPr bwMode="auto">
              <a:xfrm>
                <a:off x="1041400" y="263525"/>
                <a:ext cx="139700" cy="139700"/>
              </a:xfrm>
              <a:custGeom>
                <a:avLst/>
                <a:gdLst>
                  <a:gd name="T0" fmla="*/ 14256951 w 37"/>
                  <a:gd name="T1" fmla="*/ 285116373 h 37"/>
                  <a:gd name="T2" fmla="*/ 242345519 w 37"/>
                  <a:gd name="T3" fmla="*/ 14256951 h 37"/>
                  <a:gd name="T4" fmla="*/ 513204941 w 37"/>
                  <a:gd name="T5" fmla="*/ 256602470 h 37"/>
                  <a:gd name="T6" fmla="*/ 270859422 w 37"/>
                  <a:gd name="T7" fmla="*/ 513204941 h 37"/>
                  <a:gd name="T8" fmla="*/ 14256951 w 37"/>
                  <a:gd name="T9" fmla="*/ 285116373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1" y="20"/>
                    </a:moveTo>
                    <a:cubicBezTo>
                      <a:pt x="0" y="10"/>
                      <a:pt x="7" y="1"/>
                      <a:pt x="17" y="1"/>
                    </a:cubicBezTo>
                    <a:cubicBezTo>
                      <a:pt x="27" y="0"/>
                      <a:pt x="35" y="8"/>
                      <a:pt x="36" y="18"/>
                    </a:cubicBezTo>
                    <a:cubicBezTo>
                      <a:pt x="37" y="27"/>
                      <a:pt x="29" y="36"/>
                      <a:pt x="19" y="36"/>
                    </a:cubicBezTo>
                    <a:cubicBezTo>
                      <a:pt x="10" y="37"/>
                      <a:pt x="1" y="29"/>
                      <a:pt x="1" y="20"/>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1" name="Freeform 118"/>
              <p:cNvSpPr>
                <a:spLocks noChangeArrowheads="1"/>
              </p:cNvSpPr>
              <p:nvPr/>
            </p:nvSpPr>
            <p:spPr bwMode="auto">
              <a:xfrm>
                <a:off x="931862" y="338138"/>
                <a:ext cx="147638" cy="150813"/>
              </a:xfrm>
              <a:custGeom>
                <a:avLst/>
                <a:gdLst>
                  <a:gd name="T0" fmla="*/ 85985885 w 39"/>
                  <a:gd name="T1" fmla="*/ 113724313 h 40"/>
                  <a:gd name="T2" fmla="*/ 444250313 w 39"/>
                  <a:gd name="T3" fmla="*/ 85292292 h 40"/>
                  <a:gd name="T4" fmla="*/ 472911013 w 39"/>
                  <a:gd name="T5" fmla="*/ 440675586 h 40"/>
                  <a:gd name="T6" fmla="*/ 114646585 w 39"/>
                  <a:gd name="T7" fmla="*/ 469107607 h 40"/>
                  <a:gd name="T8" fmla="*/ 85985885 w 39"/>
                  <a:gd name="T9" fmla="*/ 113724313 h 40"/>
                  <a:gd name="T10" fmla="*/ 0 60000 65536"/>
                  <a:gd name="T11" fmla="*/ 0 60000 65536"/>
                  <a:gd name="T12" fmla="*/ 0 60000 65536"/>
                  <a:gd name="T13" fmla="*/ 0 60000 65536"/>
                  <a:gd name="T14" fmla="*/ 0 60000 65536"/>
                  <a:gd name="T15" fmla="*/ 0 w 39"/>
                  <a:gd name="T16" fmla="*/ 0 h 40"/>
                  <a:gd name="T17" fmla="*/ 39 w 39"/>
                  <a:gd name="T18" fmla="*/ 40 h 40"/>
                </a:gdLst>
                <a:ahLst/>
                <a:cxnLst>
                  <a:cxn ang="T10">
                    <a:pos x="T0" y="T1"/>
                  </a:cxn>
                  <a:cxn ang="T11">
                    <a:pos x="T2" y="T3"/>
                  </a:cxn>
                  <a:cxn ang="T12">
                    <a:pos x="T4" y="T5"/>
                  </a:cxn>
                  <a:cxn ang="T13">
                    <a:pos x="T6" y="T7"/>
                  </a:cxn>
                  <a:cxn ang="T14">
                    <a:pos x="T8" y="T9"/>
                  </a:cxn>
                </a:cxnLst>
                <a:rect l="T15" t="T16" r="T17" b="T18"/>
                <a:pathLst>
                  <a:path w="39" h="40">
                    <a:moveTo>
                      <a:pt x="6" y="8"/>
                    </a:moveTo>
                    <a:cubicBezTo>
                      <a:pt x="12" y="1"/>
                      <a:pt x="24" y="0"/>
                      <a:pt x="31" y="6"/>
                    </a:cubicBezTo>
                    <a:cubicBezTo>
                      <a:pt x="38" y="13"/>
                      <a:pt x="39" y="24"/>
                      <a:pt x="33" y="31"/>
                    </a:cubicBezTo>
                    <a:cubicBezTo>
                      <a:pt x="26" y="39"/>
                      <a:pt x="15" y="40"/>
                      <a:pt x="8" y="33"/>
                    </a:cubicBezTo>
                    <a:cubicBezTo>
                      <a:pt x="0" y="27"/>
                      <a:pt x="0" y="16"/>
                      <a:pt x="6" y="8"/>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2" name="Freeform 119"/>
              <p:cNvSpPr>
                <a:spLocks noChangeArrowheads="1"/>
              </p:cNvSpPr>
              <p:nvPr/>
            </p:nvSpPr>
            <p:spPr bwMode="auto">
              <a:xfrm>
                <a:off x="804862" y="327025"/>
                <a:ext cx="139700" cy="139700"/>
              </a:xfrm>
              <a:custGeom>
                <a:avLst/>
                <a:gdLst>
                  <a:gd name="T0" fmla="*/ 242345519 w 37"/>
                  <a:gd name="T1" fmla="*/ 14256951 h 37"/>
                  <a:gd name="T2" fmla="*/ 513204941 w 37"/>
                  <a:gd name="T3" fmla="*/ 242345519 h 37"/>
                  <a:gd name="T4" fmla="*/ 285116373 w 37"/>
                  <a:gd name="T5" fmla="*/ 513204941 h 37"/>
                  <a:gd name="T6" fmla="*/ 14256951 w 37"/>
                  <a:gd name="T7" fmla="*/ 285116373 h 37"/>
                  <a:gd name="T8" fmla="*/ 242345519 w 37"/>
                  <a:gd name="T9" fmla="*/ 14256951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17" y="1"/>
                    </a:moveTo>
                    <a:cubicBezTo>
                      <a:pt x="27" y="0"/>
                      <a:pt x="35" y="7"/>
                      <a:pt x="36" y="17"/>
                    </a:cubicBezTo>
                    <a:cubicBezTo>
                      <a:pt x="37" y="27"/>
                      <a:pt x="30" y="35"/>
                      <a:pt x="20" y="36"/>
                    </a:cubicBezTo>
                    <a:cubicBezTo>
                      <a:pt x="10" y="37"/>
                      <a:pt x="2" y="30"/>
                      <a:pt x="1" y="20"/>
                    </a:cubicBezTo>
                    <a:cubicBezTo>
                      <a:pt x="0" y="10"/>
                      <a:pt x="7" y="2"/>
                      <a:pt x="17" y="1"/>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3" name="Freeform 120"/>
              <p:cNvSpPr>
                <a:spLocks noChangeArrowheads="1"/>
              </p:cNvSpPr>
              <p:nvPr/>
            </p:nvSpPr>
            <p:spPr bwMode="auto">
              <a:xfrm>
                <a:off x="719137" y="219075"/>
                <a:ext cx="149225" cy="149225"/>
              </a:xfrm>
              <a:custGeom>
                <a:avLst/>
                <a:gdLst>
                  <a:gd name="T0" fmla="*/ 431443051 w 40"/>
                  <a:gd name="T1" fmla="*/ 97421541 h 40"/>
                  <a:gd name="T2" fmla="*/ 459280974 w 40"/>
                  <a:gd name="T3" fmla="*/ 445362013 h 40"/>
                  <a:gd name="T4" fmla="*/ 111340503 w 40"/>
                  <a:gd name="T5" fmla="*/ 473196206 h 40"/>
                  <a:gd name="T6" fmla="*/ 83506310 w 40"/>
                  <a:gd name="T7" fmla="*/ 125259465 h 40"/>
                  <a:gd name="T8" fmla="*/ 431443051 w 40"/>
                  <a:gd name="T9" fmla="*/ 97421541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31" y="7"/>
                    </a:moveTo>
                    <a:cubicBezTo>
                      <a:pt x="38" y="13"/>
                      <a:pt x="40" y="24"/>
                      <a:pt x="33" y="32"/>
                    </a:cubicBezTo>
                    <a:cubicBezTo>
                      <a:pt x="27" y="39"/>
                      <a:pt x="16" y="40"/>
                      <a:pt x="8" y="34"/>
                    </a:cubicBezTo>
                    <a:cubicBezTo>
                      <a:pt x="1" y="28"/>
                      <a:pt x="0" y="17"/>
                      <a:pt x="6" y="9"/>
                    </a:cubicBezTo>
                    <a:cubicBezTo>
                      <a:pt x="12" y="2"/>
                      <a:pt x="23" y="0"/>
                      <a:pt x="31" y="7"/>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4" name="Oval 121"/>
              <p:cNvSpPr>
                <a:spLocks noChangeArrowheads="1"/>
              </p:cNvSpPr>
              <p:nvPr/>
            </p:nvSpPr>
            <p:spPr bwMode="auto">
              <a:xfrm>
                <a:off x="782637" y="74613"/>
                <a:ext cx="346075" cy="347663"/>
              </a:xfrm>
              <a:prstGeom prst="ellipse">
                <a:avLst/>
              </a:prstGeom>
              <a:solidFill>
                <a:srgbClr val="FF925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55" name="Oval 122"/>
              <p:cNvSpPr>
                <a:spLocks noChangeArrowheads="1"/>
              </p:cNvSpPr>
              <p:nvPr/>
            </p:nvSpPr>
            <p:spPr bwMode="auto">
              <a:xfrm>
                <a:off x="842962" y="131763"/>
                <a:ext cx="228600" cy="230188"/>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56" name="Oval 123"/>
              <p:cNvSpPr>
                <a:spLocks noChangeArrowheads="1"/>
              </p:cNvSpPr>
              <p:nvPr/>
            </p:nvSpPr>
            <p:spPr bwMode="auto">
              <a:xfrm>
                <a:off x="895350" y="195263"/>
                <a:ext cx="104775" cy="106363"/>
              </a:xfrm>
              <a:prstGeom prst="ellipse">
                <a:avLst/>
              </a:pr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57" name="Freeform 124"/>
              <p:cNvSpPr>
                <a:spLocks noChangeArrowheads="1"/>
              </p:cNvSpPr>
              <p:nvPr/>
            </p:nvSpPr>
            <p:spPr bwMode="auto">
              <a:xfrm>
                <a:off x="777875" y="760413"/>
                <a:ext cx="203200" cy="241300"/>
              </a:xfrm>
              <a:custGeom>
                <a:avLst/>
                <a:gdLst>
                  <a:gd name="T0" fmla="*/ 764634074 w 54"/>
                  <a:gd name="T1" fmla="*/ 710764231 h 64"/>
                  <a:gd name="T2" fmla="*/ 0 w 54"/>
                  <a:gd name="T3" fmla="*/ 227444102 h 64"/>
                  <a:gd name="T4" fmla="*/ 764634074 w 54"/>
                  <a:gd name="T5" fmla="*/ 710764231 h 64"/>
                  <a:gd name="T6" fmla="*/ 0 60000 65536"/>
                  <a:gd name="T7" fmla="*/ 0 60000 65536"/>
                  <a:gd name="T8" fmla="*/ 0 60000 65536"/>
                  <a:gd name="T9" fmla="*/ 0 w 54"/>
                  <a:gd name="T10" fmla="*/ 0 h 64"/>
                  <a:gd name="T11" fmla="*/ 54 w 54"/>
                  <a:gd name="T12" fmla="*/ 64 h 64"/>
                </a:gdLst>
                <a:ahLst/>
                <a:cxnLst>
                  <a:cxn ang="T6">
                    <a:pos x="T0" y="T1"/>
                  </a:cxn>
                  <a:cxn ang="T7">
                    <a:pos x="T2" y="T3"/>
                  </a:cxn>
                  <a:cxn ang="T8">
                    <a:pos x="T4" y="T5"/>
                  </a:cxn>
                </a:cxnLst>
                <a:rect l="T9" t="T10" r="T11" b="T12"/>
                <a:pathLst>
                  <a:path w="54" h="64">
                    <a:moveTo>
                      <a:pt x="54" y="50"/>
                    </a:moveTo>
                    <a:cubicBezTo>
                      <a:pt x="54" y="50"/>
                      <a:pt x="48" y="0"/>
                      <a:pt x="0" y="16"/>
                    </a:cubicBezTo>
                    <a:cubicBezTo>
                      <a:pt x="0" y="16"/>
                      <a:pt x="6" y="64"/>
                      <a:pt x="54" y="50"/>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8" name="Freeform 125"/>
              <p:cNvSpPr>
                <a:spLocks noChangeArrowheads="1"/>
              </p:cNvSpPr>
              <p:nvPr/>
            </p:nvSpPr>
            <p:spPr bwMode="auto">
              <a:xfrm>
                <a:off x="985837" y="587375"/>
                <a:ext cx="209550" cy="249238"/>
              </a:xfrm>
              <a:custGeom>
                <a:avLst/>
                <a:gdLst>
                  <a:gd name="T0" fmla="*/ 0 w 56"/>
                  <a:gd name="T1" fmla="*/ 713035931 h 66"/>
                  <a:gd name="T2" fmla="*/ 784128616 w 56"/>
                  <a:gd name="T3" fmla="*/ 256692482 h 66"/>
                  <a:gd name="T4" fmla="*/ 0 w 56"/>
                  <a:gd name="T5" fmla="*/ 713035931 h 66"/>
                  <a:gd name="T6" fmla="*/ 0 60000 65536"/>
                  <a:gd name="T7" fmla="*/ 0 60000 65536"/>
                  <a:gd name="T8" fmla="*/ 0 60000 65536"/>
                  <a:gd name="T9" fmla="*/ 0 w 56"/>
                  <a:gd name="T10" fmla="*/ 0 h 66"/>
                  <a:gd name="T11" fmla="*/ 56 w 56"/>
                  <a:gd name="T12" fmla="*/ 66 h 66"/>
                </a:gdLst>
                <a:ahLst/>
                <a:cxnLst>
                  <a:cxn ang="T6">
                    <a:pos x="T0" y="T1"/>
                  </a:cxn>
                  <a:cxn ang="T7">
                    <a:pos x="T2" y="T3"/>
                  </a:cxn>
                  <a:cxn ang="T8">
                    <a:pos x="T4" y="T5"/>
                  </a:cxn>
                </a:cxnLst>
                <a:rect l="T9" t="T10" r="T11" b="T12"/>
                <a:pathLst>
                  <a:path w="56" h="66">
                    <a:moveTo>
                      <a:pt x="0" y="50"/>
                    </a:moveTo>
                    <a:cubicBezTo>
                      <a:pt x="0" y="50"/>
                      <a:pt x="8" y="0"/>
                      <a:pt x="56" y="18"/>
                    </a:cubicBezTo>
                    <a:cubicBezTo>
                      <a:pt x="56" y="18"/>
                      <a:pt x="48" y="66"/>
                      <a:pt x="0" y="50"/>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9" name="Freeform 128"/>
              <p:cNvSpPr>
                <a:spLocks noChangeArrowheads="1"/>
              </p:cNvSpPr>
              <p:nvPr/>
            </p:nvSpPr>
            <p:spPr bwMode="auto">
              <a:xfrm>
                <a:off x="0" y="1031875"/>
                <a:ext cx="1349375" cy="798513"/>
              </a:xfrm>
              <a:custGeom>
                <a:avLst/>
                <a:gdLst>
                  <a:gd name="T0" fmla="*/ 2147483647 w 359"/>
                  <a:gd name="T1" fmla="*/ 2147483647 h 212"/>
                  <a:gd name="T2" fmla="*/ 2147483647 w 359"/>
                  <a:gd name="T3" fmla="*/ 0 h 212"/>
                  <a:gd name="T4" fmla="*/ 0 w 359"/>
                  <a:gd name="T5" fmla="*/ 2147483647 h 212"/>
                  <a:gd name="T6" fmla="*/ 0 w 359"/>
                  <a:gd name="T7" fmla="*/ 2147483647 h 212"/>
                  <a:gd name="T8" fmla="*/ 2147483647 w 359"/>
                  <a:gd name="T9" fmla="*/ 2147483647 h 212"/>
                  <a:gd name="T10" fmla="*/ 2147483647 w 359"/>
                  <a:gd name="T11" fmla="*/ 2147483647 h 212"/>
                  <a:gd name="T12" fmla="*/ 0 60000 65536"/>
                  <a:gd name="T13" fmla="*/ 0 60000 65536"/>
                  <a:gd name="T14" fmla="*/ 0 60000 65536"/>
                  <a:gd name="T15" fmla="*/ 0 60000 65536"/>
                  <a:gd name="T16" fmla="*/ 0 60000 65536"/>
                  <a:gd name="T17" fmla="*/ 0 60000 65536"/>
                  <a:gd name="T18" fmla="*/ 0 w 359"/>
                  <a:gd name="T19" fmla="*/ 0 h 212"/>
                  <a:gd name="T20" fmla="*/ 359 w 359"/>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359" h="212">
                    <a:moveTo>
                      <a:pt x="359" y="211"/>
                    </a:moveTo>
                    <a:cubicBezTo>
                      <a:pt x="359" y="108"/>
                      <a:pt x="279" y="0"/>
                      <a:pt x="180" y="0"/>
                    </a:cubicBezTo>
                    <a:cubicBezTo>
                      <a:pt x="81" y="0"/>
                      <a:pt x="0" y="108"/>
                      <a:pt x="0" y="211"/>
                    </a:cubicBezTo>
                    <a:cubicBezTo>
                      <a:pt x="0" y="211"/>
                      <a:pt x="0" y="212"/>
                      <a:pt x="0" y="212"/>
                    </a:cubicBezTo>
                    <a:cubicBezTo>
                      <a:pt x="359" y="212"/>
                      <a:pt x="359" y="212"/>
                      <a:pt x="359" y="212"/>
                    </a:cubicBezTo>
                    <a:cubicBezTo>
                      <a:pt x="359" y="212"/>
                      <a:pt x="359" y="211"/>
                      <a:pt x="359" y="211"/>
                    </a:cubicBezTo>
                    <a:close/>
                  </a:path>
                </a:pathLst>
              </a:custGeom>
              <a:solidFill>
                <a:srgbClr val="FFFFE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60" name="Freeform 129"/>
              <p:cNvSpPr>
                <a:spLocks noChangeArrowheads="1"/>
              </p:cNvSpPr>
              <p:nvPr/>
            </p:nvSpPr>
            <p:spPr bwMode="auto">
              <a:xfrm>
                <a:off x="203200" y="1204913"/>
                <a:ext cx="925513" cy="534988"/>
              </a:xfrm>
              <a:custGeom>
                <a:avLst/>
                <a:gdLst>
                  <a:gd name="T0" fmla="*/ 2147483647 w 246"/>
                  <a:gd name="T1" fmla="*/ 2001382573 h 142"/>
                  <a:gd name="T2" fmla="*/ 1741006583 w 246"/>
                  <a:gd name="T3" fmla="*/ 0 h 142"/>
                  <a:gd name="T4" fmla="*/ 0 w 246"/>
                  <a:gd name="T5" fmla="*/ 2001382573 h 142"/>
                  <a:gd name="T6" fmla="*/ 0 w 246"/>
                  <a:gd name="T7" fmla="*/ 2015578593 h 142"/>
                  <a:gd name="T8" fmla="*/ 2147483647 w 246"/>
                  <a:gd name="T9" fmla="*/ 2015578593 h 142"/>
                  <a:gd name="T10" fmla="*/ 2147483647 w 246"/>
                  <a:gd name="T11" fmla="*/ 2001382573 h 142"/>
                  <a:gd name="T12" fmla="*/ 0 60000 65536"/>
                  <a:gd name="T13" fmla="*/ 0 60000 65536"/>
                  <a:gd name="T14" fmla="*/ 0 60000 65536"/>
                  <a:gd name="T15" fmla="*/ 0 60000 65536"/>
                  <a:gd name="T16" fmla="*/ 0 60000 65536"/>
                  <a:gd name="T17" fmla="*/ 0 60000 65536"/>
                  <a:gd name="T18" fmla="*/ 0 w 246"/>
                  <a:gd name="T19" fmla="*/ 0 h 142"/>
                  <a:gd name="T20" fmla="*/ 246 w 246"/>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246" h="142">
                    <a:moveTo>
                      <a:pt x="246" y="141"/>
                    </a:moveTo>
                    <a:cubicBezTo>
                      <a:pt x="246" y="72"/>
                      <a:pt x="191" y="0"/>
                      <a:pt x="123" y="0"/>
                    </a:cubicBezTo>
                    <a:cubicBezTo>
                      <a:pt x="55" y="0"/>
                      <a:pt x="0" y="72"/>
                      <a:pt x="0" y="141"/>
                    </a:cubicBezTo>
                    <a:cubicBezTo>
                      <a:pt x="0" y="141"/>
                      <a:pt x="0" y="141"/>
                      <a:pt x="0" y="142"/>
                    </a:cubicBezTo>
                    <a:cubicBezTo>
                      <a:pt x="246" y="142"/>
                      <a:pt x="246" y="142"/>
                      <a:pt x="246" y="142"/>
                    </a:cubicBezTo>
                    <a:cubicBezTo>
                      <a:pt x="246" y="141"/>
                      <a:pt x="246" y="141"/>
                      <a:pt x="246" y="141"/>
                    </a:cubicBezTo>
                    <a:close/>
                  </a:path>
                </a:pathLst>
              </a:custGeom>
              <a:solidFill>
                <a:srgbClr val="FF60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grpSp>
      <p:grpSp>
        <p:nvGrpSpPr>
          <p:cNvPr id="261" name="Group 411"/>
          <p:cNvGrpSpPr/>
          <p:nvPr/>
        </p:nvGrpSpPr>
        <p:grpSpPr bwMode="auto">
          <a:xfrm>
            <a:off x="-20638" y="3854450"/>
            <a:ext cx="3179763" cy="3014663"/>
            <a:chOff x="0" y="0"/>
            <a:chExt cx="1567115" cy="1644030"/>
          </a:xfrm>
        </p:grpSpPr>
        <p:sp>
          <p:nvSpPr>
            <p:cNvPr id="262" name="Rectangle 98"/>
            <p:cNvSpPr>
              <a:spLocks noChangeArrowheads="1"/>
            </p:cNvSpPr>
            <p:nvPr/>
          </p:nvSpPr>
          <p:spPr bwMode="auto">
            <a:xfrm>
              <a:off x="316380" y="775179"/>
              <a:ext cx="11470" cy="308734"/>
            </a:xfrm>
            <a:prstGeom prst="rect">
              <a:avLst/>
            </a:pr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63" name="Oval 99"/>
            <p:cNvSpPr>
              <a:spLocks noChangeArrowheads="1"/>
            </p:cNvSpPr>
            <p:nvPr/>
          </p:nvSpPr>
          <p:spPr bwMode="auto">
            <a:xfrm>
              <a:off x="251383" y="657612"/>
              <a:ext cx="46836" cy="47792"/>
            </a:xfrm>
            <a:prstGeom prst="ellipse">
              <a:avLst/>
            </a:pr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64" name="Freeform 100"/>
            <p:cNvSpPr>
              <a:spLocks noChangeArrowheads="1"/>
            </p:cNvSpPr>
            <p:nvPr/>
          </p:nvSpPr>
          <p:spPr bwMode="auto">
            <a:xfrm>
              <a:off x="286749" y="627981"/>
              <a:ext cx="52571" cy="52571"/>
            </a:xfrm>
            <a:custGeom>
              <a:avLst/>
              <a:gdLst>
                <a:gd name="T0" fmla="*/ 99263191 w 23"/>
                <a:gd name="T1" fmla="*/ 94040376 h 23"/>
                <a:gd name="T2" fmla="*/ 20898115 w 23"/>
                <a:gd name="T3" fmla="*/ 99263191 h 23"/>
                <a:gd name="T4" fmla="*/ 20898115 w 23"/>
                <a:gd name="T5" fmla="*/ 20898115 h 23"/>
                <a:gd name="T6" fmla="*/ 99263191 w 23"/>
                <a:gd name="T7" fmla="*/ 20898115 h 23"/>
                <a:gd name="T8" fmla="*/ 99263191 w 23"/>
                <a:gd name="T9" fmla="*/ 94040376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9" y="18"/>
                  </a:moveTo>
                  <a:cubicBezTo>
                    <a:pt x="15" y="23"/>
                    <a:pt x="8" y="23"/>
                    <a:pt x="4" y="19"/>
                  </a:cubicBezTo>
                  <a:cubicBezTo>
                    <a:pt x="0" y="15"/>
                    <a:pt x="0" y="8"/>
                    <a:pt x="4" y="4"/>
                  </a:cubicBezTo>
                  <a:cubicBezTo>
                    <a:pt x="8" y="0"/>
                    <a:pt x="15" y="0"/>
                    <a:pt x="19" y="4"/>
                  </a:cubicBezTo>
                  <a:cubicBezTo>
                    <a:pt x="23" y="8"/>
                    <a:pt x="23" y="14"/>
                    <a:pt x="19" y="18"/>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65" name="Freeform 101"/>
            <p:cNvSpPr>
              <a:spLocks noChangeArrowheads="1"/>
            </p:cNvSpPr>
            <p:nvPr/>
          </p:nvSpPr>
          <p:spPr bwMode="auto">
            <a:xfrm>
              <a:off x="334541" y="637540"/>
              <a:ext cx="47792" cy="49703"/>
            </a:xfrm>
            <a:custGeom>
              <a:avLst/>
              <a:gdLst>
                <a:gd name="T0" fmla="*/ 56972616 w 21"/>
                <a:gd name="T1" fmla="*/ 107186779 h 22"/>
                <a:gd name="T2" fmla="*/ 0 w 21"/>
                <a:gd name="T3" fmla="*/ 56144057 h 22"/>
                <a:gd name="T4" fmla="*/ 51792873 w 21"/>
                <a:gd name="T5" fmla="*/ 0 h 22"/>
                <a:gd name="T6" fmla="*/ 108765489 w 21"/>
                <a:gd name="T7" fmla="*/ 56144057 h 22"/>
                <a:gd name="T8" fmla="*/ 56972616 w 21"/>
                <a:gd name="T9" fmla="*/ 107186779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11" y="21"/>
                  </a:moveTo>
                  <a:cubicBezTo>
                    <a:pt x="5" y="22"/>
                    <a:pt x="0" y="17"/>
                    <a:pt x="0" y="11"/>
                  </a:cubicBezTo>
                  <a:cubicBezTo>
                    <a:pt x="0" y="5"/>
                    <a:pt x="5" y="1"/>
                    <a:pt x="10" y="0"/>
                  </a:cubicBezTo>
                  <a:cubicBezTo>
                    <a:pt x="16" y="0"/>
                    <a:pt x="21" y="5"/>
                    <a:pt x="21" y="11"/>
                  </a:cubicBezTo>
                  <a:cubicBezTo>
                    <a:pt x="21" y="16"/>
                    <a:pt x="17" y="21"/>
                    <a:pt x="11" y="21"/>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66" name="Freeform 102"/>
            <p:cNvSpPr>
              <a:spLocks noChangeArrowheads="1"/>
            </p:cNvSpPr>
            <p:nvPr/>
          </p:nvSpPr>
          <p:spPr bwMode="auto">
            <a:xfrm>
              <a:off x="359392" y="672906"/>
              <a:ext cx="52571" cy="52571"/>
            </a:xfrm>
            <a:custGeom>
              <a:avLst/>
              <a:gdLst>
                <a:gd name="T0" fmla="*/ 26120930 w 23"/>
                <a:gd name="T1" fmla="*/ 99263191 h 23"/>
                <a:gd name="T2" fmla="*/ 20898115 w 23"/>
                <a:gd name="T3" fmla="*/ 26120930 h 23"/>
                <a:gd name="T4" fmla="*/ 99263191 w 23"/>
                <a:gd name="T5" fmla="*/ 20898115 h 23"/>
                <a:gd name="T6" fmla="*/ 99263191 w 23"/>
                <a:gd name="T7" fmla="*/ 99263191 h 23"/>
                <a:gd name="T8" fmla="*/ 26120930 w 23"/>
                <a:gd name="T9" fmla="*/ 99263191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5" y="19"/>
                  </a:moveTo>
                  <a:cubicBezTo>
                    <a:pt x="0" y="15"/>
                    <a:pt x="0" y="9"/>
                    <a:pt x="4" y="5"/>
                  </a:cubicBezTo>
                  <a:cubicBezTo>
                    <a:pt x="8" y="0"/>
                    <a:pt x="14" y="0"/>
                    <a:pt x="19" y="4"/>
                  </a:cubicBezTo>
                  <a:cubicBezTo>
                    <a:pt x="23" y="8"/>
                    <a:pt x="23" y="14"/>
                    <a:pt x="19" y="19"/>
                  </a:cubicBezTo>
                  <a:cubicBezTo>
                    <a:pt x="15" y="23"/>
                    <a:pt x="9" y="23"/>
                    <a:pt x="5" y="19"/>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67" name="Freeform 103"/>
            <p:cNvSpPr>
              <a:spLocks noChangeArrowheads="1"/>
            </p:cNvSpPr>
            <p:nvPr/>
          </p:nvSpPr>
          <p:spPr bwMode="auto">
            <a:xfrm>
              <a:off x="354613" y="720697"/>
              <a:ext cx="47792" cy="49703"/>
            </a:xfrm>
            <a:custGeom>
              <a:avLst/>
              <a:gdLst>
                <a:gd name="T0" fmla="*/ 0 w 21"/>
                <a:gd name="T1" fmla="*/ 61249911 h 22"/>
                <a:gd name="T2" fmla="*/ 51792873 w 21"/>
                <a:gd name="T3" fmla="*/ 5103594 h 22"/>
                <a:gd name="T4" fmla="*/ 108765489 w 21"/>
                <a:gd name="T5" fmla="*/ 51040463 h 22"/>
                <a:gd name="T6" fmla="*/ 56972616 w 21"/>
                <a:gd name="T7" fmla="*/ 107186779 h 22"/>
                <a:gd name="T8" fmla="*/ 0 w 21"/>
                <a:gd name="T9" fmla="*/ 6124991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12"/>
                  </a:moveTo>
                  <a:cubicBezTo>
                    <a:pt x="0" y="6"/>
                    <a:pt x="4" y="1"/>
                    <a:pt x="10" y="1"/>
                  </a:cubicBezTo>
                  <a:cubicBezTo>
                    <a:pt x="16" y="0"/>
                    <a:pt x="21" y="5"/>
                    <a:pt x="21" y="10"/>
                  </a:cubicBezTo>
                  <a:cubicBezTo>
                    <a:pt x="21" y="16"/>
                    <a:pt x="17" y="21"/>
                    <a:pt x="11" y="21"/>
                  </a:cubicBezTo>
                  <a:cubicBezTo>
                    <a:pt x="5" y="22"/>
                    <a:pt x="0" y="17"/>
                    <a:pt x="0" y="12"/>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68" name="Freeform 104"/>
            <p:cNvSpPr>
              <a:spLocks noChangeArrowheads="1"/>
            </p:cNvSpPr>
            <p:nvPr/>
          </p:nvSpPr>
          <p:spPr bwMode="auto">
            <a:xfrm>
              <a:off x="314468" y="748416"/>
              <a:ext cx="54483" cy="51615"/>
            </a:xfrm>
            <a:custGeom>
              <a:avLst/>
              <a:gdLst>
                <a:gd name="T0" fmla="*/ 20615005 w 24"/>
                <a:gd name="T1" fmla="*/ 25181388 h 23"/>
                <a:gd name="T2" fmla="*/ 97915032 w 24"/>
                <a:gd name="T3" fmla="*/ 20145559 h 23"/>
                <a:gd name="T4" fmla="*/ 103070485 w 24"/>
                <a:gd name="T5" fmla="*/ 90649405 h 23"/>
                <a:gd name="T6" fmla="*/ 25768189 w 24"/>
                <a:gd name="T7" fmla="*/ 95685233 h 23"/>
                <a:gd name="T8" fmla="*/ 20615005 w 24"/>
                <a:gd name="T9" fmla="*/ 25181388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4" y="5"/>
                  </a:moveTo>
                  <a:cubicBezTo>
                    <a:pt x="8" y="0"/>
                    <a:pt x="15" y="0"/>
                    <a:pt x="19" y="4"/>
                  </a:cubicBezTo>
                  <a:cubicBezTo>
                    <a:pt x="23" y="7"/>
                    <a:pt x="24" y="14"/>
                    <a:pt x="20" y="18"/>
                  </a:cubicBezTo>
                  <a:cubicBezTo>
                    <a:pt x="16" y="23"/>
                    <a:pt x="10" y="23"/>
                    <a:pt x="5" y="19"/>
                  </a:cubicBezTo>
                  <a:cubicBezTo>
                    <a:pt x="1" y="16"/>
                    <a:pt x="0" y="9"/>
                    <a:pt x="4" y="5"/>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69" name="Freeform 105"/>
            <p:cNvSpPr>
              <a:spLocks noChangeArrowheads="1"/>
            </p:cNvSpPr>
            <p:nvPr/>
          </p:nvSpPr>
          <p:spPr bwMode="auto">
            <a:xfrm>
              <a:off x="271456" y="743637"/>
              <a:ext cx="49703" cy="49703"/>
            </a:xfrm>
            <a:custGeom>
              <a:avLst/>
              <a:gdLst>
                <a:gd name="T0" fmla="*/ 51040463 w 22"/>
                <a:gd name="T1" fmla="*/ 5103594 h 22"/>
                <a:gd name="T2" fmla="*/ 107186779 w 22"/>
                <a:gd name="T3" fmla="*/ 51040463 h 22"/>
                <a:gd name="T4" fmla="*/ 61249911 w 22"/>
                <a:gd name="T5" fmla="*/ 107186779 h 22"/>
                <a:gd name="T6" fmla="*/ 0 w 22"/>
                <a:gd name="T7" fmla="*/ 61249911 h 22"/>
                <a:gd name="T8" fmla="*/ 51040463 w 22"/>
                <a:gd name="T9" fmla="*/ 5103594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10" y="1"/>
                  </a:moveTo>
                  <a:cubicBezTo>
                    <a:pt x="15" y="0"/>
                    <a:pt x="21" y="4"/>
                    <a:pt x="21" y="10"/>
                  </a:cubicBezTo>
                  <a:cubicBezTo>
                    <a:pt x="22" y="16"/>
                    <a:pt x="17" y="21"/>
                    <a:pt x="12" y="21"/>
                  </a:cubicBezTo>
                  <a:cubicBezTo>
                    <a:pt x="6" y="22"/>
                    <a:pt x="1" y="18"/>
                    <a:pt x="0" y="12"/>
                  </a:cubicBezTo>
                  <a:cubicBezTo>
                    <a:pt x="0" y="6"/>
                    <a:pt x="4" y="1"/>
                    <a:pt x="10" y="1"/>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0" name="Freeform 106"/>
            <p:cNvSpPr>
              <a:spLocks noChangeArrowheads="1"/>
            </p:cNvSpPr>
            <p:nvPr/>
          </p:nvSpPr>
          <p:spPr bwMode="auto">
            <a:xfrm>
              <a:off x="239913" y="705404"/>
              <a:ext cx="51615" cy="54483"/>
            </a:xfrm>
            <a:custGeom>
              <a:avLst/>
              <a:gdLst>
                <a:gd name="T0" fmla="*/ 90649405 w 23"/>
                <a:gd name="T1" fmla="*/ 20615005 h 24"/>
                <a:gd name="T2" fmla="*/ 100723306 w 23"/>
                <a:gd name="T3" fmla="*/ 97915032 h 24"/>
                <a:gd name="T4" fmla="*/ 25181388 w 23"/>
                <a:gd name="T5" fmla="*/ 103070485 h 24"/>
                <a:gd name="T6" fmla="*/ 20145559 w 23"/>
                <a:gd name="T7" fmla="*/ 25768189 h 24"/>
                <a:gd name="T8" fmla="*/ 90649405 w 23"/>
                <a:gd name="T9" fmla="*/ 20615005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8" y="4"/>
                  </a:moveTo>
                  <a:cubicBezTo>
                    <a:pt x="23" y="8"/>
                    <a:pt x="23" y="14"/>
                    <a:pt x="20" y="19"/>
                  </a:cubicBezTo>
                  <a:cubicBezTo>
                    <a:pt x="16" y="23"/>
                    <a:pt x="10" y="24"/>
                    <a:pt x="5" y="20"/>
                  </a:cubicBezTo>
                  <a:cubicBezTo>
                    <a:pt x="1" y="16"/>
                    <a:pt x="0" y="10"/>
                    <a:pt x="4" y="5"/>
                  </a:cubicBezTo>
                  <a:cubicBezTo>
                    <a:pt x="7" y="1"/>
                    <a:pt x="14" y="0"/>
                    <a:pt x="18" y="4"/>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1" name="Oval 107"/>
            <p:cNvSpPr>
              <a:spLocks noChangeArrowheads="1"/>
            </p:cNvSpPr>
            <p:nvPr/>
          </p:nvSpPr>
          <p:spPr bwMode="auto">
            <a:xfrm>
              <a:off x="266677" y="655701"/>
              <a:ext cx="122346" cy="122346"/>
            </a:xfrm>
            <a:prstGeom prst="ellipse">
              <a:avLst/>
            </a:prstGeom>
            <a:solidFill>
              <a:srgbClr val="7E9F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72" name="Oval 108"/>
            <p:cNvSpPr>
              <a:spLocks noChangeArrowheads="1"/>
            </p:cNvSpPr>
            <p:nvPr/>
          </p:nvSpPr>
          <p:spPr bwMode="auto">
            <a:xfrm>
              <a:off x="286749" y="675773"/>
              <a:ext cx="82201" cy="81246"/>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73" name="Oval 109"/>
            <p:cNvSpPr>
              <a:spLocks noChangeArrowheads="1"/>
            </p:cNvSpPr>
            <p:nvPr/>
          </p:nvSpPr>
          <p:spPr bwMode="auto">
            <a:xfrm>
              <a:off x="307778" y="698713"/>
              <a:ext cx="36322" cy="36322"/>
            </a:xfrm>
            <a:prstGeom prst="ellipse">
              <a:avLst/>
            </a:prstGeom>
            <a:solidFill>
              <a:srgbClr val="FF7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74" name="Freeform 110"/>
            <p:cNvSpPr>
              <a:spLocks noChangeArrowheads="1"/>
            </p:cNvSpPr>
            <p:nvPr/>
          </p:nvSpPr>
          <p:spPr bwMode="auto">
            <a:xfrm>
              <a:off x="228443" y="950097"/>
              <a:ext cx="92716" cy="112788"/>
            </a:xfrm>
            <a:custGeom>
              <a:avLst/>
              <a:gdLst>
                <a:gd name="T0" fmla="*/ 209664796 w 41"/>
                <a:gd name="T1" fmla="*/ 198450486 h 50"/>
                <a:gd name="T2" fmla="*/ 0 w 41"/>
                <a:gd name="T3" fmla="*/ 66150162 h 50"/>
                <a:gd name="T4" fmla="*/ 209664796 w 41"/>
                <a:gd name="T5" fmla="*/ 198450486 h 50"/>
                <a:gd name="T6" fmla="*/ 0 60000 65536"/>
                <a:gd name="T7" fmla="*/ 0 60000 65536"/>
                <a:gd name="T8" fmla="*/ 0 60000 65536"/>
                <a:gd name="T9" fmla="*/ 0 w 41"/>
                <a:gd name="T10" fmla="*/ 0 h 50"/>
                <a:gd name="T11" fmla="*/ 41 w 41"/>
                <a:gd name="T12" fmla="*/ 50 h 50"/>
              </a:gdLst>
              <a:ahLst/>
              <a:cxnLst>
                <a:cxn ang="T6">
                  <a:pos x="T0" y="T1"/>
                </a:cxn>
                <a:cxn ang="T7">
                  <a:pos x="T2" y="T3"/>
                </a:cxn>
                <a:cxn ang="T8">
                  <a:pos x="T4" y="T5"/>
                </a:cxn>
              </a:cxnLst>
              <a:rect l="T9" t="T10" r="T11" b="T12"/>
              <a:pathLst>
                <a:path w="41" h="50">
                  <a:moveTo>
                    <a:pt x="41" y="39"/>
                  </a:moveTo>
                  <a:cubicBezTo>
                    <a:pt x="41" y="39"/>
                    <a:pt x="36" y="0"/>
                    <a:pt x="0" y="13"/>
                  </a:cubicBezTo>
                  <a:cubicBezTo>
                    <a:pt x="0" y="13"/>
                    <a:pt x="4" y="50"/>
                    <a:pt x="41" y="39"/>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5" name="Freeform 111"/>
            <p:cNvSpPr>
              <a:spLocks noChangeArrowheads="1"/>
            </p:cNvSpPr>
            <p:nvPr/>
          </p:nvSpPr>
          <p:spPr bwMode="auto">
            <a:xfrm>
              <a:off x="323071" y="870762"/>
              <a:ext cx="95583" cy="115656"/>
            </a:xfrm>
            <a:custGeom>
              <a:avLst/>
              <a:gdLst>
                <a:gd name="T0" fmla="*/ 0 w 42"/>
                <a:gd name="T1" fmla="*/ 200567914 h 51"/>
                <a:gd name="T2" fmla="*/ 217526426 w 42"/>
                <a:gd name="T3" fmla="*/ 71999262 h 51"/>
                <a:gd name="T4" fmla="*/ 0 w 42"/>
                <a:gd name="T5" fmla="*/ 200567914 h 51"/>
                <a:gd name="T6" fmla="*/ 0 60000 65536"/>
                <a:gd name="T7" fmla="*/ 0 60000 65536"/>
                <a:gd name="T8" fmla="*/ 0 60000 65536"/>
                <a:gd name="T9" fmla="*/ 0 w 42"/>
                <a:gd name="T10" fmla="*/ 0 h 51"/>
                <a:gd name="T11" fmla="*/ 42 w 42"/>
                <a:gd name="T12" fmla="*/ 51 h 51"/>
              </a:gdLst>
              <a:ahLst/>
              <a:cxnLst>
                <a:cxn ang="T6">
                  <a:pos x="T0" y="T1"/>
                </a:cxn>
                <a:cxn ang="T7">
                  <a:pos x="T2" y="T3"/>
                </a:cxn>
                <a:cxn ang="T8">
                  <a:pos x="T4" y="T5"/>
                </a:cxn>
              </a:cxnLst>
              <a:rect l="T9" t="T10" r="T11" b="T12"/>
              <a:pathLst>
                <a:path w="42" h="51">
                  <a:moveTo>
                    <a:pt x="0" y="39"/>
                  </a:moveTo>
                  <a:cubicBezTo>
                    <a:pt x="0" y="39"/>
                    <a:pt x="6" y="0"/>
                    <a:pt x="42" y="14"/>
                  </a:cubicBezTo>
                  <a:cubicBezTo>
                    <a:pt x="42" y="14"/>
                    <a:pt x="37" y="51"/>
                    <a:pt x="0" y="39"/>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6" name="Freeform 126"/>
            <p:cNvSpPr>
              <a:spLocks noChangeArrowheads="1"/>
            </p:cNvSpPr>
            <p:nvPr/>
          </p:nvSpPr>
          <p:spPr bwMode="auto">
            <a:xfrm>
              <a:off x="780466" y="0"/>
              <a:ext cx="786649" cy="870762"/>
            </a:xfrm>
            <a:custGeom>
              <a:avLst/>
              <a:gdLst>
                <a:gd name="T0" fmla="*/ 715371367 w 348"/>
                <a:gd name="T1" fmla="*/ 1820287144 h 384"/>
                <a:gd name="T2" fmla="*/ 975971453 w 348"/>
                <a:gd name="T3" fmla="*/ 1902558280 h 384"/>
                <a:gd name="T4" fmla="*/ 1139483681 w 348"/>
                <a:gd name="T5" fmla="*/ 1938554311 h 384"/>
                <a:gd name="T6" fmla="*/ 1354096448 w 348"/>
                <a:gd name="T7" fmla="*/ 1645456729 h 384"/>
                <a:gd name="T8" fmla="*/ 1737330140 w 348"/>
                <a:gd name="T9" fmla="*/ 1316365383 h 384"/>
                <a:gd name="T10" fmla="*/ 1543158945 w 348"/>
                <a:gd name="T11" fmla="*/ 1064404503 h 384"/>
                <a:gd name="T12" fmla="*/ 1619805231 w 348"/>
                <a:gd name="T13" fmla="*/ 725029548 h 384"/>
                <a:gd name="T14" fmla="*/ 1584037567 w 348"/>
                <a:gd name="T15" fmla="*/ 370228047 h 384"/>
                <a:gd name="T16" fmla="*/ 1267228245 w 348"/>
                <a:gd name="T17" fmla="*/ 406221811 h 384"/>
                <a:gd name="T18" fmla="*/ 1093496362 w 348"/>
                <a:gd name="T19" fmla="*/ 298238253 h 384"/>
                <a:gd name="T20" fmla="*/ 725591023 w 348"/>
                <a:gd name="T21" fmla="*/ 41136702 h 384"/>
                <a:gd name="T22" fmla="*/ 495649903 w 348"/>
                <a:gd name="T23" fmla="*/ 354801501 h 384"/>
                <a:gd name="T24" fmla="*/ 347466028 w 348"/>
                <a:gd name="T25" fmla="*/ 493638152 h 384"/>
                <a:gd name="T26" fmla="*/ 76646286 w 348"/>
                <a:gd name="T27" fmla="*/ 565625680 h 384"/>
                <a:gd name="T28" fmla="*/ 102196555 w 348"/>
                <a:gd name="T29" fmla="*/ 786733467 h 384"/>
                <a:gd name="T30" fmla="*/ 270819742 w 348"/>
                <a:gd name="T31" fmla="*/ 1038694347 h 384"/>
                <a:gd name="T32" fmla="*/ 173734144 w 348"/>
                <a:gd name="T33" fmla="*/ 1321508321 h 384"/>
                <a:gd name="T34" fmla="*/ 608066114 w 348"/>
                <a:gd name="T35" fmla="*/ 1568326264 h 384"/>
                <a:gd name="T36" fmla="*/ 715371367 w 348"/>
                <a:gd name="T37" fmla="*/ 1820287144 h 3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384"/>
                <a:gd name="T59" fmla="*/ 348 w 348"/>
                <a:gd name="T60" fmla="*/ 384 h 3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384">
                  <a:moveTo>
                    <a:pt x="140" y="354"/>
                  </a:moveTo>
                  <a:cubicBezTo>
                    <a:pt x="153" y="364"/>
                    <a:pt x="175" y="365"/>
                    <a:pt x="191" y="370"/>
                  </a:cubicBezTo>
                  <a:cubicBezTo>
                    <a:pt x="204" y="375"/>
                    <a:pt x="209" y="384"/>
                    <a:pt x="223" y="377"/>
                  </a:cubicBezTo>
                  <a:cubicBezTo>
                    <a:pt x="244" y="367"/>
                    <a:pt x="245" y="332"/>
                    <a:pt x="265" y="320"/>
                  </a:cubicBezTo>
                  <a:cubicBezTo>
                    <a:pt x="291" y="303"/>
                    <a:pt x="348" y="302"/>
                    <a:pt x="340" y="256"/>
                  </a:cubicBezTo>
                  <a:cubicBezTo>
                    <a:pt x="336" y="233"/>
                    <a:pt x="310" y="227"/>
                    <a:pt x="302" y="207"/>
                  </a:cubicBezTo>
                  <a:cubicBezTo>
                    <a:pt x="291" y="184"/>
                    <a:pt x="310" y="162"/>
                    <a:pt x="317" y="141"/>
                  </a:cubicBezTo>
                  <a:cubicBezTo>
                    <a:pt x="323" y="122"/>
                    <a:pt x="329" y="87"/>
                    <a:pt x="310" y="72"/>
                  </a:cubicBezTo>
                  <a:cubicBezTo>
                    <a:pt x="285" y="52"/>
                    <a:pt x="272" y="80"/>
                    <a:pt x="248" y="79"/>
                  </a:cubicBezTo>
                  <a:cubicBezTo>
                    <a:pt x="234" y="79"/>
                    <a:pt x="223" y="68"/>
                    <a:pt x="214" y="58"/>
                  </a:cubicBezTo>
                  <a:cubicBezTo>
                    <a:pt x="195" y="36"/>
                    <a:pt x="177" y="0"/>
                    <a:pt x="142" y="8"/>
                  </a:cubicBezTo>
                  <a:cubicBezTo>
                    <a:pt x="114" y="15"/>
                    <a:pt x="108" y="47"/>
                    <a:pt x="97" y="69"/>
                  </a:cubicBezTo>
                  <a:cubicBezTo>
                    <a:pt x="90" y="81"/>
                    <a:pt x="82" y="90"/>
                    <a:pt x="68" y="96"/>
                  </a:cubicBezTo>
                  <a:cubicBezTo>
                    <a:pt x="50" y="102"/>
                    <a:pt x="30" y="95"/>
                    <a:pt x="15" y="110"/>
                  </a:cubicBezTo>
                  <a:cubicBezTo>
                    <a:pt x="0" y="124"/>
                    <a:pt x="7" y="139"/>
                    <a:pt x="20" y="153"/>
                  </a:cubicBezTo>
                  <a:cubicBezTo>
                    <a:pt x="34" y="168"/>
                    <a:pt x="56" y="178"/>
                    <a:pt x="53" y="202"/>
                  </a:cubicBezTo>
                  <a:cubicBezTo>
                    <a:pt x="51" y="221"/>
                    <a:pt x="29" y="234"/>
                    <a:pt x="34" y="257"/>
                  </a:cubicBezTo>
                  <a:cubicBezTo>
                    <a:pt x="44" y="300"/>
                    <a:pt x="98" y="274"/>
                    <a:pt x="119" y="305"/>
                  </a:cubicBezTo>
                  <a:cubicBezTo>
                    <a:pt x="129" y="320"/>
                    <a:pt x="123" y="341"/>
                    <a:pt x="140" y="354"/>
                  </a:cubicBezTo>
                  <a:close/>
                </a:path>
              </a:pathLst>
            </a:custGeom>
            <a:solidFill>
              <a:srgbClr val="FF904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7" name="Freeform 130"/>
            <p:cNvSpPr>
              <a:spLocks noChangeArrowheads="1"/>
            </p:cNvSpPr>
            <p:nvPr/>
          </p:nvSpPr>
          <p:spPr bwMode="auto">
            <a:xfrm>
              <a:off x="0" y="895614"/>
              <a:ext cx="1427056" cy="748416"/>
            </a:xfrm>
            <a:custGeom>
              <a:avLst/>
              <a:gdLst>
                <a:gd name="T0" fmla="*/ 2147483647 w 631"/>
                <a:gd name="T1" fmla="*/ 1687065740 h 330"/>
                <a:gd name="T2" fmla="*/ 1616257391 w 631"/>
                <a:gd name="T3" fmla="*/ 0 h 330"/>
                <a:gd name="T4" fmla="*/ 0 w 631"/>
                <a:gd name="T5" fmla="*/ 1687065740 h 330"/>
                <a:gd name="T6" fmla="*/ 0 w 631"/>
                <a:gd name="T7" fmla="*/ 1697353058 h 330"/>
                <a:gd name="T8" fmla="*/ 2147483647 w 631"/>
                <a:gd name="T9" fmla="*/ 1697353058 h 330"/>
                <a:gd name="T10" fmla="*/ 2147483647 w 631"/>
                <a:gd name="T11" fmla="*/ 1687065740 h 330"/>
                <a:gd name="T12" fmla="*/ 0 60000 65536"/>
                <a:gd name="T13" fmla="*/ 0 60000 65536"/>
                <a:gd name="T14" fmla="*/ 0 60000 65536"/>
                <a:gd name="T15" fmla="*/ 0 60000 65536"/>
                <a:gd name="T16" fmla="*/ 0 60000 65536"/>
                <a:gd name="T17" fmla="*/ 0 60000 65536"/>
                <a:gd name="T18" fmla="*/ 0 w 631"/>
                <a:gd name="T19" fmla="*/ 0 h 330"/>
                <a:gd name="T20" fmla="*/ 631 w 631"/>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631" h="330">
                  <a:moveTo>
                    <a:pt x="631" y="328"/>
                  </a:moveTo>
                  <a:cubicBezTo>
                    <a:pt x="631" y="147"/>
                    <a:pt x="490" y="0"/>
                    <a:pt x="316" y="0"/>
                  </a:cubicBezTo>
                  <a:cubicBezTo>
                    <a:pt x="141" y="0"/>
                    <a:pt x="0" y="147"/>
                    <a:pt x="0" y="328"/>
                  </a:cubicBezTo>
                  <a:cubicBezTo>
                    <a:pt x="0" y="329"/>
                    <a:pt x="0" y="330"/>
                    <a:pt x="0" y="330"/>
                  </a:cubicBezTo>
                  <a:cubicBezTo>
                    <a:pt x="631" y="330"/>
                    <a:pt x="631" y="330"/>
                    <a:pt x="631" y="330"/>
                  </a:cubicBezTo>
                  <a:cubicBezTo>
                    <a:pt x="631" y="330"/>
                    <a:pt x="631" y="329"/>
                    <a:pt x="631" y="328"/>
                  </a:cubicBezTo>
                  <a:close/>
                </a:path>
              </a:pathLst>
            </a:custGeom>
            <a:solidFill>
              <a:srgbClr val="FF8D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8" name="Freeform 131"/>
            <p:cNvSpPr>
              <a:spLocks noChangeArrowheads="1"/>
            </p:cNvSpPr>
            <p:nvPr/>
          </p:nvSpPr>
          <p:spPr bwMode="auto">
            <a:xfrm>
              <a:off x="122346" y="1017960"/>
              <a:ext cx="1173760" cy="616511"/>
            </a:xfrm>
            <a:custGeom>
              <a:avLst/>
              <a:gdLst>
                <a:gd name="T0" fmla="*/ 2147483647 w 519"/>
                <a:gd name="T1" fmla="*/ 1387099885 h 272"/>
                <a:gd name="T2" fmla="*/ 1329833895 w 519"/>
                <a:gd name="T3" fmla="*/ 0 h 272"/>
                <a:gd name="T4" fmla="*/ 0 w 519"/>
                <a:gd name="T5" fmla="*/ 1387099885 h 272"/>
                <a:gd name="T6" fmla="*/ 0 w 519"/>
                <a:gd name="T7" fmla="*/ 1397374313 h 272"/>
                <a:gd name="T8" fmla="*/ 2147483647 w 519"/>
                <a:gd name="T9" fmla="*/ 1397374313 h 272"/>
                <a:gd name="T10" fmla="*/ 2147483647 w 519"/>
                <a:gd name="T11" fmla="*/ 1387099885 h 272"/>
                <a:gd name="T12" fmla="*/ 0 60000 65536"/>
                <a:gd name="T13" fmla="*/ 0 60000 65536"/>
                <a:gd name="T14" fmla="*/ 0 60000 65536"/>
                <a:gd name="T15" fmla="*/ 0 60000 65536"/>
                <a:gd name="T16" fmla="*/ 0 60000 65536"/>
                <a:gd name="T17" fmla="*/ 0 60000 65536"/>
                <a:gd name="T18" fmla="*/ 0 w 519"/>
                <a:gd name="T19" fmla="*/ 0 h 272"/>
                <a:gd name="T20" fmla="*/ 519 w 51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519" h="272">
                  <a:moveTo>
                    <a:pt x="519" y="270"/>
                  </a:moveTo>
                  <a:cubicBezTo>
                    <a:pt x="519" y="121"/>
                    <a:pt x="403" y="0"/>
                    <a:pt x="260" y="0"/>
                  </a:cubicBezTo>
                  <a:cubicBezTo>
                    <a:pt x="116" y="0"/>
                    <a:pt x="0" y="121"/>
                    <a:pt x="0" y="270"/>
                  </a:cubicBezTo>
                  <a:cubicBezTo>
                    <a:pt x="0" y="271"/>
                    <a:pt x="0" y="272"/>
                    <a:pt x="0" y="272"/>
                  </a:cubicBezTo>
                  <a:cubicBezTo>
                    <a:pt x="519" y="272"/>
                    <a:pt x="519" y="272"/>
                    <a:pt x="519" y="272"/>
                  </a:cubicBezTo>
                  <a:cubicBezTo>
                    <a:pt x="519" y="272"/>
                    <a:pt x="519" y="271"/>
                    <a:pt x="519" y="270"/>
                  </a:cubicBezTo>
                  <a:close/>
                </a:path>
              </a:pathLst>
            </a:custGeom>
            <a:solidFill>
              <a:srgbClr val="FFCA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9" name="Freeform 132"/>
            <p:cNvSpPr>
              <a:spLocks noChangeArrowheads="1"/>
            </p:cNvSpPr>
            <p:nvPr/>
          </p:nvSpPr>
          <p:spPr bwMode="auto">
            <a:xfrm>
              <a:off x="253295" y="1163247"/>
              <a:ext cx="920465" cy="477915"/>
            </a:xfrm>
            <a:custGeom>
              <a:avLst/>
              <a:gdLst>
                <a:gd name="T0" fmla="*/ 2081709622 w 407"/>
                <a:gd name="T1" fmla="*/ 1072217025 h 211"/>
                <a:gd name="T2" fmla="*/ 1043411533 w 407"/>
                <a:gd name="T3" fmla="*/ 0 h 211"/>
                <a:gd name="T4" fmla="*/ 0 w 407"/>
                <a:gd name="T5" fmla="*/ 1072217025 h 211"/>
                <a:gd name="T6" fmla="*/ 0 w 407"/>
                <a:gd name="T7" fmla="*/ 1082477475 h 211"/>
                <a:gd name="T8" fmla="*/ 2081709622 w 407"/>
                <a:gd name="T9" fmla="*/ 1082477475 h 211"/>
                <a:gd name="T10" fmla="*/ 2081709622 w 407"/>
                <a:gd name="T11" fmla="*/ 1072217025 h 211"/>
                <a:gd name="T12" fmla="*/ 0 60000 65536"/>
                <a:gd name="T13" fmla="*/ 0 60000 65536"/>
                <a:gd name="T14" fmla="*/ 0 60000 65536"/>
                <a:gd name="T15" fmla="*/ 0 60000 65536"/>
                <a:gd name="T16" fmla="*/ 0 60000 65536"/>
                <a:gd name="T17" fmla="*/ 0 60000 65536"/>
                <a:gd name="T18" fmla="*/ 0 w 407"/>
                <a:gd name="T19" fmla="*/ 0 h 211"/>
                <a:gd name="T20" fmla="*/ 407 w 40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407" h="211">
                  <a:moveTo>
                    <a:pt x="407" y="209"/>
                  </a:moveTo>
                  <a:cubicBezTo>
                    <a:pt x="407" y="94"/>
                    <a:pt x="316" y="0"/>
                    <a:pt x="204" y="0"/>
                  </a:cubicBezTo>
                  <a:cubicBezTo>
                    <a:pt x="91" y="0"/>
                    <a:pt x="0" y="94"/>
                    <a:pt x="0" y="209"/>
                  </a:cubicBezTo>
                  <a:cubicBezTo>
                    <a:pt x="0" y="210"/>
                    <a:pt x="0" y="210"/>
                    <a:pt x="0" y="211"/>
                  </a:cubicBezTo>
                  <a:cubicBezTo>
                    <a:pt x="407" y="211"/>
                    <a:pt x="407" y="211"/>
                    <a:pt x="407" y="211"/>
                  </a:cubicBezTo>
                  <a:cubicBezTo>
                    <a:pt x="407" y="210"/>
                    <a:pt x="407" y="210"/>
                    <a:pt x="407" y="209"/>
                  </a:cubicBezTo>
                  <a:close/>
                </a:path>
              </a:pathLst>
            </a:custGeom>
            <a:solidFill>
              <a:srgbClr val="FFFFE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0" name="Freeform 133"/>
            <p:cNvSpPr>
              <a:spLocks noChangeArrowheads="1"/>
            </p:cNvSpPr>
            <p:nvPr/>
          </p:nvSpPr>
          <p:spPr bwMode="auto">
            <a:xfrm>
              <a:off x="418654" y="1285593"/>
              <a:ext cx="592615" cy="330718"/>
            </a:xfrm>
            <a:custGeom>
              <a:avLst/>
              <a:gdLst>
                <a:gd name="T0" fmla="*/ 1340429535 w 262"/>
                <a:gd name="T1" fmla="*/ 749139695 h 146"/>
                <a:gd name="T2" fmla="*/ 670215899 w 262"/>
                <a:gd name="T3" fmla="*/ 0 h 146"/>
                <a:gd name="T4" fmla="*/ 0 w 262"/>
                <a:gd name="T5" fmla="*/ 749139695 h 146"/>
                <a:gd name="T6" fmla="*/ 0 w 262"/>
                <a:gd name="T7" fmla="*/ 749139695 h 146"/>
                <a:gd name="T8" fmla="*/ 1340429535 w 262"/>
                <a:gd name="T9" fmla="*/ 749139695 h 146"/>
                <a:gd name="T10" fmla="*/ 1340429535 w 262"/>
                <a:gd name="T11" fmla="*/ 749139695 h 146"/>
                <a:gd name="T12" fmla="*/ 0 60000 65536"/>
                <a:gd name="T13" fmla="*/ 0 60000 65536"/>
                <a:gd name="T14" fmla="*/ 0 60000 65536"/>
                <a:gd name="T15" fmla="*/ 0 60000 65536"/>
                <a:gd name="T16" fmla="*/ 0 60000 65536"/>
                <a:gd name="T17" fmla="*/ 0 60000 65536"/>
                <a:gd name="T18" fmla="*/ 0 w 262"/>
                <a:gd name="T19" fmla="*/ 0 h 146"/>
                <a:gd name="T20" fmla="*/ 262 w 262"/>
                <a:gd name="T21" fmla="*/ 146 h 146"/>
              </a:gdLst>
              <a:ahLst/>
              <a:cxnLst>
                <a:cxn ang="T12">
                  <a:pos x="T0" y="T1"/>
                </a:cxn>
                <a:cxn ang="T13">
                  <a:pos x="T2" y="T3"/>
                </a:cxn>
                <a:cxn ang="T14">
                  <a:pos x="T4" y="T5"/>
                </a:cxn>
                <a:cxn ang="T15">
                  <a:pos x="T6" y="T7"/>
                </a:cxn>
                <a:cxn ang="T16">
                  <a:pos x="T8" y="T9"/>
                </a:cxn>
                <a:cxn ang="T17">
                  <a:pos x="T10" y="T11"/>
                </a:cxn>
              </a:cxnLst>
              <a:rect l="T18" t="T19" r="T20" b="T21"/>
              <a:pathLst>
                <a:path w="262" h="146">
                  <a:moveTo>
                    <a:pt x="262" y="146"/>
                  </a:moveTo>
                  <a:cubicBezTo>
                    <a:pt x="262" y="65"/>
                    <a:pt x="203" y="0"/>
                    <a:pt x="131" y="0"/>
                  </a:cubicBezTo>
                  <a:cubicBezTo>
                    <a:pt x="58" y="0"/>
                    <a:pt x="0" y="65"/>
                    <a:pt x="0" y="146"/>
                  </a:cubicBezTo>
                  <a:cubicBezTo>
                    <a:pt x="0" y="146"/>
                    <a:pt x="0" y="146"/>
                    <a:pt x="0" y="146"/>
                  </a:cubicBezTo>
                  <a:cubicBezTo>
                    <a:pt x="262" y="146"/>
                    <a:pt x="262" y="146"/>
                    <a:pt x="262" y="146"/>
                  </a:cubicBezTo>
                  <a:cubicBezTo>
                    <a:pt x="262" y="146"/>
                    <a:pt x="262" y="146"/>
                    <a:pt x="262" y="146"/>
                  </a:cubicBezTo>
                  <a:close/>
                </a:path>
              </a:pathLst>
            </a:custGeom>
            <a:solidFill>
              <a:srgbClr val="B1BD4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1" name="Freeform 134"/>
            <p:cNvSpPr>
              <a:spLocks noChangeArrowheads="1"/>
            </p:cNvSpPr>
            <p:nvPr/>
          </p:nvSpPr>
          <p:spPr bwMode="auto">
            <a:xfrm>
              <a:off x="549602" y="1421321"/>
              <a:ext cx="321159" cy="179696"/>
            </a:xfrm>
            <a:custGeom>
              <a:avLst/>
              <a:gdLst>
                <a:gd name="T0" fmla="*/ 726359882 w 142"/>
                <a:gd name="T1" fmla="*/ 403567646 h 79"/>
                <a:gd name="T2" fmla="*/ 363181072 w 142"/>
                <a:gd name="T3" fmla="*/ 0 h 79"/>
                <a:gd name="T4" fmla="*/ 0 w 142"/>
                <a:gd name="T5" fmla="*/ 403567646 h 79"/>
                <a:gd name="T6" fmla="*/ 0 w 142"/>
                <a:gd name="T7" fmla="*/ 408742436 h 79"/>
                <a:gd name="T8" fmla="*/ 726359882 w 142"/>
                <a:gd name="T9" fmla="*/ 408742436 h 79"/>
                <a:gd name="T10" fmla="*/ 726359882 w 142"/>
                <a:gd name="T11" fmla="*/ 403567646 h 79"/>
                <a:gd name="T12" fmla="*/ 0 60000 65536"/>
                <a:gd name="T13" fmla="*/ 0 60000 65536"/>
                <a:gd name="T14" fmla="*/ 0 60000 65536"/>
                <a:gd name="T15" fmla="*/ 0 60000 65536"/>
                <a:gd name="T16" fmla="*/ 0 60000 65536"/>
                <a:gd name="T17" fmla="*/ 0 60000 65536"/>
                <a:gd name="T18" fmla="*/ 0 w 142"/>
                <a:gd name="T19" fmla="*/ 0 h 79"/>
                <a:gd name="T20" fmla="*/ 142 w 142"/>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142" h="79">
                  <a:moveTo>
                    <a:pt x="142" y="78"/>
                  </a:moveTo>
                  <a:cubicBezTo>
                    <a:pt x="142" y="35"/>
                    <a:pt x="110" y="0"/>
                    <a:pt x="71" y="0"/>
                  </a:cubicBezTo>
                  <a:cubicBezTo>
                    <a:pt x="32" y="0"/>
                    <a:pt x="0" y="35"/>
                    <a:pt x="0" y="78"/>
                  </a:cubicBezTo>
                  <a:cubicBezTo>
                    <a:pt x="0" y="79"/>
                    <a:pt x="0" y="79"/>
                    <a:pt x="0" y="79"/>
                  </a:cubicBezTo>
                  <a:cubicBezTo>
                    <a:pt x="142" y="79"/>
                    <a:pt x="142" y="79"/>
                    <a:pt x="142" y="79"/>
                  </a:cubicBezTo>
                  <a:cubicBezTo>
                    <a:pt x="142" y="79"/>
                    <a:pt x="142" y="79"/>
                    <a:pt x="142" y="78"/>
                  </a:cubicBezTo>
                  <a:close/>
                </a:path>
              </a:pathLst>
            </a:custGeom>
            <a:solidFill>
              <a:srgbClr val="60724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2" name="Freeform 153"/>
            <p:cNvSpPr>
              <a:spLocks noChangeArrowheads="1"/>
            </p:cNvSpPr>
            <p:nvPr/>
          </p:nvSpPr>
          <p:spPr bwMode="auto">
            <a:xfrm>
              <a:off x="1013708" y="432562"/>
              <a:ext cx="302999" cy="881276"/>
            </a:xfrm>
            <a:custGeom>
              <a:avLst/>
              <a:gdLst>
                <a:gd name="T0" fmla="*/ 332342418 w 134"/>
                <a:gd name="T1" fmla="*/ 1996522849 h 389"/>
                <a:gd name="T2" fmla="*/ 311889986 w 134"/>
                <a:gd name="T3" fmla="*/ 990563286 h 389"/>
                <a:gd name="T4" fmla="*/ 102259901 w 134"/>
                <a:gd name="T5" fmla="*/ 523509661 h 389"/>
                <a:gd name="T6" fmla="*/ 46017408 w 134"/>
                <a:gd name="T7" fmla="*/ 35926156 h 389"/>
                <a:gd name="T8" fmla="*/ 117597530 w 134"/>
                <a:gd name="T9" fmla="*/ 272019770 h 389"/>
                <a:gd name="T10" fmla="*/ 209632345 w 134"/>
                <a:gd name="T11" fmla="*/ 508113384 h 389"/>
                <a:gd name="T12" fmla="*/ 383472369 w 134"/>
                <a:gd name="T13" fmla="*/ 569703022 h 389"/>
                <a:gd name="T14" fmla="*/ 521522331 w 134"/>
                <a:gd name="T15" fmla="*/ 313079529 h 389"/>
                <a:gd name="T16" fmla="*/ 680024726 w 134"/>
                <a:gd name="T17" fmla="*/ 189900252 h 389"/>
                <a:gd name="T18" fmla="*/ 634007318 w 134"/>
                <a:gd name="T19" fmla="*/ 272019770 h 389"/>
                <a:gd name="T20" fmla="*/ 495957356 w 134"/>
                <a:gd name="T21" fmla="*/ 549173143 h 389"/>
                <a:gd name="T22" fmla="*/ 444827405 w 134"/>
                <a:gd name="T23" fmla="*/ 985429683 h 389"/>
                <a:gd name="T24" fmla="*/ 593104714 w 134"/>
                <a:gd name="T25" fmla="*/ 1934933210 h 3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389"/>
                <a:gd name="T41" fmla="*/ 134 w 134"/>
                <a:gd name="T42" fmla="*/ 389 h 3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389">
                  <a:moveTo>
                    <a:pt x="65" y="389"/>
                  </a:moveTo>
                  <a:cubicBezTo>
                    <a:pt x="98" y="330"/>
                    <a:pt x="81" y="254"/>
                    <a:pt x="61" y="193"/>
                  </a:cubicBezTo>
                  <a:cubicBezTo>
                    <a:pt x="51" y="162"/>
                    <a:pt x="33" y="133"/>
                    <a:pt x="20" y="102"/>
                  </a:cubicBezTo>
                  <a:cubicBezTo>
                    <a:pt x="9" y="76"/>
                    <a:pt x="0" y="34"/>
                    <a:pt x="9" y="7"/>
                  </a:cubicBezTo>
                  <a:cubicBezTo>
                    <a:pt x="20" y="0"/>
                    <a:pt x="20" y="45"/>
                    <a:pt x="23" y="53"/>
                  </a:cubicBezTo>
                  <a:cubicBezTo>
                    <a:pt x="27" y="68"/>
                    <a:pt x="33" y="85"/>
                    <a:pt x="41" y="99"/>
                  </a:cubicBezTo>
                  <a:cubicBezTo>
                    <a:pt x="50" y="114"/>
                    <a:pt x="62" y="130"/>
                    <a:pt x="75" y="111"/>
                  </a:cubicBezTo>
                  <a:cubicBezTo>
                    <a:pt x="86" y="95"/>
                    <a:pt x="92" y="77"/>
                    <a:pt x="102" y="61"/>
                  </a:cubicBezTo>
                  <a:cubicBezTo>
                    <a:pt x="104" y="56"/>
                    <a:pt x="128" y="20"/>
                    <a:pt x="133" y="37"/>
                  </a:cubicBezTo>
                  <a:cubicBezTo>
                    <a:pt x="134" y="42"/>
                    <a:pt x="127" y="49"/>
                    <a:pt x="124" y="53"/>
                  </a:cubicBezTo>
                  <a:cubicBezTo>
                    <a:pt x="113" y="71"/>
                    <a:pt x="107" y="89"/>
                    <a:pt x="97" y="107"/>
                  </a:cubicBezTo>
                  <a:cubicBezTo>
                    <a:pt x="82" y="134"/>
                    <a:pt x="80" y="160"/>
                    <a:pt x="87" y="192"/>
                  </a:cubicBezTo>
                  <a:cubicBezTo>
                    <a:pt x="99" y="253"/>
                    <a:pt x="116" y="318"/>
                    <a:pt x="116" y="377"/>
                  </a:cubicBezTo>
                </a:path>
              </a:pathLst>
            </a:custGeom>
            <a:solidFill>
              <a:srgbClr val="95564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3" name="Freeform 154"/>
            <p:cNvSpPr>
              <a:spLocks noChangeArrowheads="1"/>
            </p:cNvSpPr>
            <p:nvPr/>
          </p:nvSpPr>
          <p:spPr bwMode="auto">
            <a:xfrm>
              <a:off x="1074354" y="188299"/>
              <a:ext cx="99406" cy="99406"/>
            </a:xfrm>
            <a:custGeom>
              <a:avLst/>
              <a:gdLst>
                <a:gd name="T0" fmla="*/ 86770142 w 44"/>
                <a:gd name="T1" fmla="*/ 199060515 h 44"/>
                <a:gd name="T2" fmla="*/ 91873736 w 44"/>
                <a:gd name="T3" fmla="*/ 199060515 h 44"/>
                <a:gd name="T4" fmla="*/ 91873736 w 44"/>
                <a:gd name="T5" fmla="*/ 35729679 h 44"/>
                <a:gd name="T6" fmla="*/ 86770142 w 44"/>
                <a:gd name="T7" fmla="*/ 199060515 h 44"/>
                <a:gd name="T8" fmla="*/ 0 60000 65536"/>
                <a:gd name="T9" fmla="*/ 0 60000 65536"/>
                <a:gd name="T10" fmla="*/ 0 60000 65536"/>
                <a:gd name="T11" fmla="*/ 0 60000 65536"/>
                <a:gd name="T12" fmla="*/ 0 w 44"/>
                <a:gd name="T13" fmla="*/ 0 h 44"/>
                <a:gd name="T14" fmla="*/ 44 w 44"/>
                <a:gd name="T15" fmla="*/ 44 h 44"/>
              </a:gdLst>
              <a:ahLst/>
              <a:cxnLst>
                <a:cxn ang="T8">
                  <a:pos x="T0" y="T1"/>
                </a:cxn>
                <a:cxn ang="T9">
                  <a:pos x="T2" y="T3"/>
                </a:cxn>
                <a:cxn ang="T10">
                  <a:pos x="T4" y="T5"/>
                </a:cxn>
                <a:cxn ang="T11">
                  <a:pos x="T6" y="T7"/>
                </a:cxn>
              </a:cxnLst>
              <a:rect l="T12" t="T13" r="T14" b="T15"/>
              <a:pathLst>
                <a:path w="44" h="44">
                  <a:moveTo>
                    <a:pt x="17" y="39"/>
                  </a:moveTo>
                  <a:cubicBezTo>
                    <a:pt x="17" y="39"/>
                    <a:pt x="18" y="39"/>
                    <a:pt x="18" y="39"/>
                  </a:cubicBezTo>
                  <a:cubicBezTo>
                    <a:pt x="44" y="44"/>
                    <a:pt x="41" y="0"/>
                    <a:pt x="18" y="7"/>
                  </a:cubicBezTo>
                  <a:cubicBezTo>
                    <a:pt x="3"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4" name="Freeform 155"/>
            <p:cNvSpPr>
              <a:spLocks noChangeArrowheads="1"/>
            </p:cNvSpPr>
            <p:nvPr/>
          </p:nvSpPr>
          <p:spPr bwMode="auto">
            <a:xfrm>
              <a:off x="1116938" y="333740"/>
              <a:ext cx="96539" cy="102274"/>
            </a:xfrm>
            <a:custGeom>
              <a:avLst/>
              <a:gdLst>
                <a:gd name="T0" fmla="*/ 80645986 w 43"/>
                <a:gd name="T1" fmla="*/ 201450234 h 45"/>
                <a:gd name="T2" fmla="*/ 85688465 w 43"/>
                <a:gd name="T3" fmla="*/ 206616208 h 45"/>
                <a:gd name="T4" fmla="*/ 85688465 w 43"/>
                <a:gd name="T5" fmla="*/ 41323242 h 45"/>
                <a:gd name="T6" fmla="*/ 80645986 w 43"/>
                <a:gd name="T7" fmla="*/ 201450234 h 45"/>
                <a:gd name="T8" fmla="*/ 0 60000 65536"/>
                <a:gd name="T9" fmla="*/ 0 60000 65536"/>
                <a:gd name="T10" fmla="*/ 0 60000 65536"/>
                <a:gd name="T11" fmla="*/ 0 60000 65536"/>
                <a:gd name="T12" fmla="*/ 0 w 43"/>
                <a:gd name="T13" fmla="*/ 0 h 45"/>
                <a:gd name="T14" fmla="*/ 43 w 43"/>
                <a:gd name="T15" fmla="*/ 45 h 45"/>
              </a:gdLst>
              <a:ahLst/>
              <a:cxnLst>
                <a:cxn ang="T8">
                  <a:pos x="T0" y="T1"/>
                </a:cxn>
                <a:cxn ang="T9">
                  <a:pos x="T2" y="T3"/>
                </a:cxn>
                <a:cxn ang="T10">
                  <a:pos x="T4" y="T5"/>
                </a:cxn>
                <a:cxn ang="T11">
                  <a:pos x="T6" y="T7"/>
                </a:cxn>
              </a:cxnLst>
              <a:rect l="T12" t="T13" r="T14" b="T15"/>
              <a:pathLst>
                <a:path w="43" h="45">
                  <a:moveTo>
                    <a:pt x="16" y="39"/>
                  </a:moveTo>
                  <a:cubicBezTo>
                    <a:pt x="17" y="40"/>
                    <a:pt x="17" y="40"/>
                    <a:pt x="17" y="40"/>
                  </a:cubicBezTo>
                  <a:cubicBezTo>
                    <a:pt x="43" y="45"/>
                    <a:pt x="40" y="0"/>
                    <a:pt x="17" y="8"/>
                  </a:cubicBezTo>
                  <a:cubicBezTo>
                    <a:pt x="3" y="12"/>
                    <a:pt x="0" y="35"/>
                    <a:pt x="16"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5" name="Freeform 156"/>
            <p:cNvSpPr>
              <a:spLocks noChangeArrowheads="1"/>
            </p:cNvSpPr>
            <p:nvPr/>
          </p:nvSpPr>
          <p:spPr bwMode="auto">
            <a:xfrm>
              <a:off x="1300886" y="236091"/>
              <a:ext cx="99406" cy="101318"/>
            </a:xfrm>
            <a:custGeom>
              <a:avLst/>
              <a:gdLst>
                <a:gd name="T0" fmla="*/ 86770142 w 44"/>
                <a:gd name="T1" fmla="*/ 197702939 h 45"/>
                <a:gd name="T2" fmla="*/ 91873736 w 44"/>
                <a:gd name="T3" fmla="*/ 197702939 h 45"/>
                <a:gd name="T4" fmla="*/ 91873736 w 44"/>
                <a:gd name="T5" fmla="*/ 35486067 h 45"/>
                <a:gd name="T6" fmla="*/ 86770142 w 44"/>
                <a:gd name="T7" fmla="*/ 197702939 h 45"/>
                <a:gd name="T8" fmla="*/ 0 60000 65536"/>
                <a:gd name="T9" fmla="*/ 0 60000 65536"/>
                <a:gd name="T10" fmla="*/ 0 60000 65536"/>
                <a:gd name="T11" fmla="*/ 0 60000 65536"/>
                <a:gd name="T12" fmla="*/ 0 w 44"/>
                <a:gd name="T13" fmla="*/ 0 h 45"/>
                <a:gd name="T14" fmla="*/ 44 w 44"/>
                <a:gd name="T15" fmla="*/ 45 h 45"/>
              </a:gdLst>
              <a:ahLst/>
              <a:cxnLst>
                <a:cxn ang="T8">
                  <a:pos x="T0" y="T1"/>
                </a:cxn>
                <a:cxn ang="T9">
                  <a:pos x="T2" y="T3"/>
                </a:cxn>
                <a:cxn ang="T10">
                  <a:pos x="T4" y="T5"/>
                </a:cxn>
                <a:cxn ang="T11">
                  <a:pos x="T6" y="T7"/>
                </a:cxn>
              </a:cxnLst>
              <a:rect l="T12" t="T13" r="T14" b="T15"/>
              <a:pathLst>
                <a:path w="44" h="45">
                  <a:moveTo>
                    <a:pt x="17" y="39"/>
                  </a:moveTo>
                  <a:cubicBezTo>
                    <a:pt x="17" y="39"/>
                    <a:pt x="17" y="39"/>
                    <a:pt x="18" y="39"/>
                  </a:cubicBezTo>
                  <a:cubicBezTo>
                    <a:pt x="44" y="45"/>
                    <a:pt x="41" y="0"/>
                    <a:pt x="18" y="7"/>
                  </a:cubicBezTo>
                  <a:cubicBezTo>
                    <a:pt x="3"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6" name="Freeform 157"/>
            <p:cNvSpPr>
              <a:spLocks noChangeArrowheads="1"/>
            </p:cNvSpPr>
            <p:nvPr/>
          </p:nvSpPr>
          <p:spPr bwMode="auto">
            <a:xfrm>
              <a:off x="1351859" y="505069"/>
              <a:ext cx="97495" cy="99406"/>
            </a:xfrm>
            <a:custGeom>
              <a:avLst/>
              <a:gdLst>
                <a:gd name="T0" fmla="*/ 87394065 w 43"/>
                <a:gd name="T1" fmla="*/ 199060515 h 44"/>
                <a:gd name="T2" fmla="*/ 87394065 w 43"/>
                <a:gd name="T3" fmla="*/ 199060515 h 44"/>
                <a:gd name="T4" fmla="*/ 87394065 w 43"/>
                <a:gd name="T5" fmla="*/ 35729679 h 44"/>
                <a:gd name="T6" fmla="*/ 87394065 w 43"/>
                <a:gd name="T7" fmla="*/ 199060515 h 44"/>
                <a:gd name="T8" fmla="*/ 0 60000 65536"/>
                <a:gd name="T9" fmla="*/ 0 60000 65536"/>
                <a:gd name="T10" fmla="*/ 0 60000 65536"/>
                <a:gd name="T11" fmla="*/ 0 60000 65536"/>
                <a:gd name="T12" fmla="*/ 0 w 43"/>
                <a:gd name="T13" fmla="*/ 0 h 44"/>
                <a:gd name="T14" fmla="*/ 43 w 43"/>
                <a:gd name="T15" fmla="*/ 44 h 44"/>
              </a:gdLst>
              <a:ahLst/>
              <a:cxnLst>
                <a:cxn ang="T8">
                  <a:pos x="T0" y="T1"/>
                </a:cxn>
                <a:cxn ang="T9">
                  <a:pos x="T2" y="T3"/>
                </a:cxn>
                <a:cxn ang="T10">
                  <a:pos x="T4" y="T5"/>
                </a:cxn>
                <a:cxn ang="T11">
                  <a:pos x="T6" y="T7"/>
                </a:cxn>
              </a:cxnLst>
              <a:rect l="T12" t="T13" r="T14" b="T15"/>
              <a:pathLst>
                <a:path w="43" h="44">
                  <a:moveTo>
                    <a:pt x="17" y="39"/>
                  </a:moveTo>
                  <a:cubicBezTo>
                    <a:pt x="17" y="39"/>
                    <a:pt x="17" y="39"/>
                    <a:pt x="17" y="39"/>
                  </a:cubicBezTo>
                  <a:cubicBezTo>
                    <a:pt x="43" y="44"/>
                    <a:pt x="41" y="0"/>
                    <a:pt x="17" y="7"/>
                  </a:cubicBezTo>
                  <a:cubicBezTo>
                    <a:pt x="3"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7" name="Freeform 158"/>
            <p:cNvSpPr>
              <a:spLocks noChangeArrowheads="1"/>
            </p:cNvSpPr>
            <p:nvPr/>
          </p:nvSpPr>
          <p:spPr bwMode="auto">
            <a:xfrm>
              <a:off x="895613" y="251384"/>
              <a:ext cx="99406" cy="102274"/>
            </a:xfrm>
            <a:custGeom>
              <a:avLst/>
              <a:gdLst>
                <a:gd name="T0" fmla="*/ 86770142 w 44"/>
                <a:gd name="T1" fmla="*/ 201450234 h 45"/>
                <a:gd name="T2" fmla="*/ 91873736 w 44"/>
                <a:gd name="T3" fmla="*/ 201450234 h 45"/>
                <a:gd name="T4" fmla="*/ 91873736 w 44"/>
                <a:gd name="T5" fmla="*/ 36157268 h 45"/>
                <a:gd name="T6" fmla="*/ 86770142 w 44"/>
                <a:gd name="T7" fmla="*/ 201450234 h 45"/>
                <a:gd name="T8" fmla="*/ 0 60000 65536"/>
                <a:gd name="T9" fmla="*/ 0 60000 65536"/>
                <a:gd name="T10" fmla="*/ 0 60000 65536"/>
                <a:gd name="T11" fmla="*/ 0 60000 65536"/>
                <a:gd name="T12" fmla="*/ 0 w 44"/>
                <a:gd name="T13" fmla="*/ 0 h 45"/>
                <a:gd name="T14" fmla="*/ 44 w 44"/>
                <a:gd name="T15" fmla="*/ 45 h 45"/>
              </a:gdLst>
              <a:ahLst/>
              <a:cxnLst>
                <a:cxn ang="T8">
                  <a:pos x="T0" y="T1"/>
                </a:cxn>
                <a:cxn ang="T9">
                  <a:pos x="T2" y="T3"/>
                </a:cxn>
                <a:cxn ang="T10">
                  <a:pos x="T4" y="T5"/>
                </a:cxn>
                <a:cxn ang="T11">
                  <a:pos x="T6" y="T7"/>
                </a:cxn>
              </a:cxnLst>
              <a:rect l="T12" t="T13" r="T14" b="T15"/>
              <a:pathLst>
                <a:path w="44" h="45">
                  <a:moveTo>
                    <a:pt x="17" y="39"/>
                  </a:moveTo>
                  <a:cubicBezTo>
                    <a:pt x="18" y="39"/>
                    <a:pt x="18" y="39"/>
                    <a:pt x="18" y="39"/>
                  </a:cubicBezTo>
                  <a:cubicBezTo>
                    <a:pt x="44" y="45"/>
                    <a:pt x="41" y="0"/>
                    <a:pt x="18" y="7"/>
                  </a:cubicBezTo>
                  <a:cubicBezTo>
                    <a:pt x="4"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8" name="Freeform 159"/>
            <p:cNvSpPr>
              <a:spLocks noChangeArrowheads="1"/>
            </p:cNvSpPr>
            <p:nvPr/>
          </p:nvSpPr>
          <p:spPr bwMode="auto">
            <a:xfrm>
              <a:off x="917032" y="492253"/>
              <a:ext cx="97495" cy="101318"/>
            </a:xfrm>
            <a:custGeom>
              <a:avLst/>
              <a:gdLst>
                <a:gd name="T0" fmla="*/ 87394065 w 43"/>
                <a:gd name="T1" fmla="*/ 197702939 h 45"/>
                <a:gd name="T2" fmla="*/ 92534092 w 43"/>
                <a:gd name="T3" fmla="*/ 197702939 h 45"/>
                <a:gd name="T4" fmla="*/ 92534092 w 43"/>
                <a:gd name="T5" fmla="*/ 35486067 h 45"/>
                <a:gd name="T6" fmla="*/ 87394065 w 43"/>
                <a:gd name="T7" fmla="*/ 197702939 h 45"/>
                <a:gd name="T8" fmla="*/ 0 60000 65536"/>
                <a:gd name="T9" fmla="*/ 0 60000 65536"/>
                <a:gd name="T10" fmla="*/ 0 60000 65536"/>
                <a:gd name="T11" fmla="*/ 0 60000 65536"/>
                <a:gd name="T12" fmla="*/ 0 w 43"/>
                <a:gd name="T13" fmla="*/ 0 h 45"/>
                <a:gd name="T14" fmla="*/ 43 w 43"/>
                <a:gd name="T15" fmla="*/ 45 h 45"/>
              </a:gdLst>
              <a:ahLst/>
              <a:cxnLst>
                <a:cxn ang="T8">
                  <a:pos x="T0" y="T1"/>
                </a:cxn>
                <a:cxn ang="T9">
                  <a:pos x="T2" y="T3"/>
                </a:cxn>
                <a:cxn ang="T10">
                  <a:pos x="T4" y="T5"/>
                </a:cxn>
                <a:cxn ang="T11">
                  <a:pos x="T6" y="T7"/>
                </a:cxn>
              </a:cxnLst>
              <a:rect l="T12" t="T13" r="T14" b="T15"/>
              <a:pathLst>
                <a:path w="43" h="45">
                  <a:moveTo>
                    <a:pt x="17" y="39"/>
                  </a:moveTo>
                  <a:cubicBezTo>
                    <a:pt x="17" y="39"/>
                    <a:pt x="17" y="39"/>
                    <a:pt x="18" y="39"/>
                  </a:cubicBezTo>
                  <a:cubicBezTo>
                    <a:pt x="43" y="45"/>
                    <a:pt x="41" y="0"/>
                    <a:pt x="18" y="7"/>
                  </a:cubicBezTo>
                  <a:cubicBezTo>
                    <a:pt x="3"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9" name="Freeform 160"/>
            <p:cNvSpPr>
              <a:spLocks noChangeArrowheads="1"/>
            </p:cNvSpPr>
            <p:nvPr/>
          </p:nvSpPr>
          <p:spPr bwMode="auto">
            <a:xfrm>
              <a:off x="1251182" y="410052"/>
              <a:ext cx="96539" cy="100363"/>
            </a:xfrm>
            <a:custGeom>
              <a:avLst/>
              <a:gdLst>
                <a:gd name="T0" fmla="*/ 85688465 w 43"/>
                <a:gd name="T1" fmla="*/ 202911176 h 44"/>
                <a:gd name="T2" fmla="*/ 90728699 w 43"/>
                <a:gd name="T3" fmla="*/ 202911176 h 44"/>
                <a:gd name="T4" fmla="*/ 90728699 w 43"/>
                <a:gd name="T5" fmla="*/ 36420364 h 44"/>
                <a:gd name="T6" fmla="*/ 85688465 w 43"/>
                <a:gd name="T7" fmla="*/ 202911176 h 44"/>
                <a:gd name="T8" fmla="*/ 0 60000 65536"/>
                <a:gd name="T9" fmla="*/ 0 60000 65536"/>
                <a:gd name="T10" fmla="*/ 0 60000 65536"/>
                <a:gd name="T11" fmla="*/ 0 60000 65536"/>
                <a:gd name="T12" fmla="*/ 0 w 43"/>
                <a:gd name="T13" fmla="*/ 0 h 44"/>
                <a:gd name="T14" fmla="*/ 43 w 43"/>
                <a:gd name="T15" fmla="*/ 44 h 44"/>
              </a:gdLst>
              <a:ahLst/>
              <a:cxnLst>
                <a:cxn ang="T8">
                  <a:pos x="T0" y="T1"/>
                </a:cxn>
                <a:cxn ang="T9">
                  <a:pos x="T2" y="T3"/>
                </a:cxn>
                <a:cxn ang="T10">
                  <a:pos x="T4" y="T5"/>
                </a:cxn>
                <a:cxn ang="T11">
                  <a:pos x="T6" y="T7"/>
                </a:cxn>
              </a:cxnLst>
              <a:rect l="T12" t="T13" r="T14" b="T15"/>
              <a:pathLst>
                <a:path w="43" h="44">
                  <a:moveTo>
                    <a:pt x="17" y="39"/>
                  </a:moveTo>
                  <a:cubicBezTo>
                    <a:pt x="17" y="39"/>
                    <a:pt x="17" y="39"/>
                    <a:pt x="18" y="39"/>
                  </a:cubicBezTo>
                  <a:cubicBezTo>
                    <a:pt x="43" y="44"/>
                    <a:pt x="41" y="0"/>
                    <a:pt x="18" y="7"/>
                  </a:cubicBezTo>
                  <a:cubicBezTo>
                    <a:pt x="3"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0" name="Freeform 161"/>
            <p:cNvSpPr>
              <a:spLocks noChangeArrowheads="1"/>
            </p:cNvSpPr>
            <p:nvPr/>
          </p:nvSpPr>
          <p:spPr bwMode="auto">
            <a:xfrm>
              <a:off x="1435515" y="572638"/>
              <a:ext cx="97495" cy="101318"/>
            </a:xfrm>
            <a:custGeom>
              <a:avLst/>
              <a:gdLst>
                <a:gd name="T0" fmla="*/ 87394065 w 43"/>
                <a:gd name="T1" fmla="*/ 197702939 h 45"/>
                <a:gd name="T2" fmla="*/ 87394065 w 43"/>
                <a:gd name="T3" fmla="*/ 202771091 h 45"/>
                <a:gd name="T4" fmla="*/ 87394065 w 43"/>
                <a:gd name="T5" fmla="*/ 40554218 h 45"/>
                <a:gd name="T6" fmla="*/ 87394065 w 43"/>
                <a:gd name="T7" fmla="*/ 197702939 h 45"/>
                <a:gd name="T8" fmla="*/ 0 60000 65536"/>
                <a:gd name="T9" fmla="*/ 0 60000 65536"/>
                <a:gd name="T10" fmla="*/ 0 60000 65536"/>
                <a:gd name="T11" fmla="*/ 0 60000 65536"/>
                <a:gd name="T12" fmla="*/ 0 w 43"/>
                <a:gd name="T13" fmla="*/ 0 h 45"/>
                <a:gd name="T14" fmla="*/ 43 w 43"/>
                <a:gd name="T15" fmla="*/ 45 h 45"/>
              </a:gdLst>
              <a:ahLst/>
              <a:cxnLst>
                <a:cxn ang="T8">
                  <a:pos x="T0" y="T1"/>
                </a:cxn>
                <a:cxn ang="T9">
                  <a:pos x="T2" y="T3"/>
                </a:cxn>
                <a:cxn ang="T10">
                  <a:pos x="T4" y="T5"/>
                </a:cxn>
                <a:cxn ang="T11">
                  <a:pos x="T6" y="T7"/>
                </a:cxn>
              </a:cxnLst>
              <a:rect l="T12" t="T13" r="T14" b="T15"/>
              <a:pathLst>
                <a:path w="43" h="45">
                  <a:moveTo>
                    <a:pt x="17" y="39"/>
                  </a:moveTo>
                  <a:cubicBezTo>
                    <a:pt x="17" y="39"/>
                    <a:pt x="17" y="40"/>
                    <a:pt x="17" y="40"/>
                  </a:cubicBezTo>
                  <a:cubicBezTo>
                    <a:pt x="43" y="45"/>
                    <a:pt x="41" y="0"/>
                    <a:pt x="17" y="8"/>
                  </a:cubicBezTo>
                  <a:cubicBezTo>
                    <a:pt x="3"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1" name="Freeform 162"/>
            <p:cNvSpPr>
              <a:spLocks noChangeArrowheads="1"/>
            </p:cNvSpPr>
            <p:nvPr/>
          </p:nvSpPr>
          <p:spPr bwMode="auto">
            <a:xfrm>
              <a:off x="1246403" y="667968"/>
              <a:ext cx="99406" cy="99406"/>
            </a:xfrm>
            <a:custGeom>
              <a:avLst/>
              <a:gdLst>
                <a:gd name="T0" fmla="*/ 86770142 w 44"/>
                <a:gd name="T1" fmla="*/ 199060515 h 44"/>
                <a:gd name="T2" fmla="*/ 91873736 w 44"/>
                <a:gd name="T3" fmla="*/ 199060515 h 44"/>
                <a:gd name="T4" fmla="*/ 91873736 w 44"/>
                <a:gd name="T5" fmla="*/ 35729679 h 44"/>
                <a:gd name="T6" fmla="*/ 86770142 w 44"/>
                <a:gd name="T7" fmla="*/ 199060515 h 44"/>
                <a:gd name="T8" fmla="*/ 0 60000 65536"/>
                <a:gd name="T9" fmla="*/ 0 60000 65536"/>
                <a:gd name="T10" fmla="*/ 0 60000 65536"/>
                <a:gd name="T11" fmla="*/ 0 60000 65536"/>
                <a:gd name="T12" fmla="*/ 0 w 44"/>
                <a:gd name="T13" fmla="*/ 0 h 44"/>
                <a:gd name="T14" fmla="*/ 44 w 44"/>
                <a:gd name="T15" fmla="*/ 44 h 44"/>
              </a:gdLst>
              <a:ahLst/>
              <a:cxnLst>
                <a:cxn ang="T8">
                  <a:pos x="T0" y="T1"/>
                </a:cxn>
                <a:cxn ang="T9">
                  <a:pos x="T2" y="T3"/>
                </a:cxn>
                <a:cxn ang="T10">
                  <a:pos x="T4" y="T5"/>
                </a:cxn>
                <a:cxn ang="T11">
                  <a:pos x="T6" y="T7"/>
                </a:cxn>
              </a:cxnLst>
              <a:rect l="T12" t="T13" r="T14" b="T15"/>
              <a:pathLst>
                <a:path w="44" h="44">
                  <a:moveTo>
                    <a:pt x="17" y="39"/>
                  </a:moveTo>
                  <a:cubicBezTo>
                    <a:pt x="17" y="39"/>
                    <a:pt x="17" y="39"/>
                    <a:pt x="18" y="39"/>
                  </a:cubicBezTo>
                  <a:cubicBezTo>
                    <a:pt x="44" y="44"/>
                    <a:pt x="41" y="0"/>
                    <a:pt x="18" y="7"/>
                  </a:cubicBezTo>
                  <a:cubicBezTo>
                    <a:pt x="3"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2" name="Freeform 163"/>
            <p:cNvSpPr>
              <a:spLocks noChangeArrowheads="1"/>
            </p:cNvSpPr>
            <p:nvPr/>
          </p:nvSpPr>
          <p:spPr bwMode="auto">
            <a:xfrm>
              <a:off x="655700" y="555338"/>
              <a:ext cx="86025" cy="70731"/>
            </a:xfrm>
            <a:custGeom>
              <a:avLst/>
              <a:gdLst>
                <a:gd name="T0" fmla="*/ 20498852 w 38"/>
                <a:gd name="T1" fmla="*/ 119736175 h 31"/>
                <a:gd name="T2" fmla="*/ 40999968 w 38"/>
                <a:gd name="T3" fmla="*/ 0 h 31"/>
                <a:gd name="T4" fmla="*/ 51248262 w 38"/>
                <a:gd name="T5" fmla="*/ 109325028 h 31"/>
                <a:gd name="T6" fmla="*/ 148621770 w 38"/>
                <a:gd name="T7" fmla="*/ 41646869 h 31"/>
                <a:gd name="T8" fmla="*/ 87122951 w 38"/>
                <a:gd name="T9" fmla="*/ 114529461 h 31"/>
                <a:gd name="T10" fmla="*/ 169120622 w 38"/>
                <a:gd name="T11" fmla="*/ 140558469 h 31"/>
                <a:gd name="T12" fmla="*/ 61498820 w 38"/>
                <a:gd name="T13" fmla="*/ 145765183 h 31"/>
                <a:gd name="T14" fmla="*/ 0 60000 65536"/>
                <a:gd name="T15" fmla="*/ 0 60000 65536"/>
                <a:gd name="T16" fmla="*/ 0 60000 65536"/>
                <a:gd name="T17" fmla="*/ 0 60000 65536"/>
                <a:gd name="T18" fmla="*/ 0 60000 65536"/>
                <a:gd name="T19" fmla="*/ 0 60000 65536"/>
                <a:gd name="T20" fmla="*/ 0 60000 65536"/>
                <a:gd name="T21" fmla="*/ 0 w 38"/>
                <a:gd name="T22" fmla="*/ 0 h 31"/>
                <a:gd name="T23" fmla="*/ 38 w 3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1">
                  <a:moveTo>
                    <a:pt x="4" y="23"/>
                  </a:moveTo>
                  <a:cubicBezTo>
                    <a:pt x="4" y="18"/>
                    <a:pt x="0" y="0"/>
                    <a:pt x="8" y="0"/>
                  </a:cubicBezTo>
                  <a:cubicBezTo>
                    <a:pt x="15" y="0"/>
                    <a:pt x="10" y="17"/>
                    <a:pt x="10" y="21"/>
                  </a:cubicBezTo>
                  <a:cubicBezTo>
                    <a:pt x="11" y="16"/>
                    <a:pt x="23" y="6"/>
                    <a:pt x="29" y="8"/>
                  </a:cubicBezTo>
                  <a:cubicBezTo>
                    <a:pt x="38" y="11"/>
                    <a:pt x="19" y="20"/>
                    <a:pt x="17" y="22"/>
                  </a:cubicBezTo>
                  <a:cubicBezTo>
                    <a:pt x="21" y="21"/>
                    <a:pt x="38" y="20"/>
                    <a:pt x="33" y="27"/>
                  </a:cubicBezTo>
                  <a:cubicBezTo>
                    <a:pt x="30" y="31"/>
                    <a:pt x="15" y="30"/>
                    <a:pt x="12" y="28"/>
                  </a:cubicBezTo>
                </a:path>
              </a:pathLst>
            </a:custGeom>
            <a:solidFill>
              <a:srgbClr val="7C44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3" name="Freeform 164"/>
            <p:cNvSpPr>
              <a:spLocks noChangeArrowheads="1"/>
            </p:cNvSpPr>
            <p:nvPr/>
          </p:nvSpPr>
          <p:spPr bwMode="auto">
            <a:xfrm>
              <a:off x="501811" y="657612"/>
              <a:ext cx="70731" cy="49703"/>
            </a:xfrm>
            <a:custGeom>
              <a:avLst/>
              <a:gdLst>
                <a:gd name="T0" fmla="*/ 145765183 w 31"/>
                <a:gd name="T1" fmla="*/ 5103594 h 22"/>
                <a:gd name="T2" fmla="*/ 0 w 31"/>
                <a:gd name="T3" fmla="*/ 40833274 h 22"/>
                <a:gd name="T4" fmla="*/ 62471445 w 31"/>
                <a:gd name="T5" fmla="*/ 81666547 h 22"/>
                <a:gd name="T6" fmla="*/ 145765183 w 31"/>
                <a:gd name="T7" fmla="*/ 107186779 h 22"/>
                <a:gd name="T8" fmla="*/ 161383044 w 31"/>
                <a:gd name="T9" fmla="*/ 0 h 22"/>
                <a:gd name="T10" fmla="*/ 0 60000 65536"/>
                <a:gd name="T11" fmla="*/ 0 60000 65536"/>
                <a:gd name="T12" fmla="*/ 0 60000 65536"/>
                <a:gd name="T13" fmla="*/ 0 60000 65536"/>
                <a:gd name="T14" fmla="*/ 0 60000 65536"/>
                <a:gd name="T15" fmla="*/ 0 w 31"/>
                <a:gd name="T16" fmla="*/ 0 h 22"/>
                <a:gd name="T17" fmla="*/ 31 w 31"/>
                <a:gd name="T18" fmla="*/ 22 h 22"/>
              </a:gdLst>
              <a:ahLst/>
              <a:cxnLst>
                <a:cxn ang="T10">
                  <a:pos x="T0" y="T1"/>
                </a:cxn>
                <a:cxn ang="T11">
                  <a:pos x="T2" y="T3"/>
                </a:cxn>
                <a:cxn ang="T12">
                  <a:pos x="T4" y="T5"/>
                </a:cxn>
                <a:cxn ang="T13">
                  <a:pos x="T6" y="T7"/>
                </a:cxn>
                <a:cxn ang="T14">
                  <a:pos x="T8" y="T9"/>
                </a:cxn>
              </a:cxnLst>
              <a:rect l="T15" t="T16" r="T17" b="T18"/>
              <a:pathLst>
                <a:path w="31" h="22">
                  <a:moveTo>
                    <a:pt x="28" y="1"/>
                  </a:moveTo>
                  <a:cubicBezTo>
                    <a:pt x="19" y="3"/>
                    <a:pt x="9" y="4"/>
                    <a:pt x="0" y="8"/>
                  </a:cubicBezTo>
                  <a:cubicBezTo>
                    <a:pt x="0" y="13"/>
                    <a:pt x="9" y="15"/>
                    <a:pt x="12" y="16"/>
                  </a:cubicBezTo>
                  <a:cubicBezTo>
                    <a:pt x="17" y="18"/>
                    <a:pt x="23" y="22"/>
                    <a:pt x="28" y="21"/>
                  </a:cubicBezTo>
                  <a:cubicBezTo>
                    <a:pt x="30" y="21"/>
                    <a:pt x="30" y="3"/>
                    <a:pt x="31" y="0"/>
                  </a:cubicBezTo>
                </a:path>
              </a:pathLst>
            </a:custGeom>
            <a:solidFill>
              <a:srgbClr val="7C44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4" name="Freeform 165"/>
            <p:cNvSpPr>
              <a:spLocks noChangeArrowheads="1"/>
            </p:cNvSpPr>
            <p:nvPr/>
          </p:nvSpPr>
          <p:spPr bwMode="auto">
            <a:xfrm>
              <a:off x="540044" y="598351"/>
              <a:ext cx="292484" cy="287705"/>
            </a:xfrm>
            <a:custGeom>
              <a:avLst/>
              <a:gdLst>
                <a:gd name="T0" fmla="*/ 663154188 w 129"/>
                <a:gd name="T1" fmla="*/ 415692948 h 127"/>
                <a:gd name="T2" fmla="*/ 406117435 w 129"/>
                <a:gd name="T3" fmla="*/ 631236097 h 127"/>
                <a:gd name="T4" fmla="*/ 87391498 w 129"/>
                <a:gd name="T5" fmla="*/ 487539909 h 127"/>
                <a:gd name="T6" fmla="*/ 195347570 w 129"/>
                <a:gd name="T7" fmla="*/ 20528998 h 127"/>
                <a:gd name="T8" fmla="*/ 431822017 w 129"/>
                <a:gd name="T9" fmla="*/ 128300572 h 127"/>
                <a:gd name="T10" fmla="*/ 442102036 w 129"/>
                <a:gd name="T11" fmla="*/ 395163950 h 127"/>
                <a:gd name="T12" fmla="*/ 555198117 w 129"/>
                <a:gd name="T13" fmla="*/ 441353062 h 127"/>
                <a:gd name="T14" fmla="*/ 663154188 w 129"/>
                <a:gd name="T15" fmla="*/ 415692948 h 127"/>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127"/>
                <a:gd name="T26" fmla="*/ 129 w 129"/>
                <a:gd name="T27" fmla="*/ 127 h 1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127">
                  <a:moveTo>
                    <a:pt x="129" y="81"/>
                  </a:moveTo>
                  <a:cubicBezTo>
                    <a:pt x="123" y="106"/>
                    <a:pt x="104" y="119"/>
                    <a:pt x="79" y="123"/>
                  </a:cubicBezTo>
                  <a:cubicBezTo>
                    <a:pt x="56" y="127"/>
                    <a:pt x="29" y="115"/>
                    <a:pt x="17" y="95"/>
                  </a:cubicBezTo>
                  <a:cubicBezTo>
                    <a:pt x="2" y="69"/>
                    <a:pt x="0" y="11"/>
                    <a:pt x="38" y="4"/>
                  </a:cubicBezTo>
                  <a:cubicBezTo>
                    <a:pt x="55" y="0"/>
                    <a:pt x="76" y="9"/>
                    <a:pt x="84" y="25"/>
                  </a:cubicBezTo>
                  <a:cubicBezTo>
                    <a:pt x="91" y="41"/>
                    <a:pt x="78" y="63"/>
                    <a:pt x="86" y="77"/>
                  </a:cubicBezTo>
                  <a:cubicBezTo>
                    <a:pt x="90" y="85"/>
                    <a:pt x="100" y="86"/>
                    <a:pt x="108" y="86"/>
                  </a:cubicBezTo>
                  <a:cubicBezTo>
                    <a:pt x="110" y="86"/>
                    <a:pt x="128" y="83"/>
                    <a:pt x="129" y="81"/>
                  </a:cubicBezTo>
                  <a:close/>
                </a:path>
              </a:pathLst>
            </a:custGeom>
            <a:solidFill>
              <a:srgbClr val="FFCF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5" name="Freeform 166"/>
            <p:cNvSpPr>
              <a:spLocks noChangeArrowheads="1"/>
            </p:cNvSpPr>
            <p:nvPr/>
          </p:nvSpPr>
          <p:spPr bwMode="auto">
            <a:xfrm>
              <a:off x="590704" y="659524"/>
              <a:ext cx="20073" cy="27719"/>
            </a:xfrm>
            <a:custGeom>
              <a:avLst/>
              <a:gdLst>
                <a:gd name="T0" fmla="*/ 34819964 w 9"/>
                <a:gd name="T1" fmla="*/ 42684950 h 12"/>
                <a:gd name="T2" fmla="*/ 4973643 w 9"/>
                <a:gd name="T3" fmla="*/ 32015445 h 12"/>
                <a:gd name="T4" fmla="*/ 34819964 w 9"/>
                <a:gd name="T5" fmla="*/ 42684950 h 12"/>
                <a:gd name="T6" fmla="*/ 0 60000 65536"/>
                <a:gd name="T7" fmla="*/ 0 60000 65536"/>
                <a:gd name="T8" fmla="*/ 0 60000 65536"/>
                <a:gd name="T9" fmla="*/ 0 w 9"/>
                <a:gd name="T10" fmla="*/ 0 h 12"/>
                <a:gd name="T11" fmla="*/ 9 w 9"/>
                <a:gd name="T12" fmla="*/ 12 h 12"/>
              </a:gdLst>
              <a:ahLst/>
              <a:cxnLst>
                <a:cxn ang="T6">
                  <a:pos x="T0" y="T1"/>
                </a:cxn>
                <a:cxn ang="T7">
                  <a:pos x="T2" y="T3"/>
                </a:cxn>
                <a:cxn ang="T8">
                  <a:pos x="T4" y="T5"/>
                </a:cxn>
              </a:cxnLst>
              <a:rect l="T9" t="T10" r="T11" b="T12"/>
              <a:pathLst>
                <a:path w="9" h="12">
                  <a:moveTo>
                    <a:pt x="7" y="8"/>
                  </a:moveTo>
                  <a:cubicBezTo>
                    <a:pt x="9" y="2"/>
                    <a:pt x="1" y="0"/>
                    <a:pt x="1" y="6"/>
                  </a:cubicBezTo>
                  <a:cubicBezTo>
                    <a:pt x="0" y="10"/>
                    <a:pt x="5" y="12"/>
                    <a:pt x="7" y="8"/>
                  </a:cubicBezTo>
                  <a:close/>
                </a:path>
              </a:pathLst>
            </a:custGeom>
            <a:solidFill>
              <a:srgbClr val="7C44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6" name="Freeform 167"/>
            <p:cNvSpPr>
              <a:spLocks noChangeArrowheads="1"/>
            </p:cNvSpPr>
            <p:nvPr/>
          </p:nvSpPr>
          <p:spPr bwMode="auto">
            <a:xfrm>
              <a:off x="819147" y="743637"/>
              <a:ext cx="56394" cy="67864"/>
            </a:xfrm>
            <a:custGeom>
              <a:avLst/>
              <a:gdLst>
                <a:gd name="T0" fmla="*/ 0 w 25"/>
                <a:gd name="T1" fmla="*/ 97228753 h 30"/>
                <a:gd name="T2" fmla="*/ 20353722 w 25"/>
                <a:gd name="T3" fmla="*/ 15350837 h 30"/>
                <a:gd name="T4" fmla="*/ 35618450 w 25"/>
                <a:gd name="T5" fmla="*/ 76758708 h 30"/>
                <a:gd name="T6" fmla="*/ 101768612 w 25"/>
                <a:gd name="T7" fmla="*/ 71641763 h 30"/>
                <a:gd name="T8" fmla="*/ 45796440 w 25"/>
                <a:gd name="T9" fmla="*/ 107462644 h 30"/>
                <a:gd name="T10" fmla="*/ 91592879 w 25"/>
                <a:gd name="T11" fmla="*/ 143283525 h 30"/>
                <a:gd name="T12" fmla="*/ 15264728 w 25"/>
                <a:gd name="T13" fmla="*/ 107462644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0" y="19"/>
                  </a:moveTo>
                  <a:cubicBezTo>
                    <a:pt x="2" y="15"/>
                    <a:pt x="0" y="5"/>
                    <a:pt x="4" y="3"/>
                  </a:cubicBezTo>
                  <a:cubicBezTo>
                    <a:pt x="11" y="0"/>
                    <a:pt x="8" y="13"/>
                    <a:pt x="7" y="15"/>
                  </a:cubicBezTo>
                  <a:cubicBezTo>
                    <a:pt x="10" y="13"/>
                    <a:pt x="19" y="8"/>
                    <a:pt x="20" y="14"/>
                  </a:cubicBezTo>
                  <a:cubicBezTo>
                    <a:pt x="22" y="19"/>
                    <a:pt x="11" y="20"/>
                    <a:pt x="9" y="21"/>
                  </a:cubicBezTo>
                  <a:cubicBezTo>
                    <a:pt x="13" y="20"/>
                    <a:pt x="25" y="26"/>
                    <a:pt x="18" y="28"/>
                  </a:cubicBezTo>
                  <a:cubicBezTo>
                    <a:pt x="14" y="30"/>
                    <a:pt x="5" y="25"/>
                    <a:pt x="3" y="21"/>
                  </a:cubicBezTo>
                </a:path>
              </a:pathLst>
            </a:custGeom>
            <a:solidFill>
              <a:srgbClr val="7C44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7" name="Freeform 168"/>
            <p:cNvSpPr>
              <a:spLocks noChangeArrowheads="1"/>
            </p:cNvSpPr>
            <p:nvPr/>
          </p:nvSpPr>
          <p:spPr bwMode="auto">
            <a:xfrm>
              <a:off x="690110" y="641363"/>
              <a:ext cx="46836" cy="45880"/>
            </a:xfrm>
            <a:custGeom>
              <a:avLst/>
              <a:gdLst>
                <a:gd name="T0" fmla="*/ 54715599 w 21"/>
                <a:gd name="T1" fmla="*/ 94723848 h 20"/>
                <a:gd name="T2" fmla="*/ 29845683 w 21"/>
                <a:gd name="T3" fmla="*/ 31574616 h 20"/>
                <a:gd name="T4" fmla="*/ 54715599 w 21"/>
                <a:gd name="T5" fmla="*/ 94723848 h 20"/>
                <a:gd name="T6" fmla="*/ 0 60000 65536"/>
                <a:gd name="T7" fmla="*/ 0 60000 65536"/>
                <a:gd name="T8" fmla="*/ 0 60000 65536"/>
                <a:gd name="T9" fmla="*/ 0 w 21"/>
                <a:gd name="T10" fmla="*/ 0 h 20"/>
                <a:gd name="T11" fmla="*/ 21 w 21"/>
                <a:gd name="T12" fmla="*/ 20 h 20"/>
              </a:gdLst>
              <a:ahLst/>
              <a:cxnLst>
                <a:cxn ang="T6">
                  <a:pos x="T0" y="T1"/>
                </a:cxn>
                <a:cxn ang="T7">
                  <a:pos x="T2" y="T3"/>
                </a:cxn>
                <a:cxn ang="T8">
                  <a:pos x="T4" y="T5"/>
                </a:cxn>
              </a:cxnLst>
              <a:rect l="T9" t="T10" r="T11" b="T12"/>
              <a:pathLst>
                <a:path w="21" h="20">
                  <a:moveTo>
                    <a:pt x="11" y="18"/>
                  </a:moveTo>
                  <a:cubicBezTo>
                    <a:pt x="21" y="15"/>
                    <a:pt x="15" y="0"/>
                    <a:pt x="6" y="6"/>
                  </a:cubicBezTo>
                  <a:cubicBezTo>
                    <a:pt x="0" y="10"/>
                    <a:pt x="4" y="20"/>
                    <a:pt x="11" y="18"/>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8" name="Freeform 169"/>
            <p:cNvSpPr>
              <a:spLocks noChangeArrowheads="1"/>
            </p:cNvSpPr>
            <p:nvPr/>
          </p:nvSpPr>
          <p:spPr bwMode="auto">
            <a:xfrm>
              <a:off x="558205" y="743637"/>
              <a:ext cx="47792" cy="43013"/>
            </a:xfrm>
            <a:custGeom>
              <a:avLst/>
              <a:gdLst>
                <a:gd name="T0" fmla="*/ 62152358 w 21"/>
                <a:gd name="T1" fmla="*/ 87123963 h 19"/>
                <a:gd name="T2" fmla="*/ 36255922 w 21"/>
                <a:gd name="T3" fmla="*/ 25624429 h 19"/>
                <a:gd name="T4" fmla="*/ 62152358 w 21"/>
                <a:gd name="T5" fmla="*/ 87123963 h 19"/>
                <a:gd name="T6" fmla="*/ 0 60000 65536"/>
                <a:gd name="T7" fmla="*/ 0 60000 65536"/>
                <a:gd name="T8" fmla="*/ 0 60000 65536"/>
                <a:gd name="T9" fmla="*/ 0 w 21"/>
                <a:gd name="T10" fmla="*/ 0 h 19"/>
                <a:gd name="T11" fmla="*/ 21 w 21"/>
                <a:gd name="T12" fmla="*/ 19 h 19"/>
              </a:gdLst>
              <a:ahLst/>
              <a:cxnLst>
                <a:cxn ang="T6">
                  <a:pos x="T0" y="T1"/>
                </a:cxn>
                <a:cxn ang="T7">
                  <a:pos x="T2" y="T3"/>
                </a:cxn>
                <a:cxn ang="T8">
                  <a:pos x="T4" y="T5"/>
                </a:cxn>
              </a:cxnLst>
              <a:rect l="T9" t="T10" r="T11" b="T12"/>
              <a:pathLst>
                <a:path w="21" h="19">
                  <a:moveTo>
                    <a:pt x="12" y="17"/>
                  </a:moveTo>
                  <a:cubicBezTo>
                    <a:pt x="21" y="14"/>
                    <a:pt x="15" y="0"/>
                    <a:pt x="7" y="5"/>
                  </a:cubicBezTo>
                  <a:cubicBezTo>
                    <a:pt x="0" y="9"/>
                    <a:pt x="4" y="19"/>
                    <a:pt x="12" y="17"/>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9" name="Freeform 170"/>
            <p:cNvSpPr>
              <a:spLocks noChangeArrowheads="1"/>
            </p:cNvSpPr>
            <p:nvPr/>
          </p:nvSpPr>
          <p:spPr bwMode="auto">
            <a:xfrm>
              <a:off x="599306" y="605041"/>
              <a:ext cx="33454" cy="29631"/>
            </a:xfrm>
            <a:custGeom>
              <a:avLst/>
              <a:gdLst>
                <a:gd name="T0" fmla="*/ 44765913 w 15"/>
                <a:gd name="T1" fmla="*/ 62343624 h 13"/>
                <a:gd name="T2" fmla="*/ 54715132 w 15"/>
                <a:gd name="T3" fmla="*/ 0 h 13"/>
                <a:gd name="T4" fmla="*/ 0 w 15"/>
                <a:gd name="T5" fmla="*/ 31171812 h 13"/>
                <a:gd name="T6" fmla="*/ 44765913 w 15"/>
                <a:gd name="T7" fmla="*/ 62343624 h 13"/>
                <a:gd name="T8" fmla="*/ 0 60000 65536"/>
                <a:gd name="T9" fmla="*/ 0 60000 65536"/>
                <a:gd name="T10" fmla="*/ 0 60000 65536"/>
                <a:gd name="T11" fmla="*/ 0 60000 65536"/>
                <a:gd name="T12" fmla="*/ 0 w 15"/>
                <a:gd name="T13" fmla="*/ 0 h 13"/>
                <a:gd name="T14" fmla="*/ 15 w 15"/>
                <a:gd name="T15" fmla="*/ 13 h 13"/>
              </a:gdLst>
              <a:ahLst/>
              <a:cxnLst>
                <a:cxn ang="T8">
                  <a:pos x="T0" y="T1"/>
                </a:cxn>
                <a:cxn ang="T9">
                  <a:pos x="T2" y="T3"/>
                </a:cxn>
                <a:cxn ang="T10">
                  <a:pos x="T4" y="T5"/>
                </a:cxn>
                <a:cxn ang="T11">
                  <a:pos x="T6" y="T7"/>
                </a:cxn>
              </a:cxnLst>
              <a:rect l="T12" t="T13" r="T14" b="T15"/>
              <a:pathLst>
                <a:path w="15" h="13">
                  <a:moveTo>
                    <a:pt x="9" y="12"/>
                  </a:moveTo>
                  <a:cubicBezTo>
                    <a:pt x="15" y="10"/>
                    <a:pt x="15" y="3"/>
                    <a:pt x="11" y="0"/>
                  </a:cubicBezTo>
                  <a:cubicBezTo>
                    <a:pt x="8" y="2"/>
                    <a:pt x="4" y="4"/>
                    <a:pt x="0" y="6"/>
                  </a:cubicBezTo>
                  <a:cubicBezTo>
                    <a:pt x="1" y="9"/>
                    <a:pt x="4" y="13"/>
                    <a:pt x="9" y="12"/>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0" name="Freeform 171"/>
            <p:cNvSpPr>
              <a:spLocks noChangeArrowheads="1"/>
            </p:cNvSpPr>
            <p:nvPr/>
          </p:nvSpPr>
          <p:spPr bwMode="auto">
            <a:xfrm>
              <a:off x="640407" y="755107"/>
              <a:ext cx="44924" cy="44924"/>
            </a:xfrm>
            <a:custGeom>
              <a:avLst/>
              <a:gdLst>
                <a:gd name="T0" fmla="*/ 55499110 w 20"/>
                <a:gd name="T1" fmla="*/ 85771147 h 20"/>
                <a:gd name="T2" fmla="*/ 30272037 w 20"/>
                <a:gd name="T3" fmla="*/ 25227072 h 20"/>
                <a:gd name="T4" fmla="*/ 55499110 w 20"/>
                <a:gd name="T5" fmla="*/ 85771147 h 20"/>
                <a:gd name="T6" fmla="*/ 0 60000 65536"/>
                <a:gd name="T7" fmla="*/ 0 60000 65536"/>
                <a:gd name="T8" fmla="*/ 0 60000 65536"/>
                <a:gd name="T9" fmla="*/ 0 w 20"/>
                <a:gd name="T10" fmla="*/ 0 h 20"/>
                <a:gd name="T11" fmla="*/ 20 w 20"/>
                <a:gd name="T12" fmla="*/ 20 h 20"/>
              </a:gdLst>
              <a:ahLst/>
              <a:cxnLst>
                <a:cxn ang="T6">
                  <a:pos x="T0" y="T1"/>
                </a:cxn>
                <a:cxn ang="T7">
                  <a:pos x="T2" y="T3"/>
                </a:cxn>
                <a:cxn ang="T8">
                  <a:pos x="T4" y="T5"/>
                </a:cxn>
              </a:cxnLst>
              <a:rect l="T9" t="T10" r="T11" b="T12"/>
              <a:pathLst>
                <a:path w="20" h="20">
                  <a:moveTo>
                    <a:pt x="11" y="17"/>
                  </a:moveTo>
                  <a:cubicBezTo>
                    <a:pt x="20" y="15"/>
                    <a:pt x="15" y="0"/>
                    <a:pt x="6" y="5"/>
                  </a:cubicBezTo>
                  <a:cubicBezTo>
                    <a:pt x="0" y="9"/>
                    <a:pt x="3" y="20"/>
                    <a:pt x="11" y="17"/>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1" name="Freeform 172"/>
            <p:cNvSpPr>
              <a:spLocks noChangeArrowheads="1"/>
            </p:cNvSpPr>
            <p:nvPr/>
          </p:nvSpPr>
          <p:spPr bwMode="auto">
            <a:xfrm>
              <a:off x="687242" y="829662"/>
              <a:ext cx="47792" cy="45880"/>
            </a:xfrm>
            <a:custGeom>
              <a:avLst/>
              <a:gdLst>
                <a:gd name="T0" fmla="*/ 56972616 w 21"/>
                <a:gd name="T1" fmla="*/ 94723848 h 20"/>
                <a:gd name="T2" fmla="*/ 31076179 w 21"/>
                <a:gd name="T3" fmla="*/ 31574616 h 20"/>
                <a:gd name="T4" fmla="*/ 56972616 w 21"/>
                <a:gd name="T5" fmla="*/ 94723848 h 20"/>
                <a:gd name="T6" fmla="*/ 0 60000 65536"/>
                <a:gd name="T7" fmla="*/ 0 60000 65536"/>
                <a:gd name="T8" fmla="*/ 0 60000 65536"/>
                <a:gd name="T9" fmla="*/ 0 w 21"/>
                <a:gd name="T10" fmla="*/ 0 h 20"/>
                <a:gd name="T11" fmla="*/ 21 w 21"/>
                <a:gd name="T12" fmla="*/ 20 h 20"/>
              </a:gdLst>
              <a:ahLst/>
              <a:cxnLst>
                <a:cxn ang="T6">
                  <a:pos x="T0" y="T1"/>
                </a:cxn>
                <a:cxn ang="T7">
                  <a:pos x="T2" y="T3"/>
                </a:cxn>
                <a:cxn ang="T8">
                  <a:pos x="T4" y="T5"/>
                </a:cxn>
              </a:cxnLst>
              <a:rect l="T9" t="T10" r="T11" b="T12"/>
              <a:pathLst>
                <a:path w="21" h="20">
                  <a:moveTo>
                    <a:pt x="11" y="18"/>
                  </a:moveTo>
                  <a:cubicBezTo>
                    <a:pt x="21" y="15"/>
                    <a:pt x="15" y="0"/>
                    <a:pt x="6" y="6"/>
                  </a:cubicBezTo>
                  <a:cubicBezTo>
                    <a:pt x="0" y="10"/>
                    <a:pt x="4" y="20"/>
                    <a:pt x="11" y="18"/>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2" name="Freeform 173"/>
            <p:cNvSpPr>
              <a:spLocks noChangeArrowheads="1"/>
            </p:cNvSpPr>
            <p:nvPr/>
          </p:nvSpPr>
          <p:spPr bwMode="auto">
            <a:xfrm>
              <a:off x="779958" y="791429"/>
              <a:ext cx="45880" cy="43013"/>
            </a:xfrm>
            <a:custGeom>
              <a:avLst/>
              <a:gdLst>
                <a:gd name="T0" fmla="*/ 57886796 w 20"/>
                <a:gd name="T1" fmla="*/ 87123963 h 19"/>
                <a:gd name="T2" fmla="*/ 31574616 w 20"/>
                <a:gd name="T3" fmla="*/ 25624429 h 19"/>
                <a:gd name="T4" fmla="*/ 57886796 w 20"/>
                <a:gd name="T5" fmla="*/ 87123963 h 19"/>
                <a:gd name="T6" fmla="*/ 0 60000 65536"/>
                <a:gd name="T7" fmla="*/ 0 60000 65536"/>
                <a:gd name="T8" fmla="*/ 0 60000 65536"/>
                <a:gd name="T9" fmla="*/ 0 w 20"/>
                <a:gd name="T10" fmla="*/ 0 h 19"/>
                <a:gd name="T11" fmla="*/ 20 w 20"/>
                <a:gd name="T12" fmla="*/ 19 h 19"/>
              </a:gdLst>
              <a:ahLst/>
              <a:cxnLst>
                <a:cxn ang="T6">
                  <a:pos x="T0" y="T1"/>
                </a:cxn>
                <a:cxn ang="T7">
                  <a:pos x="T2" y="T3"/>
                </a:cxn>
                <a:cxn ang="T8">
                  <a:pos x="T4" y="T5"/>
                </a:cxn>
              </a:cxnLst>
              <a:rect l="T9" t="T10" r="T11" b="T12"/>
              <a:pathLst>
                <a:path w="20" h="19">
                  <a:moveTo>
                    <a:pt x="11" y="17"/>
                  </a:moveTo>
                  <a:cubicBezTo>
                    <a:pt x="20" y="15"/>
                    <a:pt x="15" y="0"/>
                    <a:pt x="6" y="5"/>
                  </a:cubicBezTo>
                  <a:cubicBezTo>
                    <a:pt x="0" y="9"/>
                    <a:pt x="3" y="19"/>
                    <a:pt x="11" y="17"/>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3" name="Freeform 174"/>
            <p:cNvSpPr>
              <a:spLocks noChangeArrowheads="1"/>
            </p:cNvSpPr>
            <p:nvPr/>
          </p:nvSpPr>
          <p:spPr bwMode="auto">
            <a:xfrm>
              <a:off x="630848" y="677684"/>
              <a:ext cx="47792" cy="45880"/>
            </a:xfrm>
            <a:custGeom>
              <a:avLst/>
              <a:gdLst>
                <a:gd name="T0" fmla="*/ 56972616 w 21"/>
                <a:gd name="T1" fmla="*/ 94723848 h 20"/>
                <a:gd name="T2" fmla="*/ 31076179 w 21"/>
                <a:gd name="T3" fmla="*/ 31574616 h 20"/>
                <a:gd name="T4" fmla="*/ 56972616 w 21"/>
                <a:gd name="T5" fmla="*/ 94723848 h 20"/>
                <a:gd name="T6" fmla="*/ 0 60000 65536"/>
                <a:gd name="T7" fmla="*/ 0 60000 65536"/>
                <a:gd name="T8" fmla="*/ 0 60000 65536"/>
                <a:gd name="T9" fmla="*/ 0 w 21"/>
                <a:gd name="T10" fmla="*/ 0 h 20"/>
                <a:gd name="T11" fmla="*/ 21 w 21"/>
                <a:gd name="T12" fmla="*/ 20 h 20"/>
              </a:gdLst>
              <a:ahLst/>
              <a:cxnLst>
                <a:cxn ang="T6">
                  <a:pos x="T0" y="T1"/>
                </a:cxn>
                <a:cxn ang="T7">
                  <a:pos x="T2" y="T3"/>
                </a:cxn>
                <a:cxn ang="T8">
                  <a:pos x="T4" y="T5"/>
                </a:cxn>
              </a:cxnLst>
              <a:rect l="T9" t="T10" r="T11" b="T12"/>
              <a:pathLst>
                <a:path w="21" h="20">
                  <a:moveTo>
                    <a:pt x="11" y="18"/>
                  </a:moveTo>
                  <a:cubicBezTo>
                    <a:pt x="21" y="15"/>
                    <a:pt x="15" y="0"/>
                    <a:pt x="6" y="6"/>
                  </a:cubicBezTo>
                  <a:cubicBezTo>
                    <a:pt x="0" y="10"/>
                    <a:pt x="4" y="20"/>
                    <a:pt x="11" y="18"/>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4" name="Freeform 175"/>
            <p:cNvSpPr>
              <a:spLocks noChangeArrowheads="1"/>
            </p:cNvSpPr>
            <p:nvPr/>
          </p:nvSpPr>
          <p:spPr bwMode="auto">
            <a:xfrm>
              <a:off x="730255" y="778047"/>
              <a:ext cx="27719" cy="21984"/>
            </a:xfrm>
            <a:custGeom>
              <a:avLst/>
              <a:gdLst>
                <a:gd name="T0" fmla="*/ 10671815 w 12"/>
                <a:gd name="T1" fmla="*/ 0 h 10"/>
                <a:gd name="T2" fmla="*/ 53356765 w 12"/>
                <a:gd name="T3" fmla="*/ 38663261 h 10"/>
                <a:gd name="T4" fmla="*/ 64028580 w 12"/>
                <a:gd name="T5" fmla="*/ 38663261 h 10"/>
                <a:gd name="T6" fmla="*/ 10671815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2" y="0"/>
                  </a:moveTo>
                  <a:cubicBezTo>
                    <a:pt x="0" y="4"/>
                    <a:pt x="4" y="10"/>
                    <a:pt x="10" y="8"/>
                  </a:cubicBezTo>
                  <a:cubicBezTo>
                    <a:pt x="10" y="8"/>
                    <a:pt x="11" y="8"/>
                    <a:pt x="12" y="8"/>
                  </a:cubicBezTo>
                  <a:cubicBezTo>
                    <a:pt x="8" y="7"/>
                    <a:pt x="4" y="4"/>
                    <a:pt x="2" y="0"/>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5" name="Freeform 176"/>
            <p:cNvSpPr>
              <a:spLocks noChangeArrowheads="1"/>
            </p:cNvSpPr>
            <p:nvPr/>
          </p:nvSpPr>
          <p:spPr bwMode="auto">
            <a:xfrm>
              <a:off x="607908" y="827750"/>
              <a:ext cx="36322" cy="36322"/>
            </a:xfrm>
            <a:custGeom>
              <a:avLst/>
              <a:gdLst>
                <a:gd name="T0" fmla="*/ 15459551 w 16"/>
                <a:gd name="T1" fmla="*/ 25768189 h 16"/>
                <a:gd name="T2" fmla="*/ 0 w 16"/>
                <a:gd name="T3" fmla="*/ 46380924 h 16"/>
                <a:gd name="T4" fmla="*/ 56687291 w 16"/>
                <a:gd name="T5" fmla="*/ 82455480 h 16"/>
                <a:gd name="T6" fmla="*/ 15459551 w 16"/>
                <a:gd name="T7" fmla="*/ 25768189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3" y="5"/>
                  </a:moveTo>
                  <a:cubicBezTo>
                    <a:pt x="2" y="6"/>
                    <a:pt x="1" y="8"/>
                    <a:pt x="0" y="9"/>
                  </a:cubicBezTo>
                  <a:cubicBezTo>
                    <a:pt x="4" y="11"/>
                    <a:pt x="7" y="14"/>
                    <a:pt x="11" y="16"/>
                  </a:cubicBezTo>
                  <a:cubicBezTo>
                    <a:pt x="16" y="11"/>
                    <a:pt x="11" y="0"/>
                    <a:pt x="3" y="5"/>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6" name="Rectangle 177"/>
            <p:cNvSpPr>
              <a:spLocks noChangeArrowheads="1"/>
            </p:cNvSpPr>
            <p:nvPr/>
          </p:nvSpPr>
          <p:spPr bwMode="auto">
            <a:xfrm>
              <a:off x="667170" y="865983"/>
              <a:ext cx="8603" cy="67864"/>
            </a:xfrm>
            <a:prstGeom prst="rect">
              <a:avLst/>
            </a:prstGeom>
            <a:solidFill>
              <a:srgbClr val="7C44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07" name="Rectangle 178"/>
            <p:cNvSpPr>
              <a:spLocks noChangeArrowheads="1"/>
            </p:cNvSpPr>
            <p:nvPr/>
          </p:nvSpPr>
          <p:spPr bwMode="auto">
            <a:xfrm>
              <a:off x="723564" y="867895"/>
              <a:ext cx="6691" cy="68820"/>
            </a:xfrm>
            <a:prstGeom prst="rect">
              <a:avLst/>
            </a:prstGeom>
            <a:solidFill>
              <a:srgbClr val="7C44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08" name="Freeform 179"/>
            <p:cNvSpPr>
              <a:spLocks noChangeArrowheads="1"/>
            </p:cNvSpPr>
            <p:nvPr/>
          </p:nvSpPr>
          <p:spPr bwMode="auto">
            <a:xfrm>
              <a:off x="626069" y="723564"/>
              <a:ext cx="135728" cy="99406"/>
            </a:xfrm>
            <a:custGeom>
              <a:avLst/>
              <a:gdLst>
                <a:gd name="T0" fmla="*/ 56288664 w 60"/>
                <a:gd name="T1" fmla="*/ 5103594 h 44"/>
                <a:gd name="T2" fmla="*/ 189338298 w 60"/>
                <a:gd name="T3" fmla="*/ 183747473 h 44"/>
                <a:gd name="T4" fmla="*/ 46054773 w 60"/>
                <a:gd name="T5" fmla="*/ 5103594 h 44"/>
                <a:gd name="T6" fmla="*/ 0 60000 65536"/>
                <a:gd name="T7" fmla="*/ 0 60000 65536"/>
                <a:gd name="T8" fmla="*/ 0 60000 65536"/>
                <a:gd name="T9" fmla="*/ 0 w 60"/>
                <a:gd name="T10" fmla="*/ 0 h 44"/>
                <a:gd name="T11" fmla="*/ 60 w 60"/>
                <a:gd name="T12" fmla="*/ 44 h 44"/>
              </a:gdLst>
              <a:ahLst/>
              <a:cxnLst>
                <a:cxn ang="T6">
                  <a:pos x="T0" y="T1"/>
                </a:cxn>
                <a:cxn ang="T7">
                  <a:pos x="T2" y="T3"/>
                </a:cxn>
                <a:cxn ang="T8">
                  <a:pos x="T4" y="T5"/>
                </a:cxn>
              </a:cxnLst>
              <a:rect l="T9" t="T10" r="T11" b="T12"/>
              <a:pathLst>
                <a:path w="60" h="44">
                  <a:moveTo>
                    <a:pt x="11" y="1"/>
                  </a:moveTo>
                  <a:cubicBezTo>
                    <a:pt x="26" y="0"/>
                    <a:pt x="60" y="20"/>
                    <a:pt x="37" y="36"/>
                  </a:cubicBezTo>
                  <a:cubicBezTo>
                    <a:pt x="23" y="44"/>
                    <a:pt x="0" y="12"/>
                    <a:pt x="9" y="1"/>
                  </a:cubicBezTo>
                </a:path>
              </a:pathLst>
            </a:custGeom>
            <a:solidFill>
              <a:srgbClr val="7C44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grpSp>
        <p:nvGrpSpPr>
          <p:cNvPr id="309" name="Group 459"/>
          <p:cNvGrpSpPr/>
          <p:nvPr/>
        </p:nvGrpSpPr>
        <p:grpSpPr bwMode="auto">
          <a:xfrm>
            <a:off x="2438400" y="5021263"/>
            <a:ext cx="4157663" cy="1892300"/>
            <a:chOff x="0" y="0"/>
            <a:chExt cx="2033053" cy="924289"/>
          </a:xfrm>
        </p:grpSpPr>
        <p:sp>
          <p:nvSpPr>
            <p:cNvPr id="310" name="Freeform 135"/>
            <p:cNvSpPr>
              <a:spLocks noChangeArrowheads="1"/>
            </p:cNvSpPr>
            <p:nvPr/>
          </p:nvSpPr>
          <p:spPr bwMode="auto">
            <a:xfrm>
              <a:off x="0" y="437771"/>
              <a:ext cx="2033053" cy="486518"/>
            </a:xfrm>
            <a:custGeom>
              <a:avLst/>
              <a:gdLst>
                <a:gd name="T0" fmla="*/ 0 w 899"/>
                <a:gd name="T1" fmla="*/ 1100929136 h 215"/>
                <a:gd name="T2" fmla="*/ 2147483647 w 899"/>
                <a:gd name="T3" fmla="*/ 15362654 h 215"/>
                <a:gd name="T4" fmla="*/ 2147483647 w 899"/>
                <a:gd name="T5" fmla="*/ 1054843436 h 215"/>
                <a:gd name="T6" fmla="*/ 0 w 899"/>
                <a:gd name="T7" fmla="*/ 1100929136 h 215"/>
                <a:gd name="T8" fmla="*/ 0 60000 65536"/>
                <a:gd name="T9" fmla="*/ 0 60000 65536"/>
                <a:gd name="T10" fmla="*/ 0 60000 65536"/>
                <a:gd name="T11" fmla="*/ 0 60000 65536"/>
                <a:gd name="T12" fmla="*/ 0 w 899"/>
                <a:gd name="T13" fmla="*/ 0 h 215"/>
                <a:gd name="T14" fmla="*/ 899 w 899"/>
                <a:gd name="T15" fmla="*/ 215 h 215"/>
              </a:gdLst>
              <a:ahLst/>
              <a:cxnLst>
                <a:cxn ang="T8">
                  <a:pos x="T0" y="T1"/>
                </a:cxn>
                <a:cxn ang="T9">
                  <a:pos x="T2" y="T3"/>
                </a:cxn>
                <a:cxn ang="T10">
                  <a:pos x="T4" y="T5"/>
                </a:cxn>
                <a:cxn ang="T11">
                  <a:pos x="T6" y="T7"/>
                </a:cxn>
              </a:cxnLst>
              <a:rect l="T12" t="T13" r="T14" b="T15"/>
              <a:pathLst>
                <a:path w="899" h="215">
                  <a:moveTo>
                    <a:pt x="0" y="215"/>
                  </a:moveTo>
                  <a:cubicBezTo>
                    <a:pt x="0" y="215"/>
                    <a:pt x="206" y="0"/>
                    <a:pt x="484" y="3"/>
                  </a:cubicBezTo>
                  <a:cubicBezTo>
                    <a:pt x="763" y="6"/>
                    <a:pt x="899" y="206"/>
                    <a:pt x="899" y="206"/>
                  </a:cubicBezTo>
                  <a:lnTo>
                    <a:pt x="0" y="215"/>
                  </a:lnTo>
                  <a:close/>
                </a:path>
              </a:pathLst>
            </a:custGeom>
            <a:solidFill>
              <a:srgbClr val="58A78B"/>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1" name="Freeform 136"/>
            <p:cNvSpPr>
              <a:spLocks noChangeArrowheads="1"/>
            </p:cNvSpPr>
            <p:nvPr/>
          </p:nvSpPr>
          <p:spPr bwMode="auto">
            <a:xfrm>
              <a:off x="327850" y="563940"/>
              <a:ext cx="1472936" cy="353657"/>
            </a:xfrm>
            <a:custGeom>
              <a:avLst/>
              <a:gdLst>
                <a:gd name="T0" fmla="*/ 0 w 651"/>
                <a:gd name="T1" fmla="*/ 801751754 h 156"/>
                <a:gd name="T2" fmla="*/ 1796855216 w 651"/>
                <a:gd name="T3" fmla="*/ 15418085 h 156"/>
                <a:gd name="T4" fmla="*/ 2147483647 w 651"/>
                <a:gd name="T5" fmla="*/ 770915584 h 156"/>
                <a:gd name="T6" fmla="*/ 0 w 651"/>
                <a:gd name="T7" fmla="*/ 801751754 h 156"/>
                <a:gd name="T8" fmla="*/ 0 60000 65536"/>
                <a:gd name="T9" fmla="*/ 0 60000 65536"/>
                <a:gd name="T10" fmla="*/ 0 60000 65536"/>
                <a:gd name="T11" fmla="*/ 0 60000 65536"/>
                <a:gd name="T12" fmla="*/ 0 w 651"/>
                <a:gd name="T13" fmla="*/ 0 h 156"/>
                <a:gd name="T14" fmla="*/ 651 w 651"/>
                <a:gd name="T15" fmla="*/ 156 h 156"/>
              </a:gdLst>
              <a:ahLst/>
              <a:cxnLst>
                <a:cxn ang="T8">
                  <a:pos x="T0" y="T1"/>
                </a:cxn>
                <a:cxn ang="T9">
                  <a:pos x="T2" y="T3"/>
                </a:cxn>
                <a:cxn ang="T10">
                  <a:pos x="T4" y="T5"/>
                </a:cxn>
                <a:cxn ang="T11">
                  <a:pos x="T6" y="T7"/>
                </a:cxn>
              </a:cxnLst>
              <a:rect l="T12" t="T13" r="T14" b="T15"/>
              <a:pathLst>
                <a:path w="651" h="156">
                  <a:moveTo>
                    <a:pt x="0" y="156"/>
                  </a:moveTo>
                  <a:cubicBezTo>
                    <a:pt x="0" y="156"/>
                    <a:pt x="149" y="0"/>
                    <a:pt x="351" y="3"/>
                  </a:cubicBezTo>
                  <a:cubicBezTo>
                    <a:pt x="552" y="5"/>
                    <a:pt x="651" y="150"/>
                    <a:pt x="651" y="150"/>
                  </a:cubicBezTo>
                  <a:lnTo>
                    <a:pt x="0" y="156"/>
                  </a:lnTo>
                  <a:close/>
                </a:path>
              </a:pathLst>
            </a:custGeom>
            <a:solidFill>
              <a:srgbClr val="DDCAB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2" name="Freeform 137"/>
            <p:cNvSpPr>
              <a:spLocks noChangeArrowheads="1"/>
            </p:cNvSpPr>
            <p:nvPr/>
          </p:nvSpPr>
          <p:spPr bwMode="auto">
            <a:xfrm>
              <a:off x="624158" y="675773"/>
              <a:ext cx="916642" cy="238002"/>
            </a:xfrm>
            <a:custGeom>
              <a:avLst/>
              <a:gdLst>
                <a:gd name="T0" fmla="*/ 0 w 405"/>
                <a:gd name="T1" fmla="*/ 539475733 h 105"/>
                <a:gd name="T2" fmla="*/ 1116723447 w 405"/>
                <a:gd name="T3" fmla="*/ 5138577 h 105"/>
                <a:gd name="T4" fmla="*/ 2074648287 w 405"/>
                <a:gd name="T5" fmla="*/ 513787384 h 105"/>
                <a:gd name="T6" fmla="*/ 0 w 405"/>
                <a:gd name="T7" fmla="*/ 539475733 h 105"/>
                <a:gd name="T8" fmla="*/ 0 60000 65536"/>
                <a:gd name="T9" fmla="*/ 0 60000 65536"/>
                <a:gd name="T10" fmla="*/ 0 60000 65536"/>
                <a:gd name="T11" fmla="*/ 0 60000 65536"/>
                <a:gd name="T12" fmla="*/ 0 w 405"/>
                <a:gd name="T13" fmla="*/ 0 h 105"/>
                <a:gd name="T14" fmla="*/ 405 w 405"/>
                <a:gd name="T15" fmla="*/ 105 h 105"/>
              </a:gdLst>
              <a:ahLst/>
              <a:cxnLst>
                <a:cxn ang="T8">
                  <a:pos x="T0" y="T1"/>
                </a:cxn>
                <a:cxn ang="T9">
                  <a:pos x="T2" y="T3"/>
                </a:cxn>
                <a:cxn ang="T10">
                  <a:pos x="T4" y="T5"/>
                </a:cxn>
                <a:cxn ang="T11">
                  <a:pos x="T6" y="T7"/>
                </a:cxn>
              </a:cxnLst>
              <a:rect l="T12" t="T13" r="T14" b="T15"/>
              <a:pathLst>
                <a:path w="405" h="105">
                  <a:moveTo>
                    <a:pt x="0" y="105"/>
                  </a:moveTo>
                  <a:cubicBezTo>
                    <a:pt x="0" y="105"/>
                    <a:pt x="93" y="0"/>
                    <a:pt x="218" y="1"/>
                  </a:cubicBezTo>
                  <a:cubicBezTo>
                    <a:pt x="344" y="3"/>
                    <a:pt x="405" y="100"/>
                    <a:pt x="405" y="100"/>
                  </a:cubicBezTo>
                  <a:lnTo>
                    <a:pt x="0" y="105"/>
                  </a:lnTo>
                  <a:close/>
                </a:path>
              </a:pathLst>
            </a:custGeom>
            <a:solidFill>
              <a:srgbClr val="F6A67B"/>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3" name="Freeform 138"/>
            <p:cNvSpPr>
              <a:spLocks noChangeArrowheads="1"/>
            </p:cNvSpPr>
            <p:nvPr/>
          </p:nvSpPr>
          <p:spPr bwMode="auto">
            <a:xfrm>
              <a:off x="786649" y="758930"/>
              <a:ext cx="627025" cy="150066"/>
            </a:xfrm>
            <a:custGeom>
              <a:avLst/>
              <a:gdLst>
                <a:gd name="T0" fmla="*/ 0 w 277"/>
                <a:gd name="T1" fmla="*/ 341209157 h 66"/>
                <a:gd name="T2" fmla="*/ 763478769 w 277"/>
                <a:gd name="T3" fmla="*/ 0 h 66"/>
                <a:gd name="T4" fmla="*/ 1419351446 w 277"/>
                <a:gd name="T5" fmla="*/ 325700063 h 66"/>
                <a:gd name="T6" fmla="*/ 0 w 277"/>
                <a:gd name="T7" fmla="*/ 341209157 h 66"/>
                <a:gd name="T8" fmla="*/ 0 60000 65536"/>
                <a:gd name="T9" fmla="*/ 0 60000 65536"/>
                <a:gd name="T10" fmla="*/ 0 60000 65536"/>
                <a:gd name="T11" fmla="*/ 0 60000 65536"/>
                <a:gd name="T12" fmla="*/ 0 w 277"/>
                <a:gd name="T13" fmla="*/ 0 h 66"/>
                <a:gd name="T14" fmla="*/ 277 w 277"/>
                <a:gd name="T15" fmla="*/ 66 h 66"/>
              </a:gdLst>
              <a:ahLst/>
              <a:cxnLst>
                <a:cxn ang="T8">
                  <a:pos x="T0" y="T1"/>
                </a:cxn>
                <a:cxn ang="T9">
                  <a:pos x="T2" y="T3"/>
                </a:cxn>
                <a:cxn ang="T10">
                  <a:pos x="T4" y="T5"/>
                </a:cxn>
                <a:cxn ang="T11">
                  <a:pos x="T6" y="T7"/>
                </a:cxn>
              </a:cxnLst>
              <a:rect l="T12" t="T13" r="T14" b="T15"/>
              <a:pathLst>
                <a:path w="277" h="66">
                  <a:moveTo>
                    <a:pt x="0" y="66"/>
                  </a:moveTo>
                  <a:cubicBezTo>
                    <a:pt x="0" y="66"/>
                    <a:pt x="63" y="0"/>
                    <a:pt x="149" y="0"/>
                  </a:cubicBezTo>
                  <a:cubicBezTo>
                    <a:pt x="235" y="1"/>
                    <a:pt x="277" y="63"/>
                    <a:pt x="277" y="63"/>
                  </a:cubicBezTo>
                  <a:lnTo>
                    <a:pt x="0" y="66"/>
                  </a:lnTo>
                  <a:close/>
                </a:path>
              </a:pathLst>
            </a:custGeom>
            <a:solidFill>
              <a:srgbClr val="95685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4" name="Rectangle 139"/>
            <p:cNvSpPr>
              <a:spLocks noChangeArrowheads="1"/>
            </p:cNvSpPr>
            <p:nvPr/>
          </p:nvSpPr>
          <p:spPr bwMode="auto">
            <a:xfrm>
              <a:off x="1067663" y="158668"/>
              <a:ext cx="11470" cy="330718"/>
            </a:xfrm>
            <a:prstGeom prst="rect">
              <a:avLst/>
            </a:pr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15" name="Oval 140"/>
            <p:cNvSpPr>
              <a:spLocks noChangeArrowheads="1"/>
            </p:cNvSpPr>
            <p:nvPr/>
          </p:nvSpPr>
          <p:spPr bwMode="auto">
            <a:xfrm>
              <a:off x="997888" y="33455"/>
              <a:ext cx="51615" cy="50659"/>
            </a:xfrm>
            <a:prstGeom prst="ellipse">
              <a:avLst/>
            </a:pr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16" name="Freeform 141"/>
            <p:cNvSpPr>
              <a:spLocks noChangeArrowheads="1"/>
            </p:cNvSpPr>
            <p:nvPr/>
          </p:nvSpPr>
          <p:spPr bwMode="auto">
            <a:xfrm>
              <a:off x="1036121" y="0"/>
              <a:ext cx="56394" cy="56394"/>
            </a:xfrm>
            <a:custGeom>
              <a:avLst/>
              <a:gdLst>
                <a:gd name="T0" fmla="*/ 106857607 w 25"/>
                <a:gd name="T1" fmla="*/ 101768612 h 25"/>
                <a:gd name="T2" fmla="*/ 25442717 w 25"/>
                <a:gd name="T3" fmla="*/ 101768612 h 25"/>
                <a:gd name="T4" fmla="*/ 25442717 w 25"/>
                <a:gd name="T5" fmla="*/ 25442717 h 25"/>
                <a:gd name="T6" fmla="*/ 106857607 w 25"/>
                <a:gd name="T7" fmla="*/ 20353722 h 25"/>
                <a:gd name="T8" fmla="*/ 106857607 w 25"/>
                <a:gd name="T9" fmla="*/ 101768612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21" y="20"/>
                  </a:moveTo>
                  <a:cubicBezTo>
                    <a:pt x="16" y="25"/>
                    <a:pt x="9" y="25"/>
                    <a:pt x="5" y="20"/>
                  </a:cubicBezTo>
                  <a:cubicBezTo>
                    <a:pt x="1" y="16"/>
                    <a:pt x="0" y="9"/>
                    <a:pt x="5" y="5"/>
                  </a:cubicBezTo>
                  <a:cubicBezTo>
                    <a:pt x="9" y="0"/>
                    <a:pt x="16" y="0"/>
                    <a:pt x="21" y="4"/>
                  </a:cubicBezTo>
                  <a:cubicBezTo>
                    <a:pt x="25" y="9"/>
                    <a:pt x="25" y="16"/>
                    <a:pt x="21" y="20"/>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7" name="Freeform 142"/>
            <p:cNvSpPr>
              <a:spLocks noChangeArrowheads="1"/>
            </p:cNvSpPr>
            <p:nvPr/>
          </p:nvSpPr>
          <p:spPr bwMode="auto">
            <a:xfrm>
              <a:off x="1087736" y="11470"/>
              <a:ext cx="52571" cy="51615"/>
            </a:xfrm>
            <a:custGeom>
              <a:avLst/>
              <a:gdLst>
                <a:gd name="T0" fmla="*/ 62692060 w 23"/>
                <a:gd name="T1" fmla="*/ 115830792 h 23"/>
                <a:gd name="T2" fmla="*/ 0 w 23"/>
                <a:gd name="T3" fmla="*/ 60434433 h 23"/>
                <a:gd name="T4" fmla="*/ 57469246 w 23"/>
                <a:gd name="T5" fmla="*/ 0 h 23"/>
                <a:gd name="T6" fmla="*/ 120161306 w 23"/>
                <a:gd name="T7" fmla="*/ 55396360 h 23"/>
                <a:gd name="T8" fmla="*/ 62692060 w 23"/>
                <a:gd name="T9" fmla="*/ 11583079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2" y="23"/>
                  </a:moveTo>
                  <a:cubicBezTo>
                    <a:pt x="6" y="23"/>
                    <a:pt x="0" y="18"/>
                    <a:pt x="0" y="12"/>
                  </a:cubicBezTo>
                  <a:cubicBezTo>
                    <a:pt x="0" y="6"/>
                    <a:pt x="5" y="0"/>
                    <a:pt x="11" y="0"/>
                  </a:cubicBezTo>
                  <a:cubicBezTo>
                    <a:pt x="17" y="0"/>
                    <a:pt x="22" y="5"/>
                    <a:pt x="23" y="11"/>
                  </a:cubicBezTo>
                  <a:cubicBezTo>
                    <a:pt x="23" y="17"/>
                    <a:pt x="18" y="22"/>
                    <a:pt x="12" y="23"/>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8" name="Freeform 143"/>
            <p:cNvSpPr>
              <a:spLocks noChangeArrowheads="1"/>
            </p:cNvSpPr>
            <p:nvPr/>
          </p:nvSpPr>
          <p:spPr bwMode="auto">
            <a:xfrm>
              <a:off x="1115455" y="49703"/>
              <a:ext cx="56394" cy="56394"/>
            </a:xfrm>
            <a:custGeom>
              <a:avLst/>
              <a:gdLst>
                <a:gd name="T0" fmla="*/ 25442717 w 25"/>
                <a:gd name="T1" fmla="*/ 106857607 h 25"/>
                <a:gd name="T2" fmla="*/ 20353722 w 25"/>
                <a:gd name="T3" fmla="*/ 25442717 h 25"/>
                <a:gd name="T4" fmla="*/ 101768612 w 25"/>
                <a:gd name="T5" fmla="*/ 20353722 h 25"/>
                <a:gd name="T6" fmla="*/ 106857607 w 25"/>
                <a:gd name="T7" fmla="*/ 101768612 h 25"/>
                <a:gd name="T8" fmla="*/ 25442717 w 25"/>
                <a:gd name="T9" fmla="*/ 106857607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5" y="21"/>
                  </a:moveTo>
                  <a:cubicBezTo>
                    <a:pt x="0" y="16"/>
                    <a:pt x="0" y="9"/>
                    <a:pt x="4" y="5"/>
                  </a:cubicBezTo>
                  <a:cubicBezTo>
                    <a:pt x="8" y="0"/>
                    <a:pt x="15" y="0"/>
                    <a:pt x="20" y="4"/>
                  </a:cubicBezTo>
                  <a:cubicBezTo>
                    <a:pt x="24" y="8"/>
                    <a:pt x="25" y="15"/>
                    <a:pt x="21" y="20"/>
                  </a:cubicBezTo>
                  <a:cubicBezTo>
                    <a:pt x="16" y="24"/>
                    <a:pt x="9" y="25"/>
                    <a:pt x="5" y="21"/>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9" name="Freeform 144"/>
            <p:cNvSpPr>
              <a:spLocks noChangeArrowheads="1"/>
            </p:cNvSpPr>
            <p:nvPr/>
          </p:nvSpPr>
          <p:spPr bwMode="auto">
            <a:xfrm>
              <a:off x="1107808" y="102274"/>
              <a:ext cx="54483" cy="51615"/>
            </a:xfrm>
            <a:custGeom>
              <a:avLst/>
              <a:gdLst>
                <a:gd name="T0" fmla="*/ 5153184 w 24"/>
                <a:gd name="T1" fmla="*/ 60434433 h 23"/>
                <a:gd name="T2" fmla="*/ 56687291 w 24"/>
                <a:gd name="T3" fmla="*/ 0 h 23"/>
                <a:gd name="T4" fmla="*/ 118530037 w 24"/>
                <a:gd name="T5" fmla="*/ 55396360 h 23"/>
                <a:gd name="T6" fmla="*/ 66995929 w 24"/>
                <a:gd name="T7" fmla="*/ 110794964 h 23"/>
                <a:gd name="T8" fmla="*/ 5153184 w 24"/>
                <a:gd name="T9" fmla="*/ 60434433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1" y="12"/>
                  </a:moveTo>
                  <a:cubicBezTo>
                    <a:pt x="0" y="6"/>
                    <a:pt x="5" y="0"/>
                    <a:pt x="11" y="0"/>
                  </a:cubicBezTo>
                  <a:cubicBezTo>
                    <a:pt x="18" y="0"/>
                    <a:pt x="23" y="4"/>
                    <a:pt x="23" y="11"/>
                  </a:cubicBezTo>
                  <a:cubicBezTo>
                    <a:pt x="24" y="17"/>
                    <a:pt x="19" y="22"/>
                    <a:pt x="13" y="22"/>
                  </a:cubicBezTo>
                  <a:cubicBezTo>
                    <a:pt x="6" y="23"/>
                    <a:pt x="1" y="18"/>
                    <a:pt x="1" y="12"/>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20" name="Freeform 145"/>
            <p:cNvSpPr>
              <a:spLocks noChangeArrowheads="1"/>
            </p:cNvSpPr>
            <p:nvPr/>
          </p:nvSpPr>
          <p:spPr bwMode="auto">
            <a:xfrm>
              <a:off x="1067663" y="129038"/>
              <a:ext cx="56394" cy="56394"/>
            </a:xfrm>
            <a:custGeom>
              <a:avLst/>
              <a:gdLst>
                <a:gd name="T0" fmla="*/ 20353722 w 25"/>
                <a:gd name="T1" fmla="*/ 25442717 h 25"/>
                <a:gd name="T2" fmla="*/ 101768612 w 25"/>
                <a:gd name="T3" fmla="*/ 20353722 h 25"/>
                <a:gd name="T4" fmla="*/ 106857607 w 25"/>
                <a:gd name="T5" fmla="*/ 101768612 h 25"/>
                <a:gd name="T6" fmla="*/ 25442717 w 25"/>
                <a:gd name="T7" fmla="*/ 106857607 h 25"/>
                <a:gd name="T8" fmla="*/ 20353722 w 25"/>
                <a:gd name="T9" fmla="*/ 25442717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4" y="5"/>
                  </a:moveTo>
                  <a:cubicBezTo>
                    <a:pt x="8" y="1"/>
                    <a:pt x="15" y="0"/>
                    <a:pt x="20" y="4"/>
                  </a:cubicBezTo>
                  <a:cubicBezTo>
                    <a:pt x="24" y="8"/>
                    <a:pt x="25" y="15"/>
                    <a:pt x="21" y="20"/>
                  </a:cubicBezTo>
                  <a:cubicBezTo>
                    <a:pt x="17" y="25"/>
                    <a:pt x="10" y="25"/>
                    <a:pt x="5" y="21"/>
                  </a:cubicBezTo>
                  <a:cubicBezTo>
                    <a:pt x="0" y="17"/>
                    <a:pt x="0" y="10"/>
                    <a:pt x="4" y="5"/>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21" name="Freeform 146"/>
            <p:cNvSpPr>
              <a:spLocks noChangeArrowheads="1"/>
            </p:cNvSpPr>
            <p:nvPr/>
          </p:nvSpPr>
          <p:spPr bwMode="auto">
            <a:xfrm>
              <a:off x="1019872" y="124258"/>
              <a:ext cx="52571" cy="54483"/>
            </a:xfrm>
            <a:custGeom>
              <a:avLst/>
              <a:gdLst>
                <a:gd name="T0" fmla="*/ 57469246 w 23"/>
                <a:gd name="T1" fmla="*/ 5153184 h 24"/>
                <a:gd name="T2" fmla="*/ 120161306 w 23"/>
                <a:gd name="T3" fmla="*/ 56687291 h 24"/>
                <a:gd name="T4" fmla="*/ 62692060 w 23"/>
                <a:gd name="T5" fmla="*/ 118530037 h 24"/>
                <a:gd name="T6" fmla="*/ 0 w 23"/>
                <a:gd name="T7" fmla="*/ 66995929 h 24"/>
                <a:gd name="T8" fmla="*/ 57469246 w 23"/>
                <a:gd name="T9" fmla="*/ 5153184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1" y="1"/>
                  </a:moveTo>
                  <a:cubicBezTo>
                    <a:pt x="17" y="0"/>
                    <a:pt x="22" y="5"/>
                    <a:pt x="23" y="11"/>
                  </a:cubicBezTo>
                  <a:cubicBezTo>
                    <a:pt x="23" y="17"/>
                    <a:pt x="19" y="22"/>
                    <a:pt x="12" y="23"/>
                  </a:cubicBezTo>
                  <a:cubicBezTo>
                    <a:pt x="6" y="24"/>
                    <a:pt x="1" y="19"/>
                    <a:pt x="0" y="13"/>
                  </a:cubicBezTo>
                  <a:cubicBezTo>
                    <a:pt x="0" y="7"/>
                    <a:pt x="4" y="1"/>
                    <a:pt x="11" y="1"/>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22" name="Freeform 147"/>
            <p:cNvSpPr>
              <a:spLocks noChangeArrowheads="1"/>
            </p:cNvSpPr>
            <p:nvPr/>
          </p:nvSpPr>
          <p:spPr bwMode="auto">
            <a:xfrm>
              <a:off x="986418" y="84113"/>
              <a:ext cx="56394" cy="56394"/>
            </a:xfrm>
            <a:custGeom>
              <a:avLst/>
              <a:gdLst>
                <a:gd name="T0" fmla="*/ 101768612 w 25"/>
                <a:gd name="T1" fmla="*/ 20353722 h 25"/>
                <a:gd name="T2" fmla="*/ 106857607 w 25"/>
                <a:gd name="T3" fmla="*/ 101768612 h 25"/>
                <a:gd name="T4" fmla="*/ 30531712 w 25"/>
                <a:gd name="T5" fmla="*/ 106857607 h 25"/>
                <a:gd name="T6" fmla="*/ 20353722 w 25"/>
                <a:gd name="T7" fmla="*/ 30531712 h 25"/>
                <a:gd name="T8" fmla="*/ 101768612 w 25"/>
                <a:gd name="T9" fmla="*/ 20353722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20" y="4"/>
                  </a:moveTo>
                  <a:cubicBezTo>
                    <a:pt x="24" y="8"/>
                    <a:pt x="25" y="15"/>
                    <a:pt x="21" y="20"/>
                  </a:cubicBezTo>
                  <a:cubicBezTo>
                    <a:pt x="17" y="25"/>
                    <a:pt x="10" y="25"/>
                    <a:pt x="6" y="21"/>
                  </a:cubicBezTo>
                  <a:cubicBezTo>
                    <a:pt x="1" y="17"/>
                    <a:pt x="0" y="10"/>
                    <a:pt x="4" y="6"/>
                  </a:cubicBezTo>
                  <a:cubicBezTo>
                    <a:pt x="8" y="1"/>
                    <a:pt x="15" y="0"/>
                    <a:pt x="20" y="4"/>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23" name="Oval 148"/>
            <p:cNvSpPr>
              <a:spLocks noChangeArrowheads="1"/>
            </p:cNvSpPr>
            <p:nvPr/>
          </p:nvSpPr>
          <p:spPr bwMode="auto">
            <a:xfrm>
              <a:off x="1015093" y="29631"/>
              <a:ext cx="131905" cy="130949"/>
            </a:xfrm>
            <a:prstGeom prst="ellipse">
              <a:avLst/>
            </a:prstGeom>
            <a:solidFill>
              <a:srgbClr val="FF7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24" name="Oval 149"/>
            <p:cNvSpPr>
              <a:spLocks noChangeArrowheads="1"/>
            </p:cNvSpPr>
            <p:nvPr/>
          </p:nvSpPr>
          <p:spPr bwMode="auto">
            <a:xfrm>
              <a:off x="1038033" y="51615"/>
              <a:ext cx="86025" cy="86025"/>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25" name="Oval 150"/>
            <p:cNvSpPr>
              <a:spLocks noChangeArrowheads="1"/>
            </p:cNvSpPr>
            <p:nvPr/>
          </p:nvSpPr>
          <p:spPr bwMode="auto">
            <a:xfrm>
              <a:off x="1058105" y="74555"/>
              <a:ext cx="39189" cy="41101"/>
            </a:xfrm>
            <a:prstGeom prst="ellipse">
              <a:avLst/>
            </a:prstGeom>
            <a:solidFill>
              <a:srgbClr val="FF7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26" name="Freeform 151"/>
            <p:cNvSpPr>
              <a:spLocks noChangeArrowheads="1"/>
            </p:cNvSpPr>
            <p:nvPr/>
          </p:nvSpPr>
          <p:spPr bwMode="auto">
            <a:xfrm>
              <a:off x="972080" y="346967"/>
              <a:ext cx="102274" cy="119479"/>
            </a:xfrm>
            <a:custGeom>
              <a:avLst/>
              <a:gdLst>
                <a:gd name="T0" fmla="*/ 232443802 w 45"/>
                <a:gd name="T1" fmla="*/ 208360104 h 53"/>
                <a:gd name="T2" fmla="*/ 0 w 45"/>
                <a:gd name="T3" fmla="*/ 71146363 h 53"/>
                <a:gd name="T4" fmla="*/ 232443802 w 45"/>
                <a:gd name="T5" fmla="*/ 208360104 h 53"/>
                <a:gd name="T6" fmla="*/ 0 60000 65536"/>
                <a:gd name="T7" fmla="*/ 0 60000 65536"/>
                <a:gd name="T8" fmla="*/ 0 60000 65536"/>
                <a:gd name="T9" fmla="*/ 0 w 45"/>
                <a:gd name="T10" fmla="*/ 0 h 53"/>
                <a:gd name="T11" fmla="*/ 45 w 45"/>
                <a:gd name="T12" fmla="*/ 53 h 53"/>
              </a:gdLst>
              <a:ahLst/>
              <a:cxnLst>
                <a:cxn ang="T6">
                  <a:pos x="T0" y="T1"/>
                </a:cxn>
                <a:cxn ang="T7">
                  <a:pos x="T2" y="T3"/>
                </a:cxn>
                <a:cxn ang="T8">
                  <a:pos x="T4" y="T5"/>
                </a:cxn>
              </a:cxnLst>
              <a:rect l="T9" t="T10" r="T11" b="T12"/>
              <a:pathLst>
                <a:path w="45" h="53">
                  <a:moveTo>
                    <a:pt x="45" y="41"/>
                  </a:moveTo>
                  <a:cubicBezTo>
                    <a:pt x="45" y="41"/>
                    <a:pt x="40" y="0"/>
                    <a:pt x="0" y="14"/>
                  </a:cubicBezTo>
                  <a:cubicBezTo>
                    <a:pt x="0" y="14"/>
                    <a:pt x="5" y="53"/>
                    <a:pt x="45" y="41"/>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27" name="Freeform 152"/>
            <p:cNvSpPr>
              <a:spLocks noChangeArrowheads="1"/>
            </p:cNvSpPr>
            <p:nvPr/>
          </p:nvSpPr>
          <p:spPr bwMode="auto">
            <a:xfrm>
              <a:off x="1076266" y="260942"/>
              <a:ext cx="102274" cy="122346"/>
            </a:xfrm>
            <a:custGeom>
              <a:avLst/>
              <a:gdLst>
                <a:gd name="T0" fmla="*/ 0 w 45"/>
                <a:gd name="T1" fmla="*/ 210462308 h 54"/>
                <a:gd name="T2" fmla="*/ 232443802 w 45"/>
                <a:gd name="T3" fmla="*/ 76998682 h 54"/>
                <a:gd name="T4" fmla="*/ 0 w 45"/>
                <a:gd name="T5" fmla="*/ 210462308 h 54"/>
                <a:gd name="T6" fmla="*/ 0 60000 65536"/>
                <a:gd name="T7" fmla="*/ 0 60000 65536"/>
                <a:gd name="T8" fmla="*/ 0 60000 65536"/>
                <a:gd name="T9" fmla="*/ 0 w 45"/>
                <a:gd name="T10" fmla="*/ 0 h 54"/>
                <a:gd name="T11" fmla="*/ 45 w 45"/>
                <a:gd name="T12" fmla="*/ 54 h 54"/>
              </a:gdLst>
              <a:ahLst/>
              <a:cxnLst>
                <a:cxn ang="T6">
                  <a:pos x="T0" y="T1"/>
                </a:cxn>
                <a:cxn ang="T7">
                  <a:pos x="T2" y="T3"/>
                </a:cxn>
                <a:cxn ang="T8">
                  <a:pos x="T4" y="T5"/>
                </a:cxn>
              </a:cxnLst>
              <a:rect l="T9" t="T10" r="T11" b="T12"/>
              <a:pathLst>
                <a:path w="45" h="54">
                  <a:moveTo>
                    <a:pt x="0" y="41"/>
                  </a:moveTo>
                  <a:cubicBezTo>
                    <a:pt x="0" y="41"/>
                    <a:pt x="6" y="0"/>
                    <a:pt x="45" y="15"/>
                  </a:cubicBezTo>
                  <a:cubicBezTo>
                    <a:pt x="45" y="15"/>
                    <a:pt x="39" y="54"/>
                    <a:pt x="0" y="41"/>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grpSp>
        <p:nvGrpSpPr>
          <p:cNvPr id="328" name="Group 478"/>
          <p:cNvGrpSpPr/>
          <p:nvPr/>
        </p:nvGrpSpPr>
        <p:grpSpPr bwMode="auto">
          <a:xfrm>
            <a:off x="50800" y="5270500"/>
            <a:ext cx="1530350" cy="674688"/>
            <a:chOff x="0" y="0"/>
            <a:chExt cx="3578226" cy="1574800"/>
          </a:xfrm>
        </p:grpSpPr>
        <p:sp>
          <p:nvSpPr>
            <p:cNvPr id="329" name="Freeform 183"/>
            <p:cNvSpPr>
              <a:spLocks noChangeArrowheads="1"/>
            </p:cNvSpPr>
            <p:nvPr/>
          </p:nvSpPr>
          <p:spPr bwMode="auto">
            <a:xfrm>
              <a:off x="1323975" y="287338"/>
              <a:ext cx="873125" cy="892175"/>
            </a:xfrm>
            <a:custGeom>
              <a:avLst/>
              <a:gdLst>
                <a:gd name="T0" fmla="*/ 1671315552 w 232"/>
                <a:gd name="T1" fmla="*/ 0 h 236"/>
                <a:gd name="T2" fmla="*/ 0 w 232"/>
                <a:gd name="T3" fmla="*/ 1686392209 h 236"/>
                <a:gd name="T4" fmla="*/ 1671315552 w 232"/>
                <a:gd name="T5" fmla="*/ 2147483647 h 236"/>
                <a:gd name="T6" fmla="*/ 2147483647 w 232"/>
                <a:gd name="T7" fmla="*/ 2147483647 h 236"/>
                <a:gd name="T8" fmla="*/ 2138719688 w 232"/>
                <a:gd name="T9" fmla="*/ 2147483647 h 236"/>
                <a:gd name="T10" fmla="*/ 2147483647 w 232"/>
                <a:gd name="T11" fmla="*/ 1257645416 h 236"/>
                <a:gd name="T12" fmla="*/ 1671315552 w 232"/>
                <a:gd name="T13" fmla="*/ 0 h 236"/>
                <a:gd name="T14" fmla="*/ 0 60000 65536"/>
                <a:gd name="T15" fmla="*/ 0 60000 65536"/>
                <a:gd name="T16" fmla="*/ 0 60000 65536"/>
                <a:gd name="T17" fmla="*/ 0 60000 65536"/>
                <a:gd name="T18" fmla="*/ 0 60000 65536"/>
                <a:gd name="T19" fmla="*/ 0 60000 65536"/>
                <a:gd name="T20" fmla="*/ 0 60000 65536"/>
                <a:gd name="T21" fmla="*/ 0 w 232"/>
                <a:gd name="T22" fmla="*/ 0 h 236"/>
                <a:gd name="T23" fmla="*/ 232 w 232"/>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 h="236">
                  <a:moveTo>
                    <a:pt x="118" y="0"/>
                  </a:moveTo>
                  <a:cubicBezTo>
                    <a:pt x="52" y="0"/>
                    <a:pt x="0" y="53"/>
                    <a:pt x="0" y="118"/>
                  </a:cubicBezTo>
                  <a:cubicBezTo>
                    <a:pt x="0" y="183"/>
                    <a:pt x="52" y="236"/>
                    <a:pt x="118" y="236"/>
                  </a:cubicBezTo>
                  <a:cubicBezTo>
                    <a:pt x="135" y="236"/>
                    <a:pt x="152" y="232"/>
                    <a:pt x="166" y="226"/>
                  </a:cubicBezTo>
                  <a:cubicBezTo>
                    <a:pt x="157" y="211"/>
                    <a:pt x="151" y="194"/>
                    <a:pt x="151" y="176"/>
                  </a:cubicBezTo>
                  <a:cubicBezTo>
                    <a:pt x="151" y="129"/>
                    <a:pt x="187" y="92"/>
                    <a:pt x="232" y="88"/>
                  </a:cubicBezTo>
                  <a:cubicBezTo>
                    <a:pt x="219" y="37"/>
                    <a:pt x="172" y="0"/>
                    <a:pt x="118" y="0"/>
                  </a:cubicBezTo>
                </a:path>
              </a:pathLst>
            </a:custGeom>
            <a:solidFill>
              <a:srgbClr val="FFDE8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0" name="Freeform 184"/>
            <p:cNvSpPr>
              <a:spLocks noChangeArrowheads="1"/>
            </p:cNvSpPr>
            <p:nvPr/>
          </p:nvSpPr>
          <p:spPr bwMode="auto">
            <a:xfrm>
              <a:off x="1947863" y="620713"/>
              <a:ext cx="603250" cy="660400"/>
            </a:xfrm>
            <a:custGeom>
              <a:avLst/>
              <a:gdLst>
                <a:gd name="T0" fmla="*/ 1037714420 w 160"/>
                <a:gd name="T1" fmla="*/ 0 h 175"/>
                <a:gd name="T2" fmla="*/ 938208333 w 160"/>
                <a:gd name="T3" fmla="*/ 0 h 175"/>
                <a:gd name="T4" fmla="*/ 995068416 w 160"/>
                <a:gd name="T5" fmla="*/ 427225968 h 175"/>
                <a:gd name="T6" fmla="*/ 0 w 160"/>
                <a:gd name="T7" fmla="*/ 1965248510 h 175"/>
                <a:gd name="T8" fmla="*/ 1037714420 w 160"/>
                <a:gd name="T9" fmla="*/ 2147483647 h 175"/>
                <a:gd name="T10" fmla="*/ 2147483647 w 160"/>
                <a:gd name="T11" fmla="*/ 1253201456 h 175"/>
                <a:gd name="T12" fmla="*/ 1037714420 w 160"/>
                <a:gd name="T13" fmla="*/ 0 h 175"/>
                <a:gd name="T14" fmla="*/ 0 60000 65536"/>
                <a:gd name="T15" fmla="*/ 0 60000 65536"/>
                <a:gd name="T16" fmla="*/ 0 60000 65536"/>
                <a:gd name="T17" fmla="*/ 0 60000 65536"/>
                <a:gd name="T18" fmla="*/ 0 60000 65536"/>
                <a:gd name="T19" fmla="*/ 0 60000 65536"/>
                <a:gd name="T20" fmla="*/ 0 60000 65536"/>
                <a:gd name="T21" fmla="*/ 0 w 160"/>
                <a:gd name="T22" fmla="*/ 0 h 175"/>
                <a:gd name="T23" fmla="*/ 160 w 160"/>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175">
                  <a:moveTo>
                    <a:pt x="73" y="0"/>
                  </a:moveTo>
                  <a:cubicBezTo>
                    <a:pt x="70" y="0"/>
                    <a:pt x="68" y="0"/>
                    <a:pt x="66" y="0"/>
                  </a:cubicBezTo>
                  <a:cubicBezTo>
                    <a:pt x="68" y="10"/>
                    <a:pt x="70" y="20"/>
                    <a:pt x="70" y="30"/>
                  </a:cubicBezTo>
                  <a:cubicBezTo>
                    <a:pt x="70" y="78"/>
                    <a:pt x="41" y="119"/>
                    <a:pt x="0" y="138"/>
                  </a:cubicBezTo>
                  <a:cubicBezTo>
                    <a:pt x="16" y="160"/>
                    <a:pt x="43" y="175"/>
                    <a:pt x="73" y="175"/>
                  </a:cubicBezTo>
                  <a:cubicBezTo>
                    <a:pt x="121" y="175"/>
                    <a:pt x="160" y="136"/>
                    <a:pt x="160" y="88"/>
                  </a:cubicBezTo>
                  <a:cubicBezTo>
                    <a:pt x="160" y="39"/>
                    <a:pt x="121" y="0"/>
                    <a:pt x="73" y="0"/>
                  </a:cubicBezTo>
                </a:path>
              </a:pathLst>
            </a:custGeom>
            <a:solidFill>
              <a:srgbClr val="FFBD8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1" name="Freeform 185"/>
            <p:cNvSpPr>
              <a:spLocks noChangeArrowheads="1"/>
            </p:cNvSpPr>
            <p:nvPr/>
          </p:nvSpPr>
          <p:spPr bwMode="auto">
            <a:xfrm>
              <a:off x="1892300" y="620713"/>
              <a:ext cx="319088" cy="520700"/>
            </a:xfrm>
            <a:custGeom>
              <a:avLst/>
              <a:gdLst>
                <a:gd name="T0" fmla="*/ 1141479133 w 85"/>
                <a:gd name="T1" fmla="*/ 0 h 138"/>
                <a:gd name="T2" fmla="*/ 0 w 85"/>
                <a:gd name="T3" fmla="*/ 1252853251 h 138"/>
                <a:gd name="T4" fmla="*/ 211386415 w 85"/>
                <a:gd name="T5" fmla="*/ 1964699203 h 138"/>
                <a:gd name="T6" fmla="*/ 1197848844 w 85"/>
                <a:gd name="T7" fmla="*/ 427109835 h 138"/>
                <a:gd name="T8" fmla="*/ 1141479133 w 85"/>
                <a:gd name="T9" fmla="*/ 0 h 138"/>
                <a:gd name="T10" fmla="*/ 0 60000 65536"/>
                <a:gd name="T11" fmla="*/ 0 60000 65536"/>
                <a:gd name="T12" fmla="*/ 0 60000 65536"/>
                <a:gd name="T13" fmla="*/ 0 60000 65536"/>
                <a:gd name="T14" fmla="*/ 0 60000 65536"/>
                <a:gd name="T15" fmla="*/ 0 w 85"/>
                <a:gd name="T16" fmla="*/ 0 h 138"/>
                <a:gd name="T17" fmla="*/ 85 w 85"/>
                <a:gd name="T18" fmla="*/ 138 h 138"/>
              </a:gdLst>
              <a:ahLst/>
              <a:cxnLst>
                <a:cxn ang="T10">
                  <a:pos x="T0" y="T1"/>
                </a:cxn>
                <a:cxn ang="T11">
                  <a:pos x="T2" y="T3"/>
                </a:cxn>
                <a:cxn ang="T12">
                  <a:pos x="T4" y="T5"/>
                </a:cxn>
                <a:cxn ang="T13">
                  <a:pos x="T6" y="T7"/>
                </a:cxn>
                <a:cxn ang="T14">
                  <a:pos x="T8" y="T9"/>
                </a:cxn>
              </a:cxnLst>
              <a:rect l="T15" t="T16" r="T17" b="T18"/>
              <a:pathLst>
                <a:path w="85" h="138">
                  <a:moveTo>
                    <a:pt x="81" y="0"/>
                  </a:moveTo>
                  <a:cubicBezTo>
                    <a:pt x="36" y="4"/>
                    <a:pt x="0" y="41"/>
                    <a:pt x="0" y="88"/>
                  </a:cubicBezTo>
                  <a:cubicBezTo>
                    <a:pt x="0" y="106"/>
                    <a:pt x="6" y="123"/>
                    <a:pt x="15" y="138"/>
                  </a:cubicBezTo>
                  <a:cubicBezTo>
                    <a:pt x="56" y="119"/>
                    <a:pt x="85" y="78"/>
                    <a:pt x="85" y="30"/>
                  </a:cubicBezTo>
                  <a:cubicBezTo>
                    <a:pt x="85" y="20"/>
                    <a:pt x="83" y="10"/>
                    <a:pt x="81" y="0"/>
                  </a:cubicBezTo>
                </a:path>
              </a:pathLst>
            </a:custGeom>
            <a:solidFill>
              <a:srgbClr val="FFAB4B"/>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2" name="Freeform 186"/>
            <p:cNvSpPr>
              <a:spLocks noChangeArrowheads="1"/>
            </p:cNvSpPr>
            <p:nvPr/>
          </p:nvSpPr>
          <p:spPr bwMode="auto">
            <a:xfrm>
              <a:off x="0" y="0"/>
              <a:ext cx="423863" cy="434975"/>
            </a:xfrm>
            <a:custGeom>
              <a:avLst/>
              <a:gdLst>
                <a:gd name="T0" fmla="*/ 801990057 w 113"/>
                <a:gd name="T1" fmla="*/ 0 h 115"/>
                <a:gd name="T2" fmla="*/ 0 w 113"/>
                <a:gd name="T3" fmla="*/ 829777222 h 115"/>
                <a:gd name="T4" fmla="*/ 801990057 w 113"/>
                <a:gd name="T5" fmla="*/ 1645245658 h 115"/>
                <a:gd name="T6" fmla="*/ 1252230089 w 113"/>
                <a:gd name="T7" fmla="*/ 1516485493 h 115"/>
                <a:gd name="T8" fmla="*/ 1097460078 w 113"/>
                <a:gd name="T9" fmla="*/ 1144517567 h 115"/>
                <a:gd name="T10" fmla="*/ 1589910113 w 113"/>
                <a:gd name="T11" fmla="*/ 615179469 h 115"/>
                <a:gd name="T12" fmla="*/ 801990057 w 113"/>
                <a:gd name="T13" fmla="*/ 0 h 115"/>
                <a:gd name="T14" fmla="*/ 0 60000 65536"/>
                <a:gd name="T15" fmla="*/ 0 60000 65536"/>
                <a:gd name="T16" fmla="*/ 0 60000 65536"/>
                <a:gd name="T17" fmla="*/ 0 60000 65536"/>
                <a:gd name="T18" fmla="*/ 0 60000 65536"/>
                <a:gd name="T19" fmla="*/ 0 60000 65536"/>
                <a:gd name="T20" fmla="*/ 0 60000 65536"/>
                <a:gd name="T21" fmla="*/ 0 w 113"/>
                <a:gd name="T22" fmla="*/ 0 h 115"/>
                <a:gd name="T23" fmla="*/ 113 w 113"/>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 h="115">
                  <a:moveTo>
                    <a:pt x="57" y="0"/>
                  </a:moveTo>
                  <a:cubicBezTo>
                    <a:pt x="25" y="0"/>
                    <a:pt x="0" y="26"/>
                    <a:pt x="0" y="58"/>
                  </a:cubicBezTo>
                  <a:cubicBezTo>
                    <a:pt x="0" y="90"/>
                    <a:pt x="25" y="115"/>
                    <a:pt x="57" y="115"/>
                  </a:cubicBezTo>
                  <a:cubicBezTo>
                    <a:pt x="69" y="115"/>
                    <a:pt x="80" y="112"/>
                    <a:pt x="89" y="106"/>
                  </a:cubicBezTo>
                  <a:cubicBezTo>
                    <a:pt x="82" y="99"/>
                    <a:pt x="78" y="90"/>
                    <a:pt x="78" y="80"/>
                  </a:cubicBezTo>
                  <a:cubicBezTo>
                    <a:pt x="78" y="60"/>
                    <a:pt x="93" y="44"/>
                    <a:pt x="113" y="43"/>
                  </a:cubicBezTo>
                  <a:cubicBezTo>
                    <a:pt x="106" y="18"/>
                    <a:pt x="84" y="0"/>
                    <a:pt x="57" y="0"/>
                  </a:cubicBezTo>
                </a:path>
              </a:pathLst>
            </a:custGeom>
            <a:solidFill>
              <a:srgbClr val="BAE5E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3" name="Freeform 187"/>
            <p:cNvSpPr>
              <a:spLocks noChangeArrowheads="1"/>
            </p:cNvSpPr>
            <p:nvPr/>
          </p:nvSpPr>
          <p:spPr bwMode="auto">
            <a:xfrm>
              <a:off x="334963" y="163513"/>
              <a:ext cx="239713" cy="279400"/>
            </a:xfrm>
            <a:custGeom>
              <a:avLst/>
              <a:gdLst>
                <a:gd name="T0" fmla="*/ 378780250 w 64"/>
                <a:gd name="T1" fmla="*/ 0 h 74"/>
                <a:gd name="T2" fmla="*/ 336691891 w 64"/>
                <a:gd name="T3" fmla="*/ 0 h 74"/>
                <a:gd name="T4" fmla="*/ 364749548 w 64"/>
                <a:gd name="T5" fmla="*/ 213835392 h 74"/>
                <a:gd name="T6" fmla="*/ 0 w 64"/>
                <a:gd name="T7" fmla="*/ 898112422 h 74"/>
                <a:gd name="T8" fmla="*/ 378780250 w 64"/>
                <a:gd name="T9" fmla="*/ 1054923784 h 74"/>
                <a:gd name="T10" fmla="*/ 897848787 w 64"/>
                <a:gd name="T11" fmla="*/ 527461892 h 74"/>
                <a:gd name="T12" fmla="*/ 378780250 w 64"/>
                <a:gd name="T13" fmla="*/ 0 h 74"/>
                <a:gd name="T14" fmla="*/ 0 60000 65536"/>
                <a:gd name="T15" fmla="*/ 0 60000 65536"/>
                <a:gd name="T16" fmla="*/ 0 60000 65536"/>
                <a:gd name="T17" fmla="*/ 0 60000 65536"/>
                <a:gd name="T18" fmla="*/ 0 60000 65536"/>
                <a:gd name="T19" fmla="*/ 0 60000 65536"/>
                <a:gd name="T20" fmla="*/ 0 60000 65536"/>
                <a:gd name="T21" fmla="*/ 0 w 64"/>
                <a:gd name="T22" fmla="*/ 0 h 74"/>
                <a:gd name="T23" fmla="*/ 64 w 64"/>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74">
                  <a:moveTo>
                    <a:pt x="27" y="0"/>
                  </a:moveTo>
                  <a:cubicBezTo>
                    <a:pt x="26" y="0"/>
                    <a:pt x="25" y="0"/>
                    <a:pt x="24" y="0"/>
                  </a:cubicBezTo>
                  <a:cubicBezTo>
                    <a:pt x="25" y="5"/>
                    <a:pt x="26" y="10"/>
                    <a:pt x="26" y="15"/>
                  </a:cubicBezTo>
                  <a:cubicBezTo>
                    <a:pt x="26" y="35"/>
                    <a:pt x="15" y="53"/>
                    <a:pt x="0" y="63"/>
                  </a:cubicBezTo>
                  <a:cubicBezTo>
                    <a:pt x="6" y="70"/>
                    <a:pt x="16" y="74"/>
                    <a:pt x="27" y="74"/>
                  </a:cubicBezTo>
                  <a:cubicBezTo>
                    <a:pt x="47" y="74"/>
                    <a:pt x="64" y="58"/>
                    <a:pt x="64" y="37"/>
                  </a:cubicBezTo>
                  <a:cubicBezTo>
                    <a:pt x="64" y="16"/>
                    <a:pt x="47" y="0"/>
                    <a:pt x="27" y="0"/>
                  </a:cubicBezTo>
                </a:path>
              </a:pathLst>
            </a:custGeom>
            <a:solidFill>
              <a:srgbClr val="D8E48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4" name="Freeform 188"/>
            <p:cNvSpPr>
              <a:spLocks noChangeArrowheads="1"/>
            </p:cNvSpPr>
            <p:nvPr/>
          </p:nvSpPr>
          <p:spPr bwMode="auto">
            <a:xfrm>
              <a:off x="293688" y="163513"/>
              <a:ext cx="138113" cy="238125"/>
            </a:xfrm>
            <a:custGeom>
              <a:avLst/>
              <a:gdLst>
                <a:gd name="T0" fmla="*/ 487677003 w 37"/>
                <a:gd name="T1" fmla="*/ 0 h 63"/>
                <a:gd name="T2" fmla="*/ 0 w 37"/>
                <a:gd name="T3" fmla="*/ 528603482 h 63"/>
                <a:gd name="T4" fmla="*/ 153271835 w 37"/>
                <a:gd name="T5" fmla="*/ 900055804 h 63"/>
                <a:gd name="T6" fmla="*/ 515545967 w 37"/>
                <a:gd name="T7" fmla="*/ 214297381 h 63"/>
                <a:gd name="T8" fmla="*/ 487677003 w 37"/>
                <a:gd name="T9" fmla="*/ 0 h 63"/>
                <a:gd name="T10" fmla="*/ 0 60000 65536"/>
                <a:gd name="T11" fmla="*/ 0 60000 65536"/>
                <a:gd name="T12" fmla="*/ 0 60000 65536"/>
                <a:gd name="T13" fmla="*/ 0 60000 65536"/>
                <a:gd name="T14" fmla="*/ 0 60000 65536"/>
                <a:gd name="T15" fmla="*/ 0 w 37"/>
                <a:gd name="T16" fmla="*/ 0 h 63"/>
                <a:gd name="T17" fmla="*/ 37 w 37"/>
                <a:gd name="T18" fmla="*/ 63 h 63"/>
              </a:gdLst>
              <a:ahLst/>
              <a:cxnLst>
                <a:cxn ang="T10">
                  <a:pos x="T0" y="T1"/>
                </a:cxn>
                <a:cxn ang="T11">
                  <a:pos x="T2" y="T3"/>
                </a:cxn>
                <a:cxn ang="T12">
                  <a:pos x="T4" y="T5"/>
                </a:cxn>
                <a:cxn ang="T13">
                  <a:pos x="T6" y="T7"/>
                </a:cxn>
                <a:cxn ang="T14">
                  <a:pos x="T8" y="T9"/>
                </a:cxn>
              </a:cxnLst>
              <a:rect l="T15" t="T16" r="T17" b="T18"/>
              <a:pathLst>
                <a:path w="37" h="63">
                  <a:moveTo>
                    <a:pt x="35" y="0"/>
                  </a:moveTo>
                  <a:cubicBezTo>
                    <a:pt x="15" y="1"/>
                    <a:pt x="0" y="17"/>
                    <a:pt x="0" y="37"/>
                  </a:cubicBezTo>
                  <a:cubicBezTo>
                    <a:pt x="0" y="47"/>
                    <a:pt x="4" y="56"/>
                    <a:pt x="11" y="63"/>
                  </a:cubicBezTo>
                  <a:cubicBezTo>
                    <a:pt x="26" y="53"/>
                    <a:pt x="37" y="35"/>
                    <a:pt x="37" y="15"/>
                  </a:cubicBezTo>
                  <a:cubicBezTo>
                    <a:pt x="37" y="10"/>
                    <a:pt x="36" y="5"/>
                    <a:pt x="35" y="0"/>
                  </a:cubicBezTo>
                </a:path>
              </a:pathLst>
            </a:custGeom>
            <a:solidFill>
              <a:srgbClr val="B2D7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5" name="Oval 189"/>
            <p:cNvSpPr>
              <a:spLocks noChangeArrowheads="1"/>
            </p:cNvSpPr>
            <p:nvPr/>
          </p:nvSpPr>
          <p:spPr bwMode="auto">
            <a:xfrm>
              <a:off x="2235200" y="1349375"/>
              <a:ext cx="225425" cy="225425"/>
            </a:xfrm>
            <a:prstGeom prst="ellipse">
              <a:avLst/>
            </a:prstGeom>
            <a:solidFill>
              <a:srgbClr val="D8C1B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36" name="Freeform 190"/>
            <p:cNvSpPr>
              <a:spLocks noChangeArrowheads="1"/>
            </p:cNvSpPr>
            <p:nvPr/>
          </p:nvSpPr>
          <p:spPr bwMode="auto">
            <a:xfrm>
              <a:off x="2979738" y="996950"/>
              <a:ext cx="330200" cy="328613"/>
            </a:xfrm>
            <a:custGeom>
              <a:avLst/>
              <a:gdLst>
                <a:gd name="T0" fmla="*/ 492785977 w 88"/>
                <a:gd name="T1" fmla="*/ 0 h 87"/>
                <a:gd name="T2" fmla="*/ 0 w 88"/>
                <a:gd name="T3" fmla="*/ 613478922 h 87"/>
                <a:gd name="T4" fmla="*/ 619500227 w 88"/>
                <a:gd name="T5" fmla="*/ 1241224181 h 87"/>
                <a:gd name="T6" fmla="*/ 1239000455 w 88"/>
                <a:gd name="T7" fmla="*/ 613478922 h 87"/>
                <a:gd name="T8" fmla="*/ 1239000455 w 88"/>
                <a:gd name="T9" fmla="*/ 613478922 h 87"/>
                <a:gd name="T10" fmla="*/ 492785977 w 88"/>
                <a:gd name="T11" fmla="*/ 0 h 87"/>
                <a:gd name="T12" fmla="*/ 0 60000 65536"/>
                <a:gd name="T13" fmla="*/ 0 60000 65536"/>
                <a:gd name="T14" fmla="*/ 0 60000 65536"/>
                <a:gd name="T15" fmla="*/ 0 60000 65536"/>
                <a:gd name="T16" fmla="*/ 0 60000 65536"/>
                <a:gd name="T17" fmla="*/ 0 60000 65536"/>
                <a:gd name="T18" fmla="*/ 0 w 88"/>
                <a:gd name="T19" fmla="*/ 0 h 87"/>
                <a:gd name="T20" fmla="*/ 88 w 88"/>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88" h="87">
                  <a:moveTo>
                    <a:pt x="35" y="0"/>
                  </a:moveTo>
                  <a:cubicBezTo>
                    <a:pt x="15" y="4"/>
                    <a:pt x="0" y="22"/>
                    <a:pt x="0" y="43"/>
                  </a:cubicBezTo>
                  <a:cubicBezTo>
                    <a:pt x="0" y="67"/>
                    <a:pt x="20" y="87"/>
                    <a:pt x="44" y="87"/>
                  </a:cubicBezTo>
                  <a:cubicBezTo>
                    <a:pt x="68" y="87"/>
                    <a:pt x="88" y="67"/>
                    <a:pt x="88" y="43"/>
                  </a:cubicBezTo>
                  <a:cubicBezTo>
                    <a:pt x="88" y="43"/>
                    <a:pt x="88" y="43"/>
                    <a:pt x="88" y="43"/>
                  </a:cubicBezTo>
                  <a:cubicBezTo>
                    <a:pt x="63" y="40"/>
                    <a:pt x="43" y="23"/>
                    <a:pt x="35" y="0"/>
                  </a:cubicBezTo>
                </a:path>
              </a:pathLst>
            </a:custGeom>
            <a:solidFill>
              <a:srgbClr val="FF705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7" name="Oval 191"/>
            <p:cNvSpPr>
              <a:spLocks noChangeArrowheads="1"/>
            </p:cNvSpPr>
            <p:nvPr/>
          </p:nvSpPr>
          <p:spPr bwMode="auto">
            <a:xfrm>
              <a:off x="2795588" y="846138"/>
              <a:ext cx="127000" cy="125413"/>
            </a:xfrm>
            <a:prstGeom prst="ellipse">
              <a:avLst/>
            </a:prstGeom>
            <a:solidFill>
              <a:srgbClr val="CAC95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38" name="Freeform 192"/>
            <p:cNvSpPr>
              <a:spLocks noChangeArrowheads="1"/>
            </p:cNvSpPr>
            <p:nvPr/>
          </p:nvSpPr>
          <p:spPr bwMode="auto">
            <a:xfrm>
              <a:off x="3100388" y="681038"/>
              <a:ext cx="477838" cy="479425"/>
            </a:xfrm>
            <a:custGeom>
              <a:avLst/>
              <a:gdLst>
                <a:gd name="T0" fmla="*/ 891856408 w 127"/>
                <a:gd name="T1" fmla="*/ 0 h 127"/>
                <a:gd name="T2" fmla="*/ 0 w 127"/>
                <a:gd name="T3" fmla="*/ 897789375 h 127"/>
                <a:gd name="T4" fmla="*/ 42471144 w 127"/>
                <a:gd name="T5" fmla="*/ 1197052500 h 127"/>
                <a:gd name="T6" fmla="*/ 169877053 w 127"/>
                <a:gd name="T7" fmla="*/ 1182801875 h 127"/>
                <a:gd name="T8" fmla="*/ 792759580 w 127"/>
                <a:gd name="T9" fmla="*/ 1809829375 h 127"/>
                <a:gd name="T10" fmla="*/ 891856408 w 127"/>
                <a:gd name="T11" fmla="*/ 1809829375 h 127"/>
                <a:gd name="T12" fmla="*/ 1797867356 w 127"/>
                <a:gd name="T13" fmla="*/ 897789375 h 127"/>
                <a:gd name="T14" fmla="*/ 891856408 w 127"/>
                <a:gd name="T15" fmla="*/ 0 h 127"/>
                <a:gd name="T16" fmla="*/ 0 60000 65536"/>
                <a:gd name="T17" fmla="*/ 0 60000 65536"/>
                <a:gd name="T18" fmla="*/ 0 60000 65536"/>
                <a:gd name="T19" fmla="*/ 0 60000 65536"/>
                <a:gd name="T20" fmla="*/ 0 60000 65536"/>
                <a:gd name="T21" fmla="*/ 0 60000 65536"/>
                <a:gd name="T22" fmla="*/ 0 60000 65536"/>
                <a:gd name="T23" fmla="*/ 0 60000 65536"/>
                <a:gd name="T24" fmla="*/ 0 w 127"/>
                <a:gd name="T25" fmla="*/ 0 h 127"/>
                <a:gd name="T26" fmla="*/ 127 w 127"/>
                <a:gd name="T27" fmla="*/ 127 h 1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7" h="127">
                  <a:moveTo>
                    <a:pt x="63" y="0"/>
                  </a:moveTo>
                  <a:cubicBezTo>
                    <a:pt x="28" y="0"/>
                    <a:pt x="0" y="28"/>
                    <a:pt x="0" y="63"/>
                  </a:cubicBezTo>
                  <a:cubicBezTo>
                    <a:pt x="0" y="71"/>
                    <a:pt x="1" y="78"/>
                    <a:pt x="3" y="84"/>
                  </a:cubicBezTo>
                  <a:cubicBezTo>
                    <a:pt x="6" y="83"/>
                    <a:pt x="9" y="83"/>
                    <a:pt x="12" y="83"/>
                  </a:cubicBezTo>
                  <a:cubicBezTo>
                    <a:pt x="36" y="83"/>
                    <a:pt x="55" y="103"/>
                    <a:pt x="56" y="127"/>
                  </a:cubicBezTo>
                  <a:cubicBezTo>
                    <a:pt x="58" y="127"/>
                    <a:pt x="61" y="127"/>
                    <a:pt x="63" y="127"/>
                  </a:cubicBezTo>
                  <a:cubicBezTo>
                    <a:pt x="98" y="127"/>
                    <a:pt x="127" y="99"/>
                    <a:pt x="127" y="63"/>
                  </a:cubicBezTo>
                  <a:cubicBezTo>
                    <a:pt x="127" y="28"/>
                    <a:pt x="98" y="0"/>
                    <a:pt x="63" y="0"/>
                  </a:cubicBezTo>
                </a:path>
              </a:pathLst>
            </a:custGeom>
            <a:solidFill>
              <a:srgbClr val="9CC8B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9" name="Freeform 193"/>
            <p:cNvSpPr>
              <a:spLocks noChangeArrowheads="1"/>
            </p:cNvSpPr>
            <p:nvPr/>
          </p:nvSpPr>
          <p:spPr bwMode="auto">
            <a:xfrm>
              <a:off x="3111500" y="993775"/>
              <a:ext cx="198438" cy="166688"/>
            </a:xfrm>
            <a:custGeom>
              <a:avLst/>
              <a:gdLst>
                <a:gd name="T0" fmla="*/ 126165383 w 53"/>
                <a:gd name="T1" fmla="*/ 0 h 44"/>
                <a:gd name="T2" fmla="*/ 0 w 53"/>
                <a:gd name="T3" fmla="*/ 14350321 h 44"/>
                <a:gd name="T4" fmla="*/ 742974337 w 53"/>
                <a:gd name="T5" fmla="*/ 631474758 h 44"/>
                <a:gd name="T6" fmla="*/ 126165383 w 53"/>
                <a:gd name="T7" fmla="*/ 0 h 44"/>
                <a:gd name="T8" fmla="*/ 0 60000 65536"/>
                <a:gd name="T9" fmla="*/ 0 60000 65536"/>
                <a:gd name="T10" fmla="*/ 0 60000 65536"/>
                <a:gd name="T11" fmla="*/ 0 60000 65536"/>
                <a:gd name="T12" fmla="*/ 0 w 53"/>
                <a:gd name="T13" fmla="*/ 0 h 44"/>
                <a:gd name="T14" fmla="*/ 53 w 53"/>
                <a:gd name="T15" fmla="*/ 44 h 44"/>
              </a:gdLst>
              <a:ahLst/>
              <a:cxnLst>
                <a:cxn ang="T8">
                  <a:pos x="T0" y="T1"/>
                </a:cxn>
                <a:cxn ang="T9">
                  <a:pos x="T2" y="T3"/>
                </a:cxn>
                <a:cxn ang="T10">
                  <a:pos x="T4" y="T5"/>
                </a:cxn>
                <a:cxn ang="T11">
                  <a:pos x="T6" y="T7"/>
                </a:cxn>
              </a:cxnLst>
              <a:rect l="T12" t="T13" r="T14" b="T15"/>
              <a:pathLst>
                <a:path w="53" h="44">
                  <a:moveTo>
                    <a:pt x="9" y="0"/>
                  </a:moveTo>
                  <a:cubicBezTo>
                    <a:pt x="6" y="0"/>
                    <a:pt x="3" y="0"/>
                    <a:pt x="0" y="1"/>
                  </a:cubicBezTo>
                  <a:cubicBezTo>
                    <a:pt x="8" y="24"/>
                    <a:pt x="28" y="41"/>
                    <a:pt x="53" y="44"/>
                  </a:cubicBezTo>
                  <a:cubicBezTo>
                    <a:pt x="52" y="20"/>
                    <a:pt x="33" y="0"/>
                    <a:pt x="9" y="0"/>
                  </a:cubicBezTo>
                </a:path>
              </a:pathLst>
            </a:custGeom>
            <a:solidFill>
              <a:srgbClr val="9C9A8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grpSp>
        <p:nvGrpSpPr>
          <p:cNvPr id="346" name="组合 345"/>
          <p:cNvGrpSpPr/>
          <p:nvPr/>
        </p:nvGrpSpPr>
        <p:grpSpPr bwMode="auto">
          <a:xfrm>
            <a:off x="2570153" y="965154"/>
            <a:ext cx="8669959" cy="2808478"/>
            <a:chOff x="3109447" y="1495777"/>
            <a:chExt cx="8672432" cy="874492"/>
          </a:xfrm>
        </p:grpSpPr>
        <p:sp>
          <p:nvSpPr>
            <p:cNvPr id="348" name="圆角矩形 347"/>
            <p:cNvSpPr/>
            <p:nvPr/>
          </p:nvSpPr>
          <p:spPr>
            <a:xfrm>
              <a:off x="3109447" y="1495777"/>
              <a:ext cx="8672432" cy="848476"/>
            </a:xfrm>
            <a:prstGeom prst="roundRect">
              <a:avLst/>
            </a:prstGeom>
            <a:noFill/>
            <a:ln w="31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0" name="矩形 349"/>
            <p:cNvSpPr/>
            <p:nvPr/>
          </p:nvSpPr>
          <p:spPr bwMode="auto">
            <a:xfrm>
              <a:off x="3395147" y="1530534"/>
              <a:ext cx="8186841" cy="839735"/>
            </a:xfrm>
            <a:prstGeom prst="rect">
              <a:avLst/>
            </a:prstGeom>
          </p:spPr>
          <p:txBody>
            <a:bodyPr wrap="square">
              <a:spAutoFit/>
            </a:bodyPr>
            <a:lstStyle/>
            <a:p>
              <a:pPr algn="ctr">
                <a:defRPr/>
              </a:pPr>
              <a:r>
                <a:rPr lang="vi-VN" altLang="zh-CN" sz="5000" b="1" kern="0" dirty="0">
                  <a:solidFill>
                    <a:schemeClr val="accent2"/>
                  </a:solidFill>
                  <a:latin typeface="Times New Roman" panose="02020603050405020304" pitchFamily="18" charset="0"/>
                  <a:ea typeface="Microsoft YaHei" panose="020B0503020204020204" charset="-122"/>
                  <a:cs typeface="Times New Roman" panose="02020603050405020304" pitchFamily="18" charset="0"/>
                </a:rPr>
                <a:t>Giữ gìn trường lớp sạch đẹp là trách nhiệm của mỗi học sinh.</a:t>
              </a:r>
              <a:endParaRPr lang="zh-CN" altLang="en-US" sz="5000" b="1" kern="0" dirty="0">
                <a:solidFill>
                  <a:schemeClr val="accent2"/>
                </a:solidFill>
                <a:latin typeface="Times New Roman" panose="02020603050405020304" pitchFamily="18" charset="0"/>
                <a:ea typeface="Microsoft YaHei"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39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346"/>
                                        </p:tgtEl>
                                        <p:attrNameLst>
                                          <p:attrName>style.visibility</p:attrName>
                                        </p:attrNameLst>
                                      </p:cBhvr>
                                      <p:to>
                                        <p:strVal val="visible"/>
                                      </p:to>
                                    </p:set>
                                    <p:anim calcmode="lin" valueType="num">
                                      <p:cBhvr additive="base">
                                        <p:cTn id="7" dur="750" fill="hold"/>
                                        <p:tgtEl>
                                          <p:spTgt spid="346"/>
                                        </p:tgtEl>
                                        <p:attrNameLst>
                                          <p:attrName>ppt_x</p:attrName>
                                        </p:attrNameLst>
                                      </p:cBhvr>
                                      <p:tavLst>
                                        <p:tav tm="0">
                                          <p:val>
                                            <p:strVal val="#ppt_x"/>
                                          </p:val>
                                        </p:tav>
                                        <p:tav tm="100000">
                                          <p:val>
                                            <p:strVal val="#ppt_x"/>
                                          </p:val>
                                        </p:tav>
                                      </p:tavLst>
                                    </p:anim>
                                    <p:anim calcmode="lin" valueType="num">
                                      <p:cBhvr additive="base">
                                        <p:cTn id="8" dur="750" fill="hold"/>
                                        <p:tgtEl>
                                          <p:spTgt spid="34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346"/>
                                        </p:tgtEl>
                                      </p:cBhvr>
                                    </p:animEffect>
                                    <p:animScale>
                                      <p:cBhvr>
                                        <p:cTn id="12" dur="250" autoRev="1" fill="hold"/>
                                        <p:tgtEl>
                                          <p:spTgt spid="3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113317"/>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2675" y="314860"/>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DỌN SẠCH</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7111" y="2178633"/>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941387">
            <a:off x="9200453" y="5062699"/>
            <a:ext cx="1715896" cy="2144870"/>
          </a:xfrm>
          <a:prstGeom prst="rect">
            <a:avLst/>
          </a:prstGeom>
        </p:spPr>
      </p:pic>
      <p:pic>
        <p:nvPicPr>
          <p:cNvPr id="14" name="Picture 13"/>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396279" y="5227721"/>
            <a:ext cx="2589561" cy="1773672"/>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850153" flipH="1">
            <a:off x="10649414" y="1707823"/>
            <a:ext cx="328167" cy="1181397"/>
          </a:xfrm>
          <a:prstGeom prst="rect">
            <a:avLst/>
          </a:prstGeom>
        </p:spPr>
      </p:pic>
      <p:pic>
        <p:nvPicPr>
          <p:cNvPr id="16" name="Picture 15"/>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248134" y="5310300"/>
            <a:ext cx="1303137" cy="1303137"/>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904553">
            <a:off x="1888679" y="998238"/>
            <a:ext cx="399481" cy="693836"/>
          </a:xfrm>
          <a:prstGeom prst="rect">
            <a:avLst/>
          </a:prstGeom>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643743" y="5990474"/>
            <a:ext cx="609600" cy="609600"/>
          </a:xfrm>
          <a:prstGeom prst="rect">
            <a:avLst/>
          </a:prstGeom>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2885" y="4032765"/>
            <a:ext cx="2495680" cy="2921365"/>
          </a:xfrm>
          <a:prstGeom prst="rect">
            <a:avLst/>
          </a:prstGeom>
        </p:spPr>
      </p:pic>
      <p:pic>
        <p:nvPicPr>
          <p:cNvPr id="19" name="Audio 1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1430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2" restart="whenNotActive" fill="hold" evtFilter="cancelBubble" nodeType="interactiveSeq">
                <p:stCondLst>
                  <p:cond evt="onClick" delay="0">
                    <p:tgtEl>
                      <p:spTgt spid="15"/>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20000" numSld="10">
                <p:cTn id="77" fill="hold" display="0">
                  <p:stCondLst>
                    <p:cond delay="indefinite"/>
                  </p:stCondLst>
                  <p:endCondLst>
                    <p:cond evt="onStopAudio" delay="0">
                      <p:tgtEl>
                        <p:sldTgt/>
                      </p:tgtEl>
                    </p:cond>
                  </p:endCondLst>
                </p:cTn>
                <p:tgtEl>
                  <p:spTgt spid="2"/>
                </p:tgtEl>
              </p:cMediaNode>
            </p:audio>
            <p:audio isNarration="1">
              <p:cMediaNode vol="80000" showWhenStopped="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3"/>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1" fill="hold"/>
                                        <p:tgtEl>
                                          <p:spTgt spid="19"/>
                                        </p:tgtEl>
                                      </p:cBhvr>
                                    </p:cmd>
                                  </p:childTnLst>
                                </p:cTn>
                              </p:par>
                            </p:childTnLst>
                          </p:cTn>
                        </p:par>
                      </p:childTnLst>
                    </p:cTn>
                  </p:par>
                </p:childTnLst>
              </p:cTn>
              <p:nextCondLst>
                <p:cond evt="onClick" delay="0">
                  <p:tgtEl>
                    <p:spTgt spid="3"/>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VẬN DỤNG</a:t>
              </a:r>
              <a:endParaRPr kumimoji="0" lang="zh-CN"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5" name="Cloud 4"/>
          <p:cNvSpPr/>
          <p:nvPr/>
        </p:nvSpPr>
        <p:spPr>
          <a:xfrm>
            <a:off x="10374189" y="-1"/>
            <a:ext cx="1817811" cy="155322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1219835"/>
            <a:ext cx="8082915" cy="1200329"/>
          </a:xfrm>
          <a:prstGeom prst="rect">
            <a:avLst/>
          </a:prstGeom>
          <a:noFill/>
        </p:spPr>
        <p:txBody>
          <a:bodyPr wrap="square" rtlCol="0">
            <a:spAutoFit/>
          </a:bodyPr>
          <a:lstStyle/>
          <a:p>
            <a:pPr algn="ctr"/>
            <a:r>
              <a:rPr lang="en-US" sz="3600" noProof="0" dirty="0">
                <a:ln w="22225">
                  <a:solidFill>
                    <a:schemeClr val="accent2"/>
                  </a:solidFill>
                  <a:prstDash val="solid"/>
                </a:ln>
                <a:solidFill>
                  <a:schemeClr val="accent2">
                    <a:lumMod val="40000"/>
                    <a:lumOff val="60000"/>
                  </a:schemeClr>
                </a:solidFill>
                <a:effectLst/>
                <a:uLnTx/>
                <a:uFillTx/>
                <a:latin typeface="Times New Roman" panose="02020603050405020304" pitchFamily="18" charset="0"/>
                <a:cs typeface="Times New Roman" panose="02020603050405020304" pitchFamily="18" charset="0"/>
                <a:sym typeface="+mn-ea"/>
              </a:rPr>
              <a:t>Chia sẻ với người thân về việc tham gia vệ sinh trường học của em.</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2" grpId="0"/>
      <p:bldP spid="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pic>
        <p:nvPicPr>
          <p:cNvPr id="2" name="Picture 1"/>
          <p:cNvPicPr>
            <a:picLocks noChangeAspect="1"/>
          </p:cNvPicPr>
          <p:nvPr/>
        </p:nvPicPr>
        <p:blipFill>
          <a:blip r:embed="rId21"/>
          <a:stretch>
            <a:fillRect/>
          </a:stretch>
        </p:blipFill>
        <p:spPr>
          <a:xfrm>
            <a:off x="2435225" y="1826895"/>
            <a:ext cx="7493000" cy="316420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82" y="-580292"/>
            <a:ext cx="10925487" cy="7647842"/>
          </a:xfrm>
          <a:prstGeom prst="rect">
            <a:avLst/>
          </a:prstGeom>
        </p:spPr>
      </p:pic>
      <p:sp>
        <p:nvSpPr>
          <p:cNvPr id="18" name="TextBox 17"/>
          <p:cNvSpPr txBox="1"/>
          <p:nvPr/>
        </p:nvSpPr>
        <p:spPr>
          <a:xfrm>
            <a:off x="3277751" y="4056134"/>
            <a:ext cx="525260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CHÚC CÁC EM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CHĂM</a:t>
            </a:r>
            <a:r>
              <a:rPr kumimoji="0" lang="vi-VN"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NGOAN, </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HỌC TỐT</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776883" y="260874"/>
            <a:ext cx="1415116" cy="13034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34212"/>
            <a:ext cx="1226572" cy="9640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136801" y="3040488"/>
            <a:ext cx="2186482" cy="1282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990" y="1178068"/>
            <a:ext cx="1744213" cy="12354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98655" y="3998091"/>
            <a:ext cx="1823881" cy="9162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816547" y="4597841"/>
            <a:ext cx="1575470" cy="12656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7636925" y="822737"/>
            <a:ext cx="670182" cy="2412650"/>
          </a:xfrm>
          <a:prstGeom prst="rect">
            <a:avLst/>
          </a:prstGeom>
        </p:spPr>
      </p:pic>
      <p:pic>
        <p:nvPicPr>
          <p:cNvPr id="36" name="Picture 3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701061" y="656648"/>
            <a:ext cx="2040762" cy="2040762"/>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006014">
            <a:off x="3645266" y="2117615"/>
            <a:ext cx="823553" cy="1430381"/>
          </a:xfrm>
          <a:prstGeom prst="rect">
            <a:avLst/>
          </a:prstGeom>
        </p:spPr>
      </p:pic>
      <p:pic>
        <p:nvPicPr>
          <p:cNvPr id="38" name="Picture 37"/>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rId15" action="ppaction://hlinksldjump"/>
          </p:cNvPr>
          <p:cNvSpPr/>
          <p:nvPr/>
        </p:nvSpPr>
        <p:spPr>
          <a:xfrm>
            <a:off x="1739048" y="175364"/>
            <a:ext cx="1154463" cy="860253"/>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FF00"/>
                </a:solidFill>
              </a:rPr>
              <a:t>1</a:t>
            </a:r>
            <a:endParaRPr lang="en-US" sz="2800" dirty="0">
              <a:solidFill>
                <a:srgbClr val="FFFF00"/>
              </a:solidFill>
            </a:endParaRPr>
          </a:p>
        </p:txBody>
      </p:sp>
      <p:sp>
        <p:nvSpPr>
          <p:cNvPr id="40" name="8-Point Star 39"/>
          <p:cNvSpPr/>
          <p:nvPr/>
        </p:nvSpPr>
        <p:spPr>
          <a:xfrm>
            <a:off x="3291942" y="1239401"/>
            <a:ext cx="1142271" cy="84491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p>
        </p:txBody>
      </p:sp>
      <p:sp>
        <p:nvSpPr>
          <p:cNvPr id="41" name="8-Point Star 40">
            <a:hlinkClick r:id="" action="ppaction://noaction"/>
          </p:cNvPr>
          <p:cNvSpPr/>
          <p:nvPr/>
        </p:nvSpPr>
        <p:spPr>
          <a:xfrm>
            <a:off x="6958062" y="764089"/>
            <a:ext cx="1171330" cy="950624"/>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0.01342 0.0382 L 0.87402 0.04422 " pathEditMode="relative" rAng="0" ptsTypes="AA">
                                      <p:cBhvr>
                                        <p:cTn id="6" dur="8000" fill="hold"/>
                                        <p:tgtEl>
                                          <p:spTgt spid="16"/>
                                        </p:tgtEl>
                                        <p:attrNameLst>
                                          <p:attrName>ppt_x</p:attrName>
                                          <p:attrName>ppt_y</p:attrName>
                                        </p:attrNameLst>
                                      </p:cBhvr>
                                      <p:rCtr x="44372" y="301"/>
                                    </p:animMotion>
                                  </p:childTnLst>
                                </p:cTn>
                              </p:par>
                              <p:par>
                                <p:cTn id="7" presetID="63" presetClass="path" presetSubtype="0" repeatCount="indefinite" accel="50000" decel="50000" fill="hold" nodeType="withEffect">
                                  <p:stCondLst>
                                    <p:cond delay="0"/>
                                  </p:stCondLst>
                                  <p:childTnLst>
                                    <p:animMotion origin="layout" path="M -4.18968E-6 4.44444E-6 L 0.94737 -0.00787 " pathEditMode="relative" rAng="0" ptsTypes="AA">
                                      <p:cBhvr>
                                        <p:cTn id="8" dur="9000" fill="hold"/>
                                        <p:tgtEl>
                                          <p:spTgt spid="18"/>
                                        </p:tgtEl>
                                        <p:attrNameLst>
                                          <p:attrName>ppt_x</p:attrName>
                                          <p:attrName>ppt_y</p:attrName>
                                        </p:attrNameLst>
                                      </p:cBhvr>
                                      <p:rCtr x="47368" y="-394"/>
                                    </p:animMotion>
                                  </p:childTnLst>
                                </p:cTn>
                              </p:par>
                              <p:par>
                                <p:cTn id="9" presetID="35" presetClass="path" presetSubtype="0" repeatCount="indefinite" accel="50000" decel="50000" fill="hold" nodeType="withEffect">
                                  <p:stCondLst>
                                    <p:cond delay="0"/>
                                  </p:stCondLst>
                                  <p:childTnLst>
                                    <p:animMotion origin="layout" path="M 2.074E-6 -3.7037E-7 L -0.94242 -0.00162 " pathEditMode="relative" rAng="0" ptsTypes="AA">
                                      <p:cBhvr>
                                        <p:cTn id="10" dur="10000" fill="hold"/>
                                        <p:tgtEl>
                                          <p:spTgt spid="15"/>
                                        </p:tgtEl>
                                        <p:attrNameLst>
                                          <p:attrName>ppt_x</p:attrName>
                                          <p:attrName>ppt_y</p:attrName>
                                        </p:attrNameLst>
                                      </p:cBhvr>
                                      <p:rCtr x="-47121" y="-93"/>
                                    </p:animMotion>
                                  </p:childTnLst>
                                </p:cTn>
                              </p:par>
                              <p:par>
                                <p:cTn id="11" presetID="35" presetClass="path" presetSubtype="0" repeatCount="indefinite" accel="50000" decel="50000" fill="hold" nodeType="withEffect">
                                  <p:stCondLst>
                                    <p:cond delay="0"/>
                                  </p:stCondLst>
                                  <p:childTnLst>
                                    <p:animMotion origin="layout" path="M 0.01615 -0.07638 L -0.88471 -0.04421 " pathEditMode="relative" rAng="0" ptsTypes="AA">
                                      <p:cBhvr>
                                        <p:cTn id="12" dur="10000" fill="hold"/>
                                        <p:tgtEl>
                                          <p:spTgt spid="17"/>
                                        </p:tgtEl>
                                        <p:attrNameLst>
                                          <p:attrName>ppt_x</p:attrName>
                                          <p:attrName>ppt_y</p:attrName>
                                        </p:attrNameLst>
                                      </p:cBhvr>
                                      <p:rCtr x="-45050" y="1597"/>
                                    </p:animMotion>
                                  </p:childTnLst>
                                </p:cTn>
                              </p:par>
                              <p:par>
                                <p:cTn id="13" presetID="35" presetClass="path" presetSubtype="0" repeatCount="indefinite" accel="50000" decel="50000" fill="hold" nodeType="withEffect">
                                  <p:stCondLst>
                                    <p:cond delay="0"/>
                                  </p:stCondLst>
                                  <p:childTnLst>
                                    <p:animMotion origin="layout" path="M 0.08194 0.0331 L 0.95023 0.00486 " pathEditMode="relative" rAng="0" ptsTypes="AA">
                                      <p:cBhvr>
                                        <p:cTn id="14" dur="9000" fill="hold"/>
                                        <p:tgtEl>
                                          <p:spTgt spid="19"/>
                                        </p:tgtEl>
                                        <p:attrNameLst>
                                          <p:attrName>ppt_x</p:attrName>
                                          <p:attrName>ppt_y</p:attrName>
                                        </p:attrNameLst>
                                      </p:cBhvr>
                                      <p:rCtr x="43408" y="-1412"/>
                                    </p:animMotion>
                                  </p:childTnLst>
                                </p:cTn>
                              </p:par>
                              <p:par>
                                <p:cTn id="15" presetID="35" presetClass="path" presetSubtype="0" repeatCount="indefinite" accel="50000" decel="50000" fill="hold" nodeType="withEffect">
                                  <p:stCondLst>
                                    <p:cond delay="0"/>
                                  </p:stCondLst>
                                  <p:childTnLst>
                                    <p:animMotion origin="layout" path="M 1.0839E-6 -1.48148E-6 L -0.92457 0.01806 " pathEditMode="relative" rAng="0" ptsTypes="AA">
                                      <p:cBhvr>
                                        <p:cTn id="16" dur="11000" fill="hold"/>
                                        <p:tgtEl>
                                          <p:spTgt spid="34"/>
                                        </p:tgtEl>
                                        <p:attrNameLst>
                                          <p:attrName>ppt_x</p:attrName>
                                          <p:attrName>ppt_y</p:attrName>
                                        </p:attrNameLst>
                                      </p:cBhvr>
                                      <p:rCtr x="-46235" y="903"/>
                                    </p:animMotion>
                                  </p:childTnLst>
                                </p:cTn>
                              </p:par>
                              <p:par>
                                <p:cTn id="17" presetID="32" presetClass="emph" presetSubtype="0" repeatCount="indefinite" fill="hold" nodeType="withEffect">
                                  <p:stCondLst>
                                    <p:cond delay="0"/>
                                  </p:stCondLst>
                                  <p:childTnLst>
                                    <p:animRot by="120000">
                                      <p:cBhvr>
                                        <p:cTn id="18" dur="1100" fill="hold">
                                          <p:stCondLst>
                                            <p:cond delay="0"/>
                                          </p:stCondLst>
                                        </p:cTn>
                                        <p:tgtEl>
                                          <p:spTgt spid="34"/>
                                        </p:tgtEl>
                                        <p:attrNameLst>
                                          <p:attrName>r</p:attrName>
                                        </p:attrNameLst>
                                      </p:cBhvr>
                                    </p:animRot>
                                    <p:animRot by="-240000">
                                      <p:cBhvr>
                                        <p:cTn id="19" dur="2200" fill="hold">
                                          <p:stCondLst>
                                            <p:cond delay="2200"/>
                                          </p:stCondLst>
                                        </p:cTn>
                                        <p:tgtEl>
                                          <p:spTgt spid="34"/>
                                        </p:tgtEl>
                                        <p:attrNameLst>
                                          <p:attrName>r</p:attrName>
                                        </p:attrNameLst>
                                      </p:cBhvr>
                                    </p:animRot>
                                    <p:animRot by="240000">
                                      <p:cBhvr>
                                        <p:cTn id="20" dur="2200" fill="hold">
                                          <p:stCondLst>
                                            <p:cond delay="4400"/>
                                          </p:stCondLst>
                                        </p:cTn>
                                        <p:tgtEl>
                                          <p:spTgt spid="34"/>
                                        </p:tgtEl>
                                        <p:attrNameLst>
                                          <p:attrName>r</p:attrName>
                                        </p:attrNameLst>
                                      </p:cBhvr>
                                    </p:animRot>
                                    <p:animRot by="-240000">
                                      <p:cBhvr>
                                        <p:cTn id="21" dur="2200" fill="hold">
                                          <p:stCondLst>
                                            <p:cond delay="6600"/>
                                          </p:stCondLst>
                                        </p:cTn>
                                        <p:tgtEl>
                                          <p:spTgt spid="34"/>
                                        </p:tgtEl>
                                        <p:attrNameLst>
                                          <p:attrName>r</p:attrName>
                                        </p:attrNameLst>
                                      </p:cBhvr>
                                    </p:animRot>
                                    <p:animRot by="120000">
                                      <p:cBhvr>
                                        <p:cTn id="22" dur="2200" fill="hold">
                                          <p:stCondLst>
                                            <p:cond delay="88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bldLvl="0" animBg="1"/>
      <p:bldP spid="40" grpId="0" bldLvl="0" animBg="1"/>
      <p:bldP spid="41" grpId="0" bldLvl="0" animBg="1"/>
      <p:bldP spid="4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391508" y="650631"/>
            <a:ext cx="7350369" cy="1754326"/>
          </a:xfrm>
          <a:prstGeom prst="rect">
            <a:avLst/>
          </a:prstGeom>
          <a:noFill/>
        </p:spPr>
        <p:txBody>
          <a:bodyPr wrap="square" rtlCol="0">
            <a:spAutoFit/>
          </a:bodyPr>
          <a:lstStyle/>
          <a:p>
            <a:pPr algn="ctr"/>
            <a:r>
              <a:rPr lang="en-US" sz="3600" b="1" dirty="0">
                <a:solidFill>
                  <a:srgbClr val="0033CC"/>
                </a:solidFill>
                <a:latin typeface="Times New Roman" panose="02020603050405020304" pitchFamily="18" charset="0"/>
                <a:cs typeface="Times New Roman" panose="02020603050405020304" pitchFamily="18" charset="0"/>
              </a:rPr>
              <a:t>Miếng vải nhỏ có hai quai,</a:t>
            </a:r>
          </a:p>
          <a:p>
            <a:pPr algn="ctr"/>
            <a:r>
              <a:rPr lang="en-US" sz="3600" b="1" dirty="0">
                <a:solidFill>
                  <a:srgbClr val="0033CC"/>
                </a:solidFill>
                <a:latin typeface="Times New Roman" panose="02020603050405020304" pitchFamily="18" charset="0"/>
                <a:cs typeface="Times New Roman" panose="02020603050405020304" pitchFamily="18" charset="0"/>
              </a:rPr>
              <a:t>Khi đi đường bụi đeo ngay cho mình - Là gì?</a:t>
            </a:r>
          </a:p>
        </p:txBody>
      </p:sp>
      <p:pic>
        <p:nvPicPr>
          <p:cNvPr id="38" name="Picture 2" descr="C:\Users\ADMIN\Desktop\Phan Thi Do Uyen\Giai cuu dai duong\Picture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981" y="3933172"/>
            <a:ext cx="2587940" cy="3029361"/>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5"/>
                                        </p:tgtEl>
                                      </p:cBhvr>
                                    </p:cmd>
                                  </p:childTnLst>
                                </p:cTn>
                              </p:par>
                            </p:childTnLst>
                          </p:cTn>
                        </p:par>
                      </p:childTnLst>
                    </p:cTn>
                  </p:par>
                </p:childTnLst>
              </p:cTn>
              <p:nextCondLst>
                <p:cond evt="onClick" delay="0">
                  <p:tgtEl>
                    <p:spTgt spid="2"/>
                  </p:tgtEl>
                </p:cond>
              </p:nextCondLst>
            </p:seq>
          </p:childTnLst>
        </p:cTn>
      </p:par>
    </p:tnLst>
    <p:bldLst>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391508" y="650631"/>
            <a:ext cx="7350369" cy="1754326"/>
          </a:xfrm>
          <a:prstGeom prst="rect">
            <a:avLst/>
          </a:prstGeom>
          <a:noFill/>
        </p:spPr>
        <p:txBody>
          <a:bodyPr wrap="square" rtlCol="0">
            <a:spAutoFit/>
          </a:bodyPr>
          <a:lstStyle/>
          <a:p>
            <a:pPr algn="ctr"/>
            <a:r>
              <a:rPr lang="en-US" sz="3600" b="1" dirty="0">
                <a:solidFill>
                  <a:srgbClr val="0033CC"/>
                </a:solidFill>
                <a:latin typeface="Times New Roman" panose="02020603050405020304" pitchFamily="18" charset="0"/>
                <a:cs typeface="Times New Roman" panose="02020603050405020304" pitchFamily="18" charset="0"/>
              </a:rPr>
              <a:t>Miếng vải nhỏ có hai quai,</a:t>
            </a:r>
          </a:p>
          <a:p>
            <a:pPr algn="ctr"/>
            <a:r>
              <a:rPr lang="en-US" sz="3600" b="1" dirty="0">
                <a:solidFill>
                  <a:srgbClr val="0033CC"/>
                </a:solidFill>
                <a:latin typeface="Times New Roman" panose="02020603050405020304" pitchFamily="18" charset="0"/>
                <a:cs typeface="Times New Roman" panose="02020603050405020304" pitchFamily="18" charset="0"/>
              </a:rPr>
              <a:t>Khi đi đường bụi đeo ngay cho mình - Là gì?</a:t>
            </a:r>
          </a:p>
        </p:txBody>
      </p:sp>
      <p:pic>
        <p:nvPicPr>
          <p:cNvPr id="36" name="Picture 11" descr="C:\Users\ADMIN\Desktop\Giai cuu dai duong 2\seashell-border-382756.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646331"/>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Khẩu</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trang</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981" y="3933172"/>
            <a:ext cx="2587940" cy="3029361"/>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8"/>
                </p:tgtEl>
              </p:cMediaNode>
            </p:audi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 fill="hold"/>
                                        <p:tgtEl>
                                          <p:spTgt spid="8"/>
                                        </p:tgtEl>
                                      </p:cBhvr>
                                    </p:cmd>
                                  </p:childTnLst>
                                </p:cTn>
                              </p:par>
                            </p:childTnLst>
                          </p:cTn>
                        </p:par>
                      </p:childTnLst>
                    </p:cTn>
                  </p:par>
                </p:childTnLst>
              </p:cTn>
              <p:nextCondLst>
                <p:cond evt="onClick" delay="0">
                  <p:tgtEl>
                    <p:spTgt spid="2"/>
                  </p:tgtEl>
                </p:cond>
              </p:nextCondLst>
            </p:seq>
          </p:childTnLst>
        </p:cTn>
      </p:par>
    </p:tnLst>
    <p:bldLst>
      <p:bldP spid="35"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776883" y="260874"/>
            <a:ext cx="1415116" cy="13034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34212"/>
            <a:ext cx="1226572" cy="9640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136801" y="3040488"/>
            <a:ext cx="2186482" cy="1282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990" y="1178068"/>
            <a:ext cx="1744213" cy="12354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98655" y="3998091"/>
            <a:ext cx="1823881" cy="9162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816547" y="4597841"/>
            <a:ext cx="1575470" cy="12656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7636925" y="822737"/>
            <a:ext cx="670182" cy="2412650"/>
          </a:xfrm>
          <a:prstGeom prst="rect">
            <a:avLst/>
          </a:prstGeom>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006014">
            <a:off x="3645266" y="2117615"/>
            <a:ext cx="823553" cy="1430381"/>
          </a:xfrm>
          <a:prstGeom prst="rect">
            <a:avLst/>
          </a:prstGeom>
        </p:spPr>
      </p:pic>
      <p:pic>
        <p:nvPicPr>
          <p:cNvPr id="38" name="Picture 37"/>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40" name="8-Point Star 39">
            <a:hlinkClick r:id="rId13" action="ppaction://hlinksldjump"/>
          </p:cNvPr>
          <p:cNvSpPr/>
          <p:nvPr/>
        </p:nvSpPr>
        <p:spPr>
          <a:xfrm>
            <a:off x="3291942" y="1239401"/>
            <a:ext cx="1142271" cy="84491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p>
        </p:txBody>
      </p:sp>
      <p:sp>
        <p:nvSpPr>
          <p:cNvPr id="41" name="8-Point Star 40">
            <a:hlinkClick r:id="" action="ppaction://noaction"/>
          </p:cNvPr>
          <p:cNvSpPr/>
          <p:nvPr/>
        </p:nvSpPr>
        <p:spPr>
          <a:xfrm>
            <a:off x="6958062" y="764089"/>
            <a:ext cx="1171330" cy="950624"/>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0.01342 0.0382 L 0.87402 0.04422 " pathEditMode="relative" rAng="0" ptsTypes="AA">
                                      <p:cBhvr>
                                        <p:cTn id="6" dur="8000" fill="hold"/>
                                        <p:tgtEl>
                                          <p:spTgt spid="16"/>
                                        </p:tgtEl>
                                        <p:attrNameLst>
                                          <p:attrName>ppt_x</p:attrName>
                                          <p:attrName>ppt_y</p:attrName>
                                        </p:attrNameLst>
                                      </p:cBhvr>
                                      <p:rCtr x="44372" y="301"/>
                                    </p:animMotion>
                                  </p:childTnLst>
                                </p:cTn>
                              </p:par>
                              <p:par>
                                <p:cTn id="7" presetID="63" presetClass="path" presetSubtype="0" repeatCount="indefinite" accel="50000" decel="50000" fill="hold" nodeType="withEffect">
                                  <p:stCondLst>
                                    <p:cond delay="0"/>
                                  </p:stCondLst>
                                  <p:childTnLst>
                                    <p:animMotion origin="layout" path="M -4.18968E-6 4.44444E-6 L 0.94737 -0.00787 " pathEditMode="relative" rAng="0" ptsTypes="AA">
                                      <p:cBhvr>
                                        <p:cTn id="8" dur="9000" fill="hold"/>
                                        <p:tgtEl>
                                          <p:spTgt spid="18"/>
                                        </p:tgtEl>
                                        <p:attrNameLst>
                                          <p:attrName>ppt_x</p:attrName>
                                          <p:attrName>ppt_y</p:attrName>
                                        </p:attrNameLst>
                                      </p:cBhvr>
                                      <p:rCtr x="47368" y="-394"/>
                                    </p:animMotion>
                                  </p:childTnLst>
                                </p:cTn>
                              </p:par>
                              <p:par>
                                <p:cTn id="9" presetID="35" presetClass="path" presetSubtype="0" repeatCount="indefinite" accel="50000" decel="50000" fill="hold" nodeType="withEffect">
                                  <p:stCondLst>
                                    <p:cond delay="0"/>
                                  </p:stCondLst>
                                  <p:childTnLst>
                                    <p:animMotion origin="layout" path="M 2.074E-6 -3.7037E-7 L -0.94242 -0.00162 " pathEditMode="relative" rAng="0" ptsTypes="AA">
                                      <p:cBhvr>
                                        <p:cTn id="10" dur="10000" fill="hold"/>
                                        <p:tgtEl>
                                          <p:spTgt spid="15"/>
                                        </p:tgtEl>
                                        <p:attrNameLst>
                                          <p:attrName>ppt_x</p:attrName>
                                          <p:attrName>ppt_y</p:attrName>
                                        </p:attrNameLst>
                                      </p:cBhvr>
                                      <p:rCtr x="-47121" y="-93"/>
                                    </p:animMotion>
                                  </p:childTnLst>
                                </p:cTn>
                              </p:par>
                              <p:par>
                                <p:cTn id="11" presetID="35" presetClass="path" presetSubtype="0" repeatCount="indefinite" accel="50000" decel="50000" fill="hold" nodeType="withEffect">
                                  <p:stCondLst>
                                    <p:cond delay="0"/>
                                  </p:stCondLst>
                                  <p:childTnLst>
                                    <p:animMotion origin="layout" path="M 0.01615 -0.07638 L -0.88471 -0.04421 " pathEditMode="relative" rAng="0" ptsTypes="AA">
                                      <p:cBhvr>
                                        <p:cTn id="12" dur="10000" fill="hold"/>
                                        <p:tgtEl>
                                          <p:spTgt spid="17"/>
                                        </p:tgtEl>
                                        <p:attrNameLst>
                                          <p:attrName>ppt_x</p:attrName>
                                          <p:attrName>ppt_y</p:attrName>
                                        </p:attrNameLst>
                                      </p:cBhvr>
                                      <p:rCtr x="-45050" y="1597"/>
                                    </p:animMotion>
                                  </p:childTnLst>
                                </p:cTn>
                              </p:par>
                              <p:par>
                                <p:cTn id="13" presetID="35" presetClass="path" presetSubtype="0" repeatCount="indefinite" accel="50000" decel="50000" fill="hold" nodeType="withEffect">
                                  <p:stCondLst>
                                    <p:cond delay="0"/>
                                  </p:stCondLst>
                                  <p:childTnLst>
                                    <p:animMotion origin="layout" path="M 0.08194 0.0331 L 0.95023 0.00486 " pathEditMode="relative" rAng="0" ptsTypes="AA">
                                      <p:cBhvr>
                                        <p:cTn id="14" dur="9000" fill="hold"/>
                                        <p:tgtEl>
                                          <p:spTgt spid="19"/>
                                        </p:tgtEl>
                                        <p:attrNameLst>
                                          <p:attrName>ppt_x</p:attrName>
                                          <p:attrName>ppt_y</p:attrName>
                                        </p:attrNameLst>
                                      </p:cBhvr>
                                      <p:rCtr x="43408" y="-1412"/>
                                    </p:animMotion>
                                  </p:childTnLst>
                                </p:cTn>
                              </p:par>
                              <p:par>
                                <p:cTn id="15" presetID="35" presetClass="path" presetSubtype="0" repeatCount="indefinite" accel="50000" decel="50000" fill="hold" nodeType="withEffect">
                                  <p:stCondLst>
                                    <p:cond delay="0"/>
                                  </p:stCondLst>
                                  <p:childTnLst>
                                    <p:animMotion origin="layout" path="M 1.0839E-6 -1.48148E-6 L -0.92457 0.01806 " pathEditMode="relative" rAng="0" ptsTypes="AA">
                                      <p:cBhvr>
                                        <p:cTn id="16" dur="11000" fill="hold"/>
                                        <p:tgtEl>
                                          <p:spTgt spid="34"/>
                                        </p:tgtEl>
                                        <p:attrNameLst>
                                          <p:attrName>ppt_x</p:attrName>
                                          <p:attrName>ppt_y</p:attrName>
                                        </p:attrNameLst>
                                      </p:cBhvr>
                                      <p:rCtr x="-46235" y="903"/>
                                    </p:animMotion>
                                  </p:childTnLst>
                                </p:cTn>
                              </p:par>
                              <p:par>
                                <p:cTn id="17" presetID="32" presetClass="emph" presetSubtype="0" repeatCount="indefinite" fill="hold" nodeType="withEffect">
                                  <p:stCondLst>
                                    <p:cond delay="0"/>
                                  </p:stCondLst>
                                  <p:childTnLst>
                                    <p:animRot by="120000">
                                      <p:cBhvr>
                                        <p:cTn id="18" dur="1100" fill="hold">
                                          <p:stCondLst>
                                            <p:cond delay="0"/>
                                          </p:stCondLst>
                                        </p:cTn>
                                        <p:tgtEl>
                                          <p:spTgt spid="34"/>
                                        </p:tgtEl>
                                        <p:attrNameLst>
                                          <p:attrName>r</p:attrName>
                                        </p:attrNameLst>
                                      </p:cBhvr>
                                    </p:animRot>
                                    <p:animRot by="-240000">
                                      <p:cBhvr>
                                        <p:cTn id="19" dur="2200" fill="hold">
                                          <p:stCondLst>
                                            <p:cond delay="2200"/>
                                          </p:stCondLst>
                                        </p:cTn>
                                        <p:tgtEl>
                                          <p:spTgt spid="34"/>
                                        </p:tgtEl>
                                        <p:attrNameLst>
                                          <p:attrName>r</p:attrName>
                                        </p:attrNameLst>
                                      </p:cBhvr>
                                    </p:animRot>
                                    <p:animRot by="240000">
                                      <p:cBhvr>
                                        <p:cTn id="20" dur="2200" fill="hold">
                                          <p:stCondLst>
                                            <p:cond delay="4400"/>
                                          </p:stCondLst>
                                        </p:cTn>
                                        <p:tgtEl>
                                          <p:spTgt spid="34"/>
                                        </p:tgtEl>
                                        <p:attrNameLst>
                                          <p:attrName>r</p:attrName>
                                        </p:attrNameLst>
                                      </p:cBhvr>
                                    </p:animRot>
                                    <p:animRot by="-240000">
                                      <p:cBhvr>
                                        <p:cTn id="21" dur="2200" fill="hold">
                                          <p:stCondLst>
                                            <p:cond delay="6600"/>
                                          </p:stCondLst>
                                        </p:cTn>
                                        <p:tgtEl>
                                          <p:spTgt spid="34"/>
                                        </p:tgtEl>
                                        <p:attrNameLst>
                                          <p:attrName>r</p:attrName>
                                        </p:attrNameLst>
                                      </p:cBhvr>
                                    </p:animRot>
                                    <p:animRot by="120000">
                                      <p:cBhvr>
                                        <p:cTn id="22" dur="2200" fill="hold">
                                          <p:stCondLst>
                                            <p:cond delay="88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7"/>
                                        </p:tgtEl>
                                        <p:attrNameLst>
                                          <p:attrName>r</p:attrName>
                                        </p:attrNameLst>
                                      </p:cBhvr>
                                    </p:animRot>
                                    <p:animRot by="-240000">
                                      <p:cBhvr>
                                        <p:cTn id="31" dur="600" fill="hold">
                                          <p:stCondLst>
                                            <p:cond delay="600"/>
                                          </p:stCondLst>
                                        </p:cTn>
                                        <p:tgtEl>
                                          <p:spTgt spid="37"/>
                                        </p:tgtEl>
                                        <p:attrNameLst>
                                          <p:attrName>r</p:attrName>
                                        </p:attrNameLst>
                                      </p:cBhvr>
                                    </p:animRot>
                                    <p:animRot by="240000">
                                      <p:cBhvr>
                                        <p:cTn id="32" dur="600" fill="hold">
                                          <p:stCondLst>
                                            <p:cond delay="1200"/>
                                          </p:stCondLst>
                                        </p:cTn>
                                        <p:tgtEl>
                                          <p:spTgt spid="37"/>
                                        </p:tgtEl>
                                        <p:attrNameLst>
                                          <p:attrName>r</p:attrName>
                                        </p:attrNameLst>
                                      </p:cBhvr>
                                    </p:animRot>
                                    <p:animRot by="-240000">
                                      <p:cBhvr>
                                        <p:cTn id="33" dur="600" fill="hold">
                                          <p:stCondLst>
                                            <p:cond delay="1800"/>
                                          </p:stCondLst>
                                        </p:cTn>
                                        <p:tgtEl>
                                          <p:spTgt spid="37"/>
                                        </p:tgtEl>
                                        <p:attrNameLst>
                                          <p:attrName>r</p:attrName>
                                        </p:attrNameLst>
                                      </p:cBhvr>
                                    </p:animRot>
                                    <p:animRot by="120000">
                                      <p:cBhvr>
                                        <p:cTn id="34" dur="600" fill="hold">
                                          <p:stCondLst>
                                            <p:cond delay="2400"/>
                                          </p:stCondLst>
                                        </p:cTn>
                                        <p:tgtEl>
                                          <p:spTgt spid="37"/>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8"/>
                                        </p:tgtEl>
                                        <p:attrNameLst>
                                          <p:attrName>r</p:attrName>
                                        </p:attrNameLst>
                                      </p:cBhvr>
                                    </p:animRot>
                                    <p:animRot by="-240000">
                                      <p:cBhvr>
                                        <p:cTn id="37" dur="600" fill="hold">
                                          <p:stCondLst>
                                            <p:cond delay="600"/>
                                          </p:stCondLst>
                                        </p:cTn>
                                        <p:tgtEl>
                                          <p:spTgt spid="38"/>
                                        </p:tgtEl>
                                        <p:attrNameLst>
                                          <p:attrName>r</p:attrName>
                                        </p:attrNameLst>
                                      </p:cBhvr>
                                    </p:animRot>
                                    <p:animRot by="240000">
                                      <p:cBhvr>
                                        <p:cTn id="38" dur="600" fill="hold">
                                          <p:stCondLst>
                                            <p:cond delay="1200"/>
                                          </p:stCondLst>
                                        </p:cTn>
                                        <p:tgtEl>
                                          <p:spTgt spid="38"/>
                                        </p:tgtEl>
                                        <p:attrNameLst>
                                          <p:attrName>r</p:attrName>
                                        </p:attrNameLst>
                                      </p:cBhvr>
                                    </p:animRot>
                                    <p:animRot by="-240000">
                                      <p:cBhvr>
                                        <p:cTn id="39" dur="600" fill="hold">
                                          <p:stCondLst>
                                            <p:cond delay="1800"/>
                                          </p:stCondLst>
                                        </p:cTn>
                                        <p:tgtEl>
                                          <p:spTgt spid="38"/>
                                        </p:tgtEl>
                                        <p:attrNameLst>
                                          <p:attrName>r</p:attrName>
                                        </p:attrNameLst>
                                      </p:cBhvr>
                                    </p:animRot>
                                    <p:animRot by="120000">
                                      <p:cBhvr>
                                        <p:cTn id="40"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6" restart="whenNotActive" fill="hold" evtFilter="cancelBubble" nodeType="interactiveSeq">
                <p:stCondLst>
                  <p:cond evt="onClick" delay="0">
                    <p:tgtEl>
                      <p:spTgt spid="4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6" restart="whenNotActive" fill="hold" evtFilter="cancelBubble" nodeType="interactiveSeq">
                <p:stCondLst>
                  <p:cond evt="onClick" delay="0">
                    <p:tgtEl>
                      <p:spTgt spid="37"/>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1" restart="whenNotActive" fill="hold" evtFilter="cancelBubble" nodeType="interactiveSeq">
                <p:stCondLst>
                  <p:cond evt="onClick" delay="0">
                    <p:tgtEl>
                      <p:spTgt spid="35"/>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6" restart="whenNotActive" fill="hold" evtFilter="cancelBubble" nodeType="interactiveSeq">
                <p:stCondLst>
                  <p:cond evt="onClick" delay="0">
                    <p:tgtEl>
                      <p:spTgt spid="38"/>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40" grpId="0" bldLvl="0" animBg="1"/>
      <p:bldP spid="41" grpId="0" bldLvl="0" animBg="1"/>
      <p:bldP spid="4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59264" y="720969"/>
            <a:ext cx="6160670" cy="1754326"/>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Nghịch nước ở nhà vệ sinh là hành vi an toàn hay không an toàn?</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86" y="3752005"/>
            <a:ext cx="2653407" cy="310599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pic>
        <p:nvPicPr>
          <p:cNvPr id="11" name="Zen Garden In-Game - Laura Shigihara - NhacCuaTu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643743" y="59904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 fill="hold"/>
                                        <p:tgtEl>
                                          <p:spTgt spid="5"/>
                                        </p:tgtEl>
                                      </p:cBhvr>
                                    </p:cmd>
                                  </p:childTnLst>
                                </p:cTn>
                              </p:par>
                            </p:childTnLst>
                          </p:cTn>
                        </p:par>
                      </p:childTnLst>
                    </p:cTn>
                  </p:par>
                </p:childTnLst>
              </p:cTn>
              <p:nextCondLst>
                <p:cond evt="onClick" delay="0">
                  <p:tgtEl>
                    <p:spTgt spid="2"/>
                  </p:tgtEl>
                </p:cond>
              </p:nextCondLst>
            </p:seq>
            <p:audio>
              <p:cMediaNode vol="20000" numSld="10">
                <p:cTn id="28" fill="hold" display="0">
                  <p:stCondLst>
                    <p:cond delay="indefinite"/>
                  </p:stCondLst>
                  <p:endCondLst>
                    <p:cond evt="onStopAudio" delay="0">
                      <p:tgtEl>
                        <p:sldTgt/>
                      </p:tgtEl>
                    </p:cond>
                  </p:endCondLst>
                </p:cTn>
                <p:tgtEl>
                  <p:spTgt spid="11"/>
                </p:tgtEl>
              </p:cMediaNode>
            </p:audio>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59264" y="720969"/>
            <a:ext cx="6160670" cy="1754326"/>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Nghịch nước ở nhà vệ sinh là hành vi an toàn hay không an toàn?</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6"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646331"/>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sym typeface="+mn-ea"/>
              </a:rPr>
              <a:t>Không an toàn</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86" y="3752005"/>
            <a:ext cx="2653407" cy="310599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 fill="hold"/>
                                        <p:tgtEl>
                                          <p:spTgt spid="3"/>
                                        </p:tgtEl>
                                      </p:cBhvr>
                                    </p:cmd>
                                  </p:childTnLst>
                                </p:cTn>
                              </p:par>
                            </p:childTnLst>
                          </p:cTn>
                        </p:par>
                      </p:childTnLst>
                    </p:cTn>
                  </p:par>
                </p:childTnLst>
              </p:cTn>
              <p:nextCondLst>
                <p:cond evt="onClick" delay="0">
                  <p:tgtEl>
                    <p:spTgt spid="2"/>
                  </p:tgtEl>
                </p:cond>
              </p:nextCondLst>
            </p:seq>
          </p:childTnLst>
        </p:cTn>
      </p:par>
    </p:tnLst>
    <p:bldLst>
      <p:bldP spid="35"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9"/>
</p:tagLst>
</file>

<file path=ppt/tags/tag2.xml><?xml version="1.0" encoding="utf-8"?>
<p:tagLst xmlns:a="http://schemas.openxmlformats.org/drawingml/2006/main" xmlns:r="http://schemas.openxmlformats.org/officeDocument/2006/relationships" xmlns:p="http://schemas.openxmlformats.org/presentationml/2006/main">
  <p:tag name="TIMING" val="|3.9"/>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547</Words>
  <Application>Microsoft Office PowerPoint</Application>
  <PresentationFormat>Widescreen</PresentationFormat>
  <Paragraphs>72</Paragraphs>
  <Slides>33</Slides>
  <Notes>13</Notes>
  <HiddenSlides>0</HiddenSlides>
  <MMClips>16</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33</vt:i4>
      </vt:variant>
    </vt:vector>
  </HeadingPairs>
  <TitlesOfParts>
    <vt:vector size="47" baseType="lpstr">
      <vt:lpstr>等线</vt:lpstr>
      <vt:lpstr>Microsoft YaHei</vt:lpstr>
      <vt:lpstr>.VnAvant</vt:lpstr>
      <vt:lpstr>Arial</vt:lpstr>
      <vt:lpstr>Calibri</vt:lpstr>
      <vt:lpstr>Calibri Light</vt:lpstr>
      <vt:lpstr>HP001 4 hàng</vt:lpstr>
      <vt:lpstr>Times New Roman</vt:lpstr>
      <vt:lpstr>字魂59号-创粗黑</vt:lpstr>
      <vt:lpstr>2_Office Theme</vt:lpstr>
      <vt:lpstr>Office 主题</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SingPC</cp:lastModifiedBy>
  <cp:revision>21</cp:revision>
  <dcterms:created xsi:type="dcterms:W3CDTF">2021-06-03T08:15:00Z</dcterms:created>
  <dcterms:modified xsi:type="dcterms:W3CDTF">2023-11-01T06:23:42Z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1033-11.2.0.11380</vt:lpwstr>
  </property>
  <property fmtid="{D5CDD505-2E9C-101B-9397-08002B2CF9AE}" pid="3" name="ICV">
    <vt:lpwstr>A9BC0622DF9847A3BCE8C041BB655A68</vt:lpwstr>
  </property>
</Properties>
</file>