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631" r:id="rId3"/>
    <p:sldId id="287" r:id="rId4"/>
    <p:sldId id="2632" r:id="rId5"/>
    <p:sldId id="289" r:id="rId6"/>
    <p:sldId id="2635" r:id="rId7"/>
    <p:sldId id="290" r:id="rId8"/>
    <p:sldId id="262" r:id="rId9"/>
    <p:sldId id="292" r:id="rId10"/>
    <p:sldId id="288" r:id="rId11"/>
    <p:sldId id="294" r:id="rId12"/>
    <p:sldId id="295" r:id="rId13"/>
    <p:sldId id="28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FD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5A8A-DCC0-4B21-9A3D-DED271A9F7A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154D-CE65-4FC9-9C54-DFB932625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53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9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7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6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22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9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6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1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3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2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99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95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3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26.png"/><Relationship Id="rId4" Type="http://schemas.openxmlformats.org/officeDocument/2006/relationships/image" Target="../media/image7.emf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8.emf"/><Relationship Id="rId1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0.emf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5" Type="http://schemas.openxmlformats.org/officeDocument/2006/relationships/image" Target="../media/image20.emf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image" Target="../media/image7.emf"/><Relationship Id="rId1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22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9.emf"/><Relationship Id="rId10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emf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8ABD3C-5028-4463-B5CE-1B272A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329369"/>
            <a:ext cx="12265527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97" y="473718"/>
            <a:ext cx="9301768" cy="3594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277351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851" y="2655063"/>
            <a:ext cx="2283267" cy="323103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CCBB798-B5C7-4BEA-B441-9F304C665E9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3045798" y="706186"/>
            <a:ext cx="8866167" cy="1565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0DE75-47CF-44E3-A0F1-1A5B8BCFB121}"/>
              </a:ext>
            </a:extLst>
          </p:cNvPr>
          <p:cNvSpPr txBox="1"/>
          <p:nvPr/>
        </p:nvSpPr>
        <p:spPr>
          <a:xfrm>
            <a:off x="3302184" y="2154403"/>
            <a:ext cx="8086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 hãy trả các câu hỏi sau để cùng khinh khí cầu đi khám phá các vùng đất mới nhé!</a:t>
            </a:r>
          </a:p>
        </p:txBody>
      </p:sp>
    </p:spTree>
    <p:extLst>
      <p:ext uri="{BB962C8B-B14F-4D97-AF65-F5344CB8AC3E}">
        <p14:creationId xmlns:p14="http://schemas.microsoft.com/office/powerpoint/2010/main" val="31642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4" y="-22400"/>
            <a:ext cx="11266869" cy="3192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3103" y="-191909"/>
            <a:ext cx="1289800" cy="954787"/>
          </a:xfrm>
          <a:prstGeom prst="rect">
            <a:avLst/>
          </a:prstGeom>
        </p:spPr>
      </p:pic>
      <p:sp>
        <p:nvSpPr>
          <p:cNvPr id="43" name="文本框 7">
            <a:extLst>
              <a:ext uri="{FF2B5EF4-FFF2-40B4-BE49-F238E27FC236}">
                <a16:creationId xmlns:a16="http://schemas.microsoft.com/office/drawing/2014/main" id="{E997E63A-FF51-401E-A74E-18A79D8354D6}"/>
              </a:ext>
            </a:extLst>
          </p:cNvPr>
          <p:cNvSpPr txBox="1"/>
          <p:nvPr/>
        </p:nvSpPr>
        <p:spPr>
          <a:xfrm>
            <a:off x="1389139" y="-22400"/>
            <a:ext cx="900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những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quả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rồi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vẽ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).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Hỏi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lang="en-US" altLang="zh-CN" sz="28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Sọt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bưởi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0000000000000" pitchFamily="2" charset="-122"/>
                <a:cs typeface="Arial" panose="020B0604020202020204" pitchFamily="34" charset="0"/>
              </a:rPr>
              <a:t>nhất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2B0EABD-B749-4E1F-BF16-58094A4D1C66}"/>
              </a:ext>
            </a:extLst>
          </p:cNvPr>
          <p:cNvSpPr/>
          <p:nvPr/>
        </p:nvSpPr>
        <p:spPr>
          <a:xfrm>
            <a:off x="166287" y="659932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1EDA-2539-47A0-B021-F35392EB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403" y="1793482"/>
            <a:ext cx="8448675" cy="5064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C7EE9-BDB0-4A70-AB60-04E751CC34E0}"/>
              </a:ext>
            </a:extLst>
          </p:cNvPr>
          <p:cNvGrpSpPr/>
          <p:nvPr/>
        </p:nvGrpSpPr>
        <p:grpSpPr>
          <a:xfrm>
            <a:off x="2038521" y="1983475"/>
            <a:ext cx="2712383" cy="2712383"/>
            <a:chOff x="2038521" y="1983475"/>
            <a:chExt cx="2712383" cy="271238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848404AF-C268-44AE-B3F0-F0A11CA9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4ACE5-4FEF-4D73-9C1A-1AD36559C421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31243A-7E07-4225-8238-2ECBBAA6DFF9}"/>
              </a:ext>
            </a:extLst>
          </p:cNvPr>
          <p:cNvGrpSpPr/>
          <p:nvPr/>
        </p:nvGrpSpPr>
        <p:grpSpPr>
          <a:xfrm>
            <a:off x="3702826" y="1518362"/>
            <a:ext cx="2712383" cy="2712383"/>
            <a:chOff x="2038521" y="1983475"/>
            <a:chExt cx="2712383" cy="2712383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CE13C2E4-FAB2-4377-AC84-DAA243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A4142C-86C5-4523-83BC-050141ECEE98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50:5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F8706B-4CB8-4A91-BCC8-898D79BFB0C3}"/>
              </a:ext>
            </a:extLst>
          </p:cNvPr>
          <p:cNvGrpSpPr/>
          <p:nvPr/>
        </p:nvGrpSpPr>
        <p:grpSpPr>
          <a:xfrm>
            <a:off x="5023548" y="1813966"/>
            <a:ext cx="2712383" cy="2712383"/>
            <a:chOff x="2038521" y="1983475"/>
            <a:chExt cx="2712383" cy="2712383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FD270950-8BA7-4D19-AB60-BEE7B0BC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1DABA-C985-437C-8DF3-77FE4C7D6FD2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25:5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B6F0BC-C4CD-4031-96FF-9731AA5BF885}"/>
              </a:ext>
            </a:extLst>
          </p:cNvPr>
          <p:cNvGrpSpPr/>
          <p:nvPr/>
        </p:nvGrpSpPr>
        <p:grpSpPr>
          <a:xfrm rot="574381">
            <a:off x="2579869" y="3076818"/>
            <a:ext cx="2712383" cy="2712383"/>
            <a:chOff x="2038521" y="1983475"/>
            <a:chExt cx="2712383" cy="2712383"/>
          </a:xfrm>
        </p:grpSpPr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787A0C56-1DC9-494D-AA0D-B69C7782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C44571-1729-43B6-B948-11243C99EFC4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5x1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9DA1-A36A-4574-974B-6330DB05B8B6}"/>
              </a:ext>
            </a:extLst>
          </p:cNvPr>
          <p:cNvGrpSpPr/>
          <p:nvPr/>
        </p:nvGrpSpPr>
        <p:grpSpPr>
          <a:xfrm>
            <a:off x="5982356" y="2847563"/>
            <a:ext cx="2712383" cy="2712383"/>
            <a:chOff x="2038521" y="1983475"/>
            <a:chExt cx="2712383" cy="2712383"/>
          </a:xfrm>
        </p:grpSpPr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D765F799-F703-4F31-A1AA-D6B06B03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538A0-D72D-4755-9013-0BBAF1E27943}"/>
                </a:ext>
              </a:extLst>
            </p:cNvPr>
            <p:cNvSpPr txBox="1"/>
            <p:nvPr/>
          </p:nvSpPr>
          <p:spPr>
            <a:xfrm>
              <a:off x="2961860" y="3335276"/>
              <a:ext cx="119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2x5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94BCA0-7508-4116-9AA6-6383585BE79D}"/>
              </a:ext>
            </a:extLst>
          </p:cNvPr>
          <p:cNvGrpSpPr/>
          <p:nvPr/>
        </p:nvGrpSpPr>
        <p:grpSpPr>
          <a:xfrm>
            <a:off x="2005547" y="1939915"/>
            <a:ext cx="2712383" cy="2712383"/>
            <a:chOff x="2038521" y="1983475"/>
            <a:chExt cx="2712383" cy="2712383"/>
          </a:xfrm>
        </p:grpSpPr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61BD4C7D-C5F4-4065-8228-FF62F02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D13F70-16A3-4D67-8AA9-11D50518EE08}"/>
                </a:ext>
              </a:extLst>
            </p:cNvPr>
            <p:cNvSpPr txBox="1"/>
            <p:nvPr/>
          </p:nvSpPr>
          <p:spPr>
            <a:xfrm>
              <a:off x="2783584" y="3335276"/>
              <a:ext cx="1465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0F648F-64B4-4866-8E1E-B25C1EDF0A76}"/>
              </a:ext>
            </a:extLst>
          </p:cNvPr>
          <p:cNvGrpSpPr/>
          <p:nvPr/>
        </p:nvGrpSpPr>
        <p:grpSpPr>
          <a:xfrm rot="574381">
            <a:off x="2593228" y="3077296"/>
            <a:ext cx="2712383" cy="2712383"/>
            <a:chOff x="2038521" y="1983475"/>
            <a:chExt cx="2712383" cy="2712383"/>
          </a:xfrm>
        </p:grpSpPr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8231518A-A0F5-4941-98E5-2F54C69E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C296D5-7E34-4219-A2EC-60F6618AA3D8}"/>
                </a:ext>
              </a:extLst>
            </p:cNvPr>
            <p:cNvSpPr txBox="1"/>
            <p:nvPr/>
          </p:nvSpPr>
          <p:spPr>
            <a:xfrm>
              <a:off x="2961860" y="3366053"/>
              <a:ext cx="1192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5x1=5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E6F458-4DEB-4F84-9111-A52D5FFDC1AC}"/>
              </a:ext>
            </a:extLst>
          </p:cNvPr>
          <p:cNvGrpSpPr/>
          <p:nvPr/>
        </p:nvGrpSpPr>
        <p:grpSpPr>
          <a:xfrm>
            <a:off x="3737112" y="1490893"/>
            <a:ext cx="2712383" cy="2712383"/>
            <a:chOff x="2038521" y="1983475"/>
            <a:chExt cx="2712383" cy="2712383"/>
          </a:xfrm>
        </p:grpSpPr>
        <p:pic>
          <p:nvPicPr>
            <p:cNvPr id="47" name="Picture 46" descr="Logo&#10;&#10;Description automatically generated">
              <a:extLst>
                <a:ext uri="{FF2B5EF4-FFF2-40B4-BE49-F238E27FC236}">
                  <a16:creationId xmlns:a16="http://schemas.microsoft.com/office/drawing/2014/main" id="{BAC89E58-44EF-46F3-BF14-E704C92F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A35496-11A8-4428-9C57-307C2838070F}"/>
                </a:ext>
              </a:extLst>
            </p:cNvPr>
            <p:cNvSpPr txBox="1"/>
            <p:nvPr/>
          </p:nvSpPr>
          <p:spPr>
            <a:xfrm>
              <a:off x="2790003" y="3335276"/>
              <a:ext cx="1364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50:5=10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8A0F2E-85C8-41F8-ABE6-FB408B3AA8C6}"/>
              </a:ext>
            </a:extLst>
          </p:cNvPr>
          <p:cNvGrpSpPr/>
          <p:nvPr/>
        </p:nvGrpSpPr>
        <p:grpSpPr>
          <a:xfrm>
            <a:off x="5032438" y="1822474"/>
            <a:ext cx="2853349" cy="2712383"/>
            <a:chOff x="2038521" y="1983475"/>
            <a:chExt cx="2712383" cy="2712383"/>
          </a:xfrm>
        </p:grpSpPr>
        <p:pic>
          <p:nvPicPr>
            <p:cNvPr id="51" name="Picture 50" descr="Logo&#10;&#10;Description automatically generated">
              <a:extLst>
                <a:ext uri="{FF2B5EF4-FFF2-40B4-BE49-F238E27FC236}">
                  <a16:creationId xmlns:a16="http://schemas.microsoft.com/office/drawing/2014/main" id="{7F8F5BAF-F8DB-4E5E-83A9-61C02F7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C4A872-9A4B-4013-B3C9-D73B95D2B897}"/>
                </a:ext>
              </a:extLst>
            </p:cNvPr>
            <p:cNvSpPr txBox="1"/>
            <p:nvPr/>
          </p:nvSpPr>
          <p:spPr>
            <a:xfrm>
              <a:off x="2907793" y="3335276"/>
              <a:ext cx="124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25:5=5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98CE6-2CCA-4EF2-B54E-ACC6D7137693}"/>
              </a:ext>
            </a:extLst>
          </p:cNvPr>
          <p:cNvGrpSpPr/>
          <p:nvPr/>
        </p:nvGrpSpPr>
        <p:grpSpPr>
          <a:xfrm>
            <a:off x="5968717" y="2855592"/>
            <a:ext cx="2712383" cy="2712383"/>
            <a:chOff x="2038521" y="1983475"/>
            <a:chExt cx="2712383" cy="2712383"/>
          </a:xfrm>
        </p:grpSpPr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8E96AFCA-78AD-4878-B5F4-A6F31F69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521" y="1983475"/>
              <a:ext cx="2712383" cy="271238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3EA8F1-AE7B-4AFE-B1AA-50F4C89C146D}"/>
                </a:ext>
              </a:extLst>
            </p:cNvPr>
            <p:cNvSpPr txBox="1"/>
            <p:nvPr/>
          </p:nvSpPr>
          <p:spPr>
            <a:xfrm>
              <a:off x="2898323" y="3335276"/>
              <a:ext cx="1256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2x5=10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89165-A962-44BD-BA5C-0BF5B6C396AB}"/>
              </a:ext>
            </a:extLst>
          </p:cNvPr>
          <p:cNvSpPr/>
          <p:nvPr/>
        </p:nvSpPr>
        <p:spPr>
          <a:xfrm>
            <a:off x="6885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157877-5C69-46F4-85F3-B0D05A74D765}"/>
              </a:ext>
            </a:extLst>
          </p:cNvPr>
          <p:cNvSpPr/>
          <p:nvPr/>
        </p:nvSpPr>
        <p:spPr>
          <a:xfrm>
            <a:off x="9212600" y="5674378"/>
            <a:ext cx="2782956" cy="921629"/>
          </a:xfrm>
          <a:prstGeom prst="roundRect">
            <a:avLst/>
          </a:prstGeom>
          <a:ln w="38100">
            <a:solidFill>
              <a:srgbClr val="F264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Sọt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5547 0.411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8997 0.218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0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3672 0.418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2092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2617 0.38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9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25638 0.180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0942FF0-FAD1-4ED7-A6D1-FF37BD65B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37" name="图片 20">
            <a:extLst>
              <a:ext uri="{FF2B5EF4-FFF2-40B4-BE49-F238E27FC236}">
                <a16:creationId xmlns:a16="http://schemas.microsoft.com/office/drawing/2014/main" id="{E470D8AA-07CF-46AA-B07F-8BE8B4657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40" name="图片 4">
            <a:extLst>
              <a:ext uri="{FF2B5EF4-FFF2-40B4-BE49-F238E27FC236}">
                <a16:creationId xmlns:a16="http://schemas.microsoft.com/office/drawing/2014/main" id="{26094654-F857-4665-A8BA-783AC3B08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36" t="-8333" r="52684" b="8333"/>
          <a:stretch/>
        </p:blipFill>
        <p:spPr>
          <a:xfrm rot="20833414">
            <a:off x="-6244" y="4048799"/>
            <a:ext cx="2199258" cy="188846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36032F-80AB-4087-B30D-E4BABDDC387D}"/>
              </a:ext>
            </a:extLst>
          </p:cNvPr>
          <p:cNvGrpSpPr/>
          <p:nvPr/>
        </p:nvGrpSpPr>
        <p:grpSpPr>
          <a:xfrm>
            <a:off x="-30618" y="88459"/>
            <a:ext cx="2141539" cy="2357657"/>
            <a:chOff x="0" y="0"/>
            <a:chExt cx="2141539" cy="23576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FDC7DC-B047-41AB-80AE-56BD950F5075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328D9D4-EAF9-4941-BB57-1E58D6704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1D9276-3D6F-4291-B0F7-4E5A52C3558F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DA80FD-CD9C-4964-A220-A4ACA7B7D8D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82E77-B68A-4400-BA97-9EC386A59F9D}"/>
                </a:ext>
              </a:extLst>
            </p:cNvPr>
            <p:cNvSpPr/>
            <p:nvPr/>
          </p:nvSpPr>
          <p:spPr>
            <a:xfrm>
              <a:off x="0" y="0"/>
              <a:ext cx="685800" cy="712241"/>
            </a:xfrm>
            <a:prstGeom prst="ellipse">
              <a:avLst/>
            </a:prstGeom>
            <a:solidFill>
              <a:srgbClr val="FD59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7B94F-8417-4167-93BB-7EABCD79D943}"/>
              </a:ext>
            </a:extLst>
          </p:cNvPr>
          <p:cNvGrpSpPr/>
          <p:nvPr/>
        </p:nvGrpSpPr>
        <p:grpSpPr>
          <a:xfrm>
            <a:off x="2361168" y="1285135"/>
            <a:ext cx="3667540" cy="677973"/>
            <a:chOff x="2283743" y="444579"/>
            <a:chExt cx="3667540" cy="6779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789A70-FCA4-4564-8540-67BCAECF8CB3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40 : 5        7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6022AD-CA76-42E3-9FCD-92F9B1E619C3}"/>
                </a:ext>
              </a:extLst>
            </p:cNvPr>
            <p:cNvSpPr/>
            <p:nvPr/>
          </p:nvSpPr>
          <p:spPr>
            <a:xfrm>
              <a:off x="4214715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97184E-8A25-4B8D-9DF8-08D8D92FC045}"/>
              </a:ext>
            </a:extLst>
          </p:cNvPr>
          <p:cNvGrpSpPr/>
          <p:nvPr/>
        </p:nvGrpSpPr>
        <p:grpSpPr>
          <a:xfrm>
            <a:off x="6594818" y="1324489"/>
            <a:ext cx="3667540" cy="679739"/>
            <a:chOff x="2283743" y="442813"/>
            <a:chExt cx="3667540" cy="6797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1829FE-B74C-4ED4-8CB4-DA446A45533E}"/>
                </a:ext>
              </a:extLst>
            </p:cNvPr>
            <p:cNvSpPr txBox="1"/>
            <p:nvPr/>
          </p:nvSpPr>
          <p:spPr>
            <a:xfrm>
              <a:off x="2283743" y="476221"/>
              <a:ext cx="366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45 : 5        10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4E094AB-BD8C-4773-86FE-611F76CE814D}"/>
                </a:ext>
              </a:extLst>
            </p:cNvPr>
            <p:cNvSpPr/>
            <p:nvPr/>
          </p:nvSpPr>
          <p:spPr>
            <a:xfrm>
              <a:off x="4236783" y="442813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0A705D-EE73-4EE1-8FDE-1324868E7CEC}"/>
              </a:ext>
            </a:extLst>
          </p:cNvPr>
          <p:cNvGrpSpPr/>
          <p:nvPr/>
        </p:nvGrpSpPr>
        <p:grpSpPr>
          <a:xfrm>
            <a:off x="4292140" y="3249882"/>
            <a:ext cx="4084779" cy="677973"/>
            <a:chOff x="2283742" y="444579"/>
            <a:chExt cx="4084779" cy="67797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6FC1AF-7CB8-4A00-B782-FE0F8D2E9C51}"/>
                </a:ext>
              </a:extLst>
            </p:cNvPr>
            <p:cNvSpPr txBox="1"/>
            <p:nvPr/>
          </p:nvSpPr>
          <p:spPr>
            <a:xfrm>
              <a:off x="2283742" y="476221"/>
              <a:ext cx="4084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 x 2         50 : 5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AC78067-B383-43F1-B6FF-AE442E7452B9}"/>
                </a:ext>
              </a:extLst>
            </p:cNvPr>
            <p:cNvSpPr/>
            <p:nvPr/>
          </p:nvSpPr>
          <p:spPr>
            <a:xfrm>
              <a:off x="4117513" y="444579"/>
              <a:ext cx="675861" cy="646331"/>
            </a:xfrm>
            <a:prstGeom prst="roundRect">
              <a:avLst/>
            </a:prstGeom>
            <a:ln w="38100">
              <a:solidFill>
                <a:srgbClr val="F2649D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ADB150-B00E-474F-A589-4B9D4E4C20D9}"/>
              </a:ext>
            </a:extLst>
          </p:cNvPr>
          <p:cNvGrpSpPr/>
          <p:nvPr/>
        </p:nvGrpSpPr>
        <p:grpSpPr>
          <a:xfrm flipV="1">
            <a:off x="2968281" y="1854311"/>
            <a:ext cx="1155069" cy="873097"/>
            <a:chOff x="2164332" y="697199"/>
            <a:chExt cx="1155069" cy="873097"/>
          </a:xfrm>
        </p:grpSpPr>
        <p:sp>
          <p:nvSpPr>
            <p:cNvPr id="60" name="Right Brace 59">
              <a:extLst>
                <a:ext uri="{FF2B5EF4-FFF2-40B4-BE49-F238E27FC236}">
                  <a16:creationId xmlns:a16="http://schemas.microsoft.com/office/drawing/2014/main" id="{843076F7-AC42-4334-BD18-F579F19FDA7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927939-C7ED-4AF1-95EF-A15379F7E6D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8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39DCF4-B5AD-4345-AA72-750768B47F53}"/>
              </a:ext>
            </a:extLst>
          </p:cNvPr>
          <p:cNvSpPr txBox="1"/>
          <p:nvPr/>
        </p:nvSpPr>
        <p:spPr>
          <a:xfrm>
            <a:off x="4407602" y="1279048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3D5CEC-1D81-4121-8190-FEEB878F4A95}"/>
              </a:ext>
            </a:extLst>
          </p:cNvPr>
          <p:cNvGrpSpPr/>
          <p:nvPr/>
        </p:nvGrpSpPr>
        <p:grpSpPr>
          <a:xfrm flipV="1">
            <a:off x="7233837" y="1910403"/>
            <a:ext cx="1155069" cy="873097"/>
            <a:chOff x="2164332" y="697199"/>
            <a:chExt cx="1155069" cy="873097"/>
          </a:xfrm>
        </p:grpSpPr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A4C79B64-4488-4756-AA8A-EE484BCB15F4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5433B2-39A7-498A-B820-3C212F91F693}"/>
                </a:ext>
              </a:extLst>
            </p:cNvPr>
            <p:cNvSpPr/>
            <p:nvPr/>
          </p:nvSpPr>
          <p:spPr>
            <a:xfrm flipV="1">
              <a:off x="2542370" y="697199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9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6752D0F-CE6A-44FF-985E-9728090DE04E}"/>
              </a:ext>
            </a:extLst>
          </p:cNvPr>
          <p:cNvSpPr txBox="1"/>
          <p:nvPr/>
        </p:nvSpPr>
        <p:spPr>
          <a:xfrm>
            <a:off x="8672886" y="1285999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8FCF6-A8E0-4508-A8D2-2C63A3221786}"/>
              </a:ext>
            </a:extLst>
          </p:cNvPr>
          <p:cNvGrpSpPr/>
          <p:nvPr/>
        </p:nvGrpSpPr>
        <p:grpSpPr>
          <a:xfrm flipV="1">
            <a:off x="4933994" y="3784600"/>
            <a:ext cx="911895" cy="873098"/>
            <a:chOff x="2311184" y="697199"/>
            <a:chExt cx="911895" cy="873098"/>
          </a:xfrm>
        </p:grpSpPr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FB78C462-E8AB-4046-BF61-B6EDC37ABE42}"/>
                </a:ext>
              </a:extLst>
            </p:cNvPr>
            <p:cNvSpPr/>
            <p:nvPr/>
          </p:nvSpPr>
          <p:spPr>
            <a:xfrm rot="16200000" flipV="1">
              <a:off x="2562276" y="909493"/>
              <a:ext cx="409712" cy="911895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BAE417E-7ECF-4244-9AEE-2F295C04C764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B6B454-ECEF-425D-BA55-8FCC5A198445}"/>
              </a:ext>
            </a:extLst>
          </p:cNvPr>
          <p:cNvGrpSpPr/>
          <p:nvPr/>
        </p:nvGrpSpPr>
        <p:grpSpPr>
          <a:xfrm flipV="1">
            <a:off x="7034340" y="3784601"/>
            <a:ext cx="1155069" cy="873097"/>
            <a:chOff x="2164332" y="697199"/>
            <a:chExt cx="1155069" cy="87309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383CAC5D-F0E4-43BF-9B66-A87301B8FF9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8887C6-BD71-48D7-8192-BC3324E51562}"/>
                </a:ext>
              </a:extLst>
            </p:cNvPr>
            <p:cNvSpPr/>
            <p:nvPr/>
          </p:nvSpPr>
          <p:spPr>
            <a:xfrm flipV="1">
              <a:off x="2425351" y="697199"/>
              <a:ext cx="6527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10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4C9FD9D-46E9-4928-8664-4ED06CFC2AE3}"/>
              </a:ext>
            </a:extLst>
          </p:cNvPr>
          <p:cNvSpPr txBox="1"/>
          <p:nvPr/>
        </p:nvSpPr>
        <p:spPr>
          <a:xfrm>
            <a:off x="6227925" y="3250746"/>
            <a:ext cx="52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8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2" y="175298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7C4D4E59-E595-44FF-AD39-F84886659B6B}"/>
              </a:ext>
            </a:extLst>
          </p:cNvPr>
          <p:cNvSpPr txBox="1"/>
          <p:nvPr/>
        </p:nvSpPr>
        <p:spPr>
          <a:xfrm>
            <a:off x="1959739" y="260294"/>
            <a:ext cx="942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Cửa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hàng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50 kg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ta chia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đó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5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túi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ki-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lô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-gam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gạo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318C7-65AB-4770-9BFF-16ABE434AFD4}"/>
              </a:ext>
            </a:extLst>
          </p:cNvPr>
          <p:cNvSpPr/>
          <p:nvPr/>
        </p:nvSpPr>
        <p:spPr>
          <a:xfrm>
            <a:off x="1278366" y="26029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10FC3-2DEE-41B6-8F40-E62FA93A7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6919"/>
            <a:ext cx="5036031" cy="5036031"/>
          </a:xfrm>
          <a:prstGeom prst="rect">
            <a:avLst/>
          </a:prstGeom>
        </p:spPr>
      </p:pic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126E4346-E0CC-48A0-ACF5-4CE0193E02B2}"/>
              </a:ext>
            </a:extLst>
          </p:cNvPr>
          <p:cNvSpPr/>
          <p:nvPr/>
        </p:nvSpPr>
        <p:spPr>
          <a:xfrm>
            <a:off x="5238363" y="1659877"/>
            <a:ext cx="5906770" cy="253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50 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5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…?..kg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4FA5861E-162A-4601-818D-51DD46618C29}"/>
              </a:ext>
            </a:extLst>
          </p:cNvPr>
          <p:cNvSpPr/>
          <p:nvPr/>
        </p:nvSpPr>
        <p:spPr>
          <a:xfrm>
            <a:off x="5238362" y="4516688"/>
            <a:ext cx="6440115" cy="2162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 : 5 = 10 (ki-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-gam)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 kg</a:t>
            </a:r>
          </a:p>
        </p:txBody>
      </p:sp>
    </p:spTree>
    <p:extLst>
      <p:ext uri="{BB962C8B-B14F-4D97-AF65-F5344CB8AC3E}">
        <p14:creationId xmlns:p14="http://schemas.microsoft.com/office/powerpoint/2010/main" val="3082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32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Picture 3" descr="https://lh6.googleusercontent.com/wJTOV7Ml_ZAKZUx7krVXhN5PGZGaNcxAOJmNzkQxP9YjpdRoR6p-n8BcxEsFNTC_NvG_ZZ6OJJVsV8Fu7801Yaq2R7hqvDj8p4wU0Z9kIzQ0pXIVIZPQ8BBCkPsNMDaaaXJv-wQ">
            <a:extLst>
              <a:ext uri="{FF2B5EF4-FFF2-40B4-BE49-F238E27FC236}">
                <a16:creationId xmlns:a16="http://schemas.microsoft.com/office/drawing/2014/main" id="{72FF66B7-0B13-444E-B7E1-FB6A66027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4" y="421783"/>
            <a:ext cx="760301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4EDE982-4373-462E-871D-BB5C02EC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555" y="2010863"/>
            <a:ext cx="3881759" cy="4939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AEB6C-3724-44BF-B1AE-A240DD87DC39}"/>
              </a:ext>
            </a:extLst>
          </p:cNvPr>
          <p:cNvSpPr txBox="1"/>
          <p:nvPr/>
        </p:nvSpPr>
        <p:spPr>
          <a:xfrm>
            <a:off x="5247861" y="1550504"/>
            <a:ext cx="5118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416" y="2121744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610" y="220314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879687-1224-42D4-B84A-0608332787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6102" y="1232379"/>
            <a:ext cx="6926468" cy="13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7B75DD1-47EA-4020-8DEB-0C678C3E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69" y="778965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8" y="1574822"/>
            <a:ext cx="2632882" cy="3109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5C838-5EE5-4328-988C-E6550E628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12" y="153058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201432" y="4640291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 = 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41A46A-05D8-4518-885D-D74C8E30814D}"/>
              </a:ext>
            </a:extLst>
          </p:cNvPr>
          <p:cNvSpPr/>
          <p:nvPr/>
        </p:nvSpPr>
        <p:spPr>
          <a:xfrm>
            <a:off x="7963116" y="4673434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1630135" y="4591548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B6C406C-3C02-4176-8C38-EB4F94598A9D}"/>
              </a:ext>
            </a:extLst>
          </p:cNvPr>
          <p:cNvSpPr/>
          <p:nvPr/>
        </p:nvSpPr>
        <p:spPr>
          <a:xfrm>
            <a:off x="7408902" y="4636868"/>
            <a:ext cx="2545573" cy="713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65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5678 -0.8169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4">
            <a:extLst>
              <a:ext uri="{FF2B5EF4-FFF2-40B4-BE49-F238E27FC236}">
                <a16:creationId xmlns:a16="http://schemas.microsoft.com/office/drawing/2014/main" id="{C169831E-B737-484E-B8B9-5FBF9D1BE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401478-4E16-4B84-A4C6-EF38EFAFC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364864" y="-388521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?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390294" y="4421116"/>
            <a:ext cx="2880842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6 = 30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32812" y="4421116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3696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FD4E55AA-E7EF-4543-A500-F26A1212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530388-6BC6-49F0-AA38-34B72EE63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-231860" y="5292957"/>
            <a:ext cx="8866167" cy="1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018 L 0.00156 -0.01018 L 0.01862 -0.0081 C 0.02214 -0.00763 0.02552 -0.00671 0.02891 -0.00601 C 0.0319 -0.00555 0.0349 -0.00439 0.03802 -0.00416 C 0.08984 -4.07407E-6 0.24036 -4.07407E-6 0.24466 -4.07407E-6 L 0.35833 0.00209 L 0.64583 -4.07407E-6 C 0.72656 -0.00092 0.71862 -0.00092 0.77656 -0.00416 C 0.77917 -0.00463 0.7819 -0.00509 0.78451 -0.00601 C 0.78685 -0.00694 0.78893 -0.00926 0.79128 -0.01018 C 0.79466 -0.01134 0.79805 -0.01134 0.80156 -0.01203 C 0.80378 -0.01342 0.80599 -0.01527 0.80833 -0.0162 C 0.80911 -0.01643 0.82161 -0.01805 0.82422 -0.02013 C 0.82526 -0.02083 0.82578 -0.02291 0.82656 -0.02407 L 0.82656 -0.02407 " pathEditMode="relative" ptsTypes="AAAAAAAAAAAAAAAA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528E61C-90E4-486B-ABA9-C3072996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6CAB1BE1-FCEF-4797-879C-963A554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46" name="图片 4">
            <a:extLst>
              <a:ext uri="{FF2B5EF4-FFF2-40B4-BE49-F238E27FC236}">
                <a16:creationId xmlns:a16="http://schemas.microsoft.com/office/drawing/2014/main" id="{E8AC7C45-6866-4B9A-BCDB-5CECA036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" y="4961706"/>
            <a:ext cx="12163928" cy="188846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322" y="75270"/>
            <a:ext cx="7605355" cy="16174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4800" y="7527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2972" y="608883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961" y="750687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0421" y="19134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0015" y="75270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18327" y="773423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8" name="图片 44">
            <a:extLst>
              <a:ext uri="{FF2B5EF4-FFF2-40B4-BE49-F238E27FC236}">
                <a16:creationId xmlns:a16="http://schemas.microsoft.com/office/drawing/2014/main" id="{A2516FE4-5600-46F9-BB77-724CA950D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00" y="82539"/>
            <a:ext cx="783219" cy="1108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3848-CE37-452B-81F3-B39DD160B0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01" y="1404740"/>
            <a:ext cx="2632882" cy="3109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59D07F-B620-430C-8212-39499839A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71" y="1283378"/>
            <a:ext cx="2632882" cy="31097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5DA8B6-F402-48A1-8EED-17FB6B0D07DB}"/>
              </a:ext>
            </a:extLst>
          </p:cNvPr>
          <p:cNvSpPr/>
          <p:nvPr/>
        </p:nvSpPr>
        <p:spPr>
          <a:xfrm>
            <a:off x="2813435" y="4470209"/>
            <a:ext cx="1846162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ABFF51-B165-4F1A-8428-3771B4197CA0}"/>
              </a:ext>
            </a:extLst>
          </p:cNvPr>
          <p:cNvSpPr/>
          <p:nvPr/>
        </p:nvSpPr>
        <p:spPr>
          <a:xfrm>
            <a:off x="8172739" y="4487449"/>
            <a:ext cx="2103003" cy="647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? =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3CFE2D1-1218-4393-A8E9-22E489A2EC4E}"/>
              </a:ext>
            </a:extLst>
          </p:cNvPr>
          <p:cNvSpPr/>
          <p:nvPr/>
        </p:nvSpPr>
        <p:spPr>
          <a:xfrm>
            <a:off x="2454972" y="4411994"/>
            <a:ext cx="2604595" cy="713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8 = 40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A2158850-6FE8-4CFD-A6E5-9851780C60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931788" y="191600"/>
            <a:ext cx="6669702" cy="1177326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3A9D899-494F-4FA0-AB58-504D9CDE5174}"/>
              </a:ext>
            </a:extLst>
          </p:cNvPr>
          <p:cNvSpPr/>
          <p:nvPr/>
        </p:nvSpPr>
        <p:spPr>
          <a:xfrm>
            <a:off x="7943771" y="4454740"/>
            <a:ext cx="2582855" cy="71309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1861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2812 -0.7289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09792 -0.70695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4">
            <a:extLst>
              <a:ext uri="{FF2B5EF4-FFF2-40B4-BE49-F238E27FC236}">
                <a16:creationId xmlns:a16="http://schemas.microsoft.com/office/drawing/2014/main" id="{E04B0D61-2239-4F81-B111-4489CB9F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3267" y="394001"/>
            <a:ext cx="2283267" cy="323103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867C936-EF5D-4344-9C4A-E7A87F8E8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9"/>
          <a:stretch/>
        </p:blipFill>
        <p:spPr>
          <a:xfrm>
            <a:off x="2428213" y="5292957"/>
            <a:ext cx="8866167" cy="15650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24D71B-6072-4DAD-A3A7-6488422CB96A}"/>
              </a:ext>
            </a:extLst>
          </p:cNvPr>
          <p:cNvGrpSpPr/>
          <p:nvPr/>
        </p:nvGrpSpPr>
        <p:grpSpPr>
          <a:xfrm>
            <a:off x="4752108" y="1884218"/>
            <a:ext cx="6040579" cy="3920834"/>
            <a:chOff x="4752108" y="1884218"/>
            <a:chExt cx="6040579" cy="392083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D0F3D55-C2F8-4D11-BB4A-5A8F610D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752108" y="1884218"/>
              <a:ext cx="6040579" cy="3920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3CF264-A04C-452E-941D-569B1DF99D24}"/>
                </a:ext>
              </a:extLst>
            </p:cNvPr>
            <p:cNvSpPr txBox="1"/>
            <p:nvPr/>
          </p:nvSpPr>
          <p:spPr>
            <a:xfrm>
              <a:off x="5816546" y="3429000"/>
              <a:ext cx="43552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Chuyến phiêu lưu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 thú vị!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9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96 0.04167 L -0.02096 0.04167 C -0.01367 0.04005 -0.00625 0.03912 0.00091 0.03681 C 0.00378 0.03588 0.00625 0.03287 0.00911 0.03195 C 0.01927 0.02824 0.05169 0.02732 0.05417 0.02709 C 0.08086 0.02778 0.10768 0.02732 0.13438 0.0294 C 0.1388 0.02987 0.15586 0.04074 0.15898 0.04167 C 0.16576 0.04352 0.17266 0.04329 0.17943 0.04399 C 0.20404 0.04237 0.22852 0.04213 0.25313 0.03912 C 0.25508 0.03889 0.25651 0.03542 0.25846 0.03426 C 0.2612 0.03287 0.26393 0.03264 0.26667 0.03195 C 0.28086 0.01922 0.26875 0.02801 0.28711 0.02223 C 0.31719 0.01274 0.2763 0.0213 0.31172 0.01505 L 0.4862 0.01968 L 0.59258 0.02223 C 0.59714 0.02246 0.60169 0.02385 0.60625 0.02454 L 0.62266 0.02709 C 0.64271 0.03588 0.62643 0.0301 0.65677 0.03426 C 0.66068 0.03496 0.67279 0.03797 0.67721 0.03912 L 0.8026 0.03681 C 0.80599 0.03658 0.80885 0.03195 0.81211 0.03195 L 0.87904 0.03426 C 0.89961 0.03889 0.88099 0.03449 0.89805 0.03912 C 0.9013 0.04005 0.90443 0.04028 0.90768 0.04167 C 0.9168 0.04514 0.92552 0.05255 0.9349 0.05371 L 0.97448 0.05857 C 0.97813 0.05903 0.98164 0.06088 0.98529 0.06088 C 1.00169 0.06158 1.0181 0.06088 1.03438 0.06088 " pathEditMode="relative" ptsTypes="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E4257C-1B1E-460A-A2E6-95F54CB9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329369"/>
            <a:ext cx="12294556" cy="74243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4FF100-7E97-464E-B57A-58E2ABF1DE2C}"/>
              </a:ext>
            </a:extLst>
          </p:cNvPr>
          <p:cNvSpPr txBox="1"/>
          <p:nvPr/>
        </p:nvSpPr>
        <p:spPr>
          <a:xfrm>
            <a:off x="4426545" y="920085"/>
            <a:ext cx="643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32" name="组合 13">
            <a:extLst>
              <a:ext uri="{FF2B5EF4-FFF2-40B4-BE49-F238E27FC236}">
                <a16:creationId xmlns:a16="http://schemas.microsoft.com/office/drawing/2014/main" id="{C3091F88-6895-4796-930A-516183F42337}"/>
              </a:ext>
            </a:extLst>
          </p:cNvPr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3" name="矩形 14">
              <a:extLst>
                <a:ext uri="{FF2B5EF4-FFF2-40B4-BE49-F238E27FC236}">
                  <a16:creationId xmlns:a16="http://schemas.microsoft.com/office/drawing/2014/main" id="{5AA2FD9F-184C-4CC5-B8F5-60252ACC484F}"/>
                </a:ext>
              </a:extLst>
            </p:cNvPr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15">
              <a:extLst>
                <a:ext uri="{FF2B5EF4-FFF2-40B4-BE49-F238E27FC236}">
                  <a16:creationId xmlns:a16="http://schemas.microsoft.com/office/drawing/2014/main" id="{69003F07-9311-4FB8-A051-64E75B5FBEA9}"/>
                </a:ext>
              </a:extLst>
            </p:cNvPr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矩形 16">
              <a:extLst>
                <a:ext uri="{FF2B5EF4-FFF2-40B4-BE49-F238E27FC236}">
                  <a16:creationId xmlns:a16="http://schemas.microsoft.com/office/drawing/2014/main" id="{B014A6F4-F5FF-4EBD-8837-A7D2442D1630}"/>
                </a:ext>
              </a:extLst>
            </p:cNvPr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17">
              <a:extLst>
                <a:ext uri="{FF2B5EF4-FFF2-40B4-BE49-F238E27FC236}">
                  <a16:creationId xmlns:a16="http://schemas.microsoft.com/office/drawing/2014/main" id="{A4BC4309-5EE4-45A9-A25D-ACDA12A62186}"/>
                </a:ext>
              </a:extLst>
            </p:cNvPr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矩形 18">
              <a:extLst>
                <a:ext uri="{FF2B5EF4-FFF2-40B4-BE49-F238E27FC236}">
                  <a16:creationId xmlns:a16="http://schemas.microsoft.com/office/drawing/2014/main" id="{9B09FB4A-F303-4369-BC18-0741DE5B0428}"/>
                </a:ext>
              </a:extLst>
            </p:cNvPr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AE64BE2-14AD-433C-890F-AB3E68EDDA76}"/>
              </a:ext>
            </a:extLst>
          </p:cNvPr>
          <p:cNvSpPr txBox="1"/>
          <p:nvPr/>
        </p:nvSpPr>
        <p:spPr>
          <a:xfrm>
            <a:off x="4259817" y="2589693"/>
            <a:ext cx="589082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tập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nhân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5, </a:t>
            </a:r>
            <a:r>
              <a:rPr lang="en-US" sz="4400" dirty="0" err="1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bảng</a:t>
            </a:r>
            <a:r>
              <a:rPr lang="en-US" sz="4400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50" charset="0"/>
              </a:rPr>
              <a:t> chia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iCiel Cadena" panose="0200050300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78AFB-5FBF-4267-A2E5-BEAEBDF75FA1}"/>
              </a:ext>
            </a:extLst>
          </p:cNvPr>
          <p:cNvSpPr txBox="1"/>
          <p:nvPr/>
        </p:nvSpPr>
        <p:spPr>
          <a:xfrm>
            <a:off x="6554157" y="1674076"/>
            <a:ext cx="125547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697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8" grpId="0"/>
          <p:bldP spid="3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991" y="15411"/>
            <a:ext cx="3516933" cy="123876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70" y="150959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78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046" y="488488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8004" y="61180"/>
            <a:ext cx="1289800" cy="95478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E3B855-178C-4EC2-BAAF-D15666235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8" y="-160686"/>
            <a:ext cx="1294712" cy="1314428"/>
          </a:xfrm>
          <a:prstGeom prst="rect">
            <a:avLst/>
          </a:prstGeom>
        </p:spPr>
      </p:pic>
      <p:sp>
        <p:nvSpPr>
          <p:cNvPr id="58" name="文本框 7">
            <a:extLst>
              <a:ext uri="{FF2B5EF4-FFF2-40B4-BE49-F238E27FC236}">
                <a16:creationId xmlns:a16="http://schemas.microsoft.com/office/drawing/2014/main" id="{5408427E-3301-4EDE-A650-E7F5A8F3951C}"/>
              </a:ext>
            </a:extLst>
          </p:cNvPr>
          <p:cNvSpPr txBox="1"/>
          <p:nvPr/>
        </p:nvSpPr>
        <p:spPr>
          <a:xfrm>
            <a:off x="7275542" y="249049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0F4987-94D5-4AAB-9579-BC4346B2D4E4}"/>
              </a:ext>
            </a:extLst>
          </p:cNvPr>
          <p:cNvSpPr/>
          <p:nvPr/>
        </p:nvSpPr>
        <p:spPr>
          <a:xfrm>
            <a:off x="6623390" y="289714"/>
            <a:ext cx="552921" cy="5529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7" name="Table 7">
            <a:extLst>
              <a:ext uri="{FF2B5EF4-FFF2-40B4-BE49-F238E27FC236}">
                <a16:creationId xmlns:a16="http://schemas.microsoft.com/office/drawing/2014/main" id="{BDACDE1D-FBB1-46F9-9F99-9CB657905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52635"/>
              </p:ext>
            </p:extLst>
          </p:nvPr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/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DF9CC0A-61AD-4043-8B9C-5097D2FD2889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E2165BD-5914-41D1-8BF2-BDBCC250561F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D3560E6-2E92-4FC8-8BE0-CFC3905C6977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9FF41A5-B5D4-49EB-83CE-04A5348FAB03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CE97A2A-2563-47EB-BB98-0560547C9B80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4B9DB5-AB8F-410A-A513-13919ABA0B42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53AD3E2-4CEF-4710-BE4D-2B6DBF609092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65590-A815-4CCF-954D-BF695ABC00EB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graphicFrame>
        <p:nvGraphicFramePr>
          <p:cNvPr id="106" name="Table 7">
            <a:extLst>
              <a:ext uri="{FF2B5EF4-FFF2-40B4-BE49-F238E27FC236}">
                <a16:creationId xmlns:a16="http://schemas.microsoft.com/office/drawing/2014/main" id="{E6C89218-8219-4CD1-8B20-D6FEC6E7D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85962"/>
              </p:ext>
            </p:extLst>
          </p:nvPr>
        </p:nvGraphicFramePr>
        <p:xfrm>
          <a:off x="178478" y="4272636"/>
          <a:ext cx="11328570" cy="2140360"/>
        </p:xfrm>
        <a:graphic>
          <a:graphicData uri="http://schemas.openxmlformats.org/drawingml/2006/table">
            <a:tbl>
              <a:tblPr firstRow="1" bandRow="1"/>
              <a:tblGrid>
                <a:gridCol w="1404282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74613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27013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47971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58452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1019209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28886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85565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8809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98914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0F99AAE-E4A3-45C9-8CE9-55E2865F926B}"/>
              </a:ext>
            </a:extLst>
          </p:cNvPr>
          <p:cNvSpPr/>
          <p:nvPr/>
        </p:nvSpPr>
        <p:spPr>
          <a:xfrm>
            <a:off x="3770189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82E25DA-04BE-4E2E-9842-478AAA94BBEE}"/>
              </a:ext>
            </a:extLst>
          </p:cNvPr>
          <p:cNvSpPr/>
          <p:nvPr/>
        </p:nvSpPr>
        <p:spPr>
          <a:xfrm>
            <a:off x="4810544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4C32837-77C3-4AEE-B9D0-77F392E7EF88}"/>
              </a:ext>
            </a:extLst>
          </p:cNvPr>
          <p:cNvSpPr/>
          <p:nvPr/>
        </p:nvSpPr>
        <p:spPr>
          <a:xfrm>
            <a:off x="5890292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DB5C2CD-1D60-4C5B-B5F3-E80D6BCC3460}"/>
              </a:ext>
            </a:extLst>
          </p:cNvPr>
          <p:cNvSpPr/>
          <p:nvPr/>
        </p:nvSpPr>
        <p:spPr>
          <a:xfrm>
            <a:off x="6897725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E924DF4-862F-4354-AF3F-6163FD37BEA1}"/>
              </a:ext>
            </a:extLst>
          </p:cNvPr>
          <p:cNvSpPr/>
          <p:nvPr/>
        </p:nvSpPr>
        <p:spPr>
          <a:xfrm>
            <a:off x="7865378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EF70961-B65C-4EF0-AECD-3EEF34D0ED00}"/>
              </a:ext>
            </a:extLst>
          </p:cNvPr>
          <p:cNvSpPr/>
          <p:nvPr/>
        </p:nvSpPr>
        <p:spPr>
          <a:xfrm>
            <a:off x="8885870" y="5944259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7F39A04-01B0-433F-A9A9-13D9286AC7E8}"/>
              </a:ext>
            </a:extLst>
          </p:cNvPr>
          <p:cNvSpPr/>
          <p:nvPr/>
        </p:nvSpPr>
        <p:spPr>
          <a:xfrm>
            <a:off x="9821050" y="5968542"/>
            <a:ext cx="678094" cy="4232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984772-4A32-4E4C-B55D-CAA0A6D28E22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8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395</Words>
  <Application>Microsoft Office PowerPoint</Application>
  <PresentationFormat>Widescreen</PresentationFormat>
  <Paragraphs>153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iCiel Cadena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25</cp:revision>
  <dcterms:created xsi:type="dcterms:W3CDTF">2022-05-07T08:05:39Z</dcterms:created>
  <dcterms:modified xsi:type="dcterms:W3CDTF">2022-08-21T23:06:19Z</dcterms:modified>
</cp:coreProperties>
</file>