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sldIdLst>
    <p:sldId id="325" r:id="rId4"/>
    <p:sldId id="287" r:id="rId5"/>
    <p:sldId id="302" r:id="rId6"/>
    <p:sldId id="306" r:id="rId7"/>
    <p:sldId id="2636" r:id="rId8"/>
    <p:sldId id="2635" r:id="rId9"/>
    <p:sldId id="313" r:id="rId10"/>
    <p:sldId id="297" r:id="rId11"/>
    <p:sldId id="2637" r:id="rId12"/>
    <p:sldId id="2638" r:id="rId13"/>
    <p:sldId id="2639" r:id="rId14"/>
    <p:sldId id="2640" r:id="rId15"/>
    <p:sldId id="2641" r:id="rId16"/>
    <p:sldId id="322" r:id="rId17"/>
    <p:sldId id="257" r:id="rId18"/>
    <p:sldId id="260" r:id="rId19"/>
    <p:sldId id="261" r:id="rId20"/>
    <p:sldId id="262" r:id="rId21"/>
    <p:sldId id="263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9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D2016-6C50-44DF-AD0E-36A13626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5549C-2F2F-4F6A-85B2-0E6C6C6C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F22C1-5ED1-40B6-886B-147AE21C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2CCBD-431F-4763-B980-50AE14E8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3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340B08-CADB-4B65-8BA4-0960C0AC6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4BB04-0BFC-4E8F-9BD3-D411716D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AB7F6-87CD-412B-B066-569443B8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5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6158-1982-4D67-9FAA-E57B84B4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3D63B-1B18-490B-A91B-9D8AA3901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526E4-AF99-48F4-834F-2477355C3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D1F1C-BA77-4E78-A96B-5B7FCE0F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143C9-A914-4984-B5AE-408AAF1B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1C054-1DC4-4530-9D40-883A04B6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6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14BF-5C18-4EE8-AA9E-06C0ABC8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11614-AAC0-4750-A6E1-B498DE79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AA7C2-ED32-40D5-897F-6FAA69F54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75686-B366-43E0-A84F-9F4763235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2587-F8CF-413A-949D-DA842BCC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B7387-1C3A-4232-8414-4B21E16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9B51-852D-438B-8B96-A76DA59A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6A44A-41F1-4E8B-A9B9-BEF99645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6C7-3AD3-4B9D-8291-DA00297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9AEC6-16AC-4AAD-B746-44E0F787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1125C-7337-4CB7-AD7E-59B8E4852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DC5A4D-81F8-498A-A70F-E682026A2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703D3-8911-427C-AA6C-41776920D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937D2-F4B7-460A-B1B4-4B2A3576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2F455-9C16-4DB9-A57F-4511F7E2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A6654-BAC3-40B4-9D57-BBBCB447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1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583EC5-83FB-41E5-A89C-2228F2D39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5" y="361950"/>
            <a:ext cx="1447502" cy="1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7B838-8859-4356-A45A-3339A2A3C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1B53B0-D1A6-43EA-A8F9-84C8D3948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6B462-5D12-41DA-B7CF-121EE385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637E8-76B9-4AE7-A8D6-BA3423BC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20521-BD94-42CB-96C8-FF47D658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47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2279-325E-4366-9CC5-C050CA59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7F273-6CD7-4417-BE16-7231C0421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84146-871B-4EA8-8D3B-681CFCEC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5E6E0-9F0D-4A91-9AB1-A046A605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965EC-91C4-4B87-A151-C4389D89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5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BC27-7CCD-4325-8E9D-819132B6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84BAA-1C19-4D1D-8873-EEAB6C0CD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68AF9-5FF5-44DF-9B76-033AD638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D22D9-8705-425B-8A96-B7BC704C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D0298-2A83-403F-8766-95AE3C1A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F5B1-122D-458A-B0A3-3F6E10D3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16B62-333A-4F55-87DD-78F7A3220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B3684-4573-494F-B54E-0EF86437A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C5C9F-39BF-45C4-8541-5A01EEA8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62172-DB74-4936-B8BA-617FD1B4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A0D07-8B2A-4720-8ECC-AD782259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2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5A9C-7D51-402B-B034-9259A1AF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80273-C85D-41A8-8CEC-FF3A524CF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E5CF5-17C7-40F2-A3ED-D600125F7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EB2DF-ABF4-4585-A253-5EF813DE7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1C040-909C-4526-BA40-0272D4CFB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8A26D-2409-41F3-8AB5-94970DAF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BE1AA-311F-45FA-B616-11006261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BA2961-FD0F-44EF-A4C9-617B333C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049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7428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88BB268-F896-4172-86A7-15D8CDD9F1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A55FCD-547F-4B7C-AE9C-C82E8013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05E8F-9635-4A5A-973C-CE8A8B3BD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26F9-4B02-4958-803C-D5542A09B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DFCFE-4B6F-4FFA-8C95-EDA4AB8FA0BB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C8E4B-86E2-4714-8DC7-8FB8326D5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A7898-F61B-49F5-B185-0560725C8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4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855041" y="1532379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Ôn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tập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đo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lường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7C65A3-0324-4A0C-B72E-21CFD505B3D2}"/>
              </a:ext>
            </a:extLst>
          </p:cNvPr>
          <p:cNvSpPr/>
          <p:nvPr/>
        </p:nvSpPr>
        <p:spPr>
          <a:xfrm>
            <a:off x="1485899" y="81098"/>
            <a:ext cx="9067800" cy="611627"/>
          </a:xfrm>
          <a:prstGeom prst="roundRect">
            <a:avLst/>
          </a:prstGeom>
          <a:ln>
            <a:solidFill>
              <a:srgbClr val="0192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89"/>
            <a:ext cx="11717139" cy="6205785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7B836-B24E-47F1-80DE-4D7493E1A9AF}"/>
              </a:ext>
            </a:extLst>
          </p:cNvPr>
          <p:cNvSpPr txBox="1"/>
          <p:nvPr/>
        </p:nvSpPr>
        <p:spPr>
          <a:xfrm>
            <a:off x="1341886" y="639997"/>
            <a:ext cx="602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9E04E7-9BAE-4F8C-9671-D0D37DF5B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8" y="639997"/>
            <a:ext cx="770866" cy="770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40E47-4A45-4DF5-A39C-9613D8B70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576" y="1511532"/>
            <a:ext cx="3852862" cy="3417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E3BCC-979D-4CFA-9118-6E26842D65D3}"/>
              </a:ext>
            </a:extLst>
          </p:cNvPr>
          <p:cNvSpPr txBox="1"/>
          <p:nvPr/>
        </p:nvSpPr>
        <p:spPr>
          <a:xfrm>
            <a:off x="828675" y="166687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hồ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đổ</a:t>
            </a:r>
            <a:r>
              <a:rPr lang="en-US" sz="3600" dirty="0"/>
              <a:t> </a:t>
            </a:r>
            <a:r>
              <a:rPr lang="en-US" sz="3600" dirty="0" err="1"/>
              <a:t>chuông</a:t>
            </a:r>
            <a:r>
              <a:rPr lang="en-US" sz="3600" dirty="0"/>
              <a:t> </a:t>
            </a:r>
            <a:r>
              <a:rPr lang="en-US" sz="3600" dirty="0" err="1"/>
              <a:t>lúc</a:t>
            </a:r>
            <a:r>
              <a:rPr lang="en-US" sz="3600" dirty="0"/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FB900-8DBB-441C-8337-0182163EA0B8}"/>
              </a:ext>
            </a:extLst>
          </p:cNvPr>
          <p:cNvSpPr txBox="1"/>
          <p:nvPr/>
        </p:nvSpPr>
        <p:spPr>
          <a:xfrm>
            <a:off x="615778" y="265109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3 </a:t>
            </a:r>
            <a:r>
              <a:rPr lang="en-US" sz="3600" dirty="0" err="1"/>
              <a:t>giờ</a:t>
            </a:r>
            <a:r>
              <a:rPr lang="en-US" sz="3600" dirty="0"/>
              <a:t> 30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C74E3-F41D-4DAF-A72B-7D88B0CC2F2F}"/>
              </a:ext>
            </a:extLst>
          </p:cNvPr>
          <p:cNvSpPr txBox="1"/>
          <p:nvPr/>
        </p:nvSpPr>
        <p:spPr>
          <a:xfrm>
            <a:off x="4353765" y="264463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6 </a:t>
            </a:r>
            <a:r>
              <a:rPr lang="en-US" sz="3600" dirty="0" err="1"/>
              <a:t>giờ</a:t>
            </a:r>
            <a:r>
              <a:rPr lang="en-US" sz="3600" dirty="0"/>
              <a:t> 3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947550-4EB7-43AF-B8A6-A5B9FF8CDB4B}"/>
              </a:ext>
            </a:extLst>
          </p:cNvPr>
          <p:cNvSpPr txBox="1"/>
          <p:nvPr/>
        </p:nvSpPr>
        <p:spPr>
          <a:xfrm>
            <a:off x="615778" y="3569353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6 </a:t>
            </a:r>
            <a:r>
              <a:rPr lang="en-US" sz="3600" dirty="0" err="1"/>
              <a:t>giờ</a:t>
            </a:r>
            <a:r>
              <a:rPr lang="en-US" sz="3600" dirty="0"/>
              <a:t> 15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67D881-E501-4878-836A-A39836953E9A}"/>
              </a:ext>
            </a:extLst>
          </p:cNvPr>
          <p:cNvSpPr txBox="1"/>
          <p:nvPr/>
        </p:nvSpPr>
        <p:spPr>
          <a:xfrm>
            <a:off x="4325045" y="360728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3 </a:t>
            </a:r>
            <a:r>
              <a:rPr lang="en-US" sz="3600" dirty="0" err="1"/>
              <a:t>giờ</a:t>
            </a:r>
            <a:r>
              <a:rPr lang="en-US" sz="3600" dirty="0"/>
              <a:t> 6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E2C3B3-920D-4708-9144-7258E1B46013}"/>
              </a:ext>
            </a:extLst>
          </p:cNvPr>
          <p:cNvSpPr/>
          <p:nvPr/>
        </p:nvSpPr>
        <p:spPr>
          <a:xfrm>
            <a:off x="615778" y="3607285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33F180-D344-412C-BB0B-189EB3680B38}"/>
              </a:ext>
            </a:extLst>
          </p:cNvPr>
          <p:cNvSpPr txBox="1"/>
          <p:nvPr/>
        </p:nvSpPr>
        <p:spPr>
          <a:xfrm>
            <a:off x="441237" y="4741985"/>
            <a:ext cx="11309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4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Ba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10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86A861-567E-4167-A12A-D351F7F6D891}"/>
              </a:ext>
            </a:extLst>
          </p:cNvPr>
          <p:cNvSpPr txBox="1"/>
          <p:nvPr/>
        </p:nvSpPr>
        <p:spPr>
          <a:xfrm>
            <a:off x="441237" y="5403039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9BD027-7C1A-46E0-A197-05C3173DFD03}"/>
              </a:ext>
            </a:extLst>
          </p:cNvPr>
          <p:cNvSpPr txBox="1"/>
          <p:nvPr/>
        </p:nvSpPr>
        <p:spPr>
          <a:xfrm>
            <a:off x="3549478" y="5405403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endParaRPr lang="en-US" sz="3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FB34D-BCC2-43F3-BB55-C70AFB1A0832}"/>
              </a:ext>
            </a:extLst>
          </p:cNvPr>
          <p:cNvSpPr txBox="1"/>
          <p:nvPr/>
        </p:nvSpPr>
        <p:spPr>
          <a:xfrm>
            <a:off x="6231746" y="5385482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endParaRPr lang="en-US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19C9EA-1106-42D1-8E8A-9FAF20B6AB80}"/>
              </a:ext>
            </a:extLst>
          </p:cNvPr>
          <p:cNvSpPr txBox="1"/>
          <p:nvPr/>
        </p:nvSpPr>
        <p:spPr>
          <a:xfrm>
            <a:off x="8953153" y="5331530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endParaRPr lang="en-US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1E848C-559E-4F56-BA84-3A9443E03BAD}"/>
              </a:ext>
            </a:extLst>
          </p:cNvPr>
          <p:cNvSpPr/>
          <p:nvPr/>
        </p:nvSpPr>
        <p:spPr>
          <a:xfrm>
            <a:off x="3565181" y="5417876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85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291440" y="426960"/>
            <a:ext cx="9967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kg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kg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CEF10-0E3E-4E0D-917C-1260D4DC0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6" y="399708"/>
            <a:ext cx="612027" cy="612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51A2C5-CCC4-4C2A-8BF7-33B1A68B22F6}"/>
              </a:ext>
            </a:extLst>
          </p:cNvPr>
          <p:cNvSpPr txBox="1"/>
          <p:nvPr/>
        </p:nvSpPr>
        <p:spPr>
          <a:xfrm>
            <a:off x="1629470" y="1600200"/>
            <a:ext cx="348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Tóm</a:t>
            </a:r>
            <a:r>
              <a:rPr lang="en-US" sz="4000" dirty="0"/>
              <a:t> </a:t>
            </a:r>
            <a:r>
              <a:rPr lang="en-US" sz="4000" dirty="0" err="1"/>
              <a:t>tắt</a:t>
            </a:r>
            <a:r>
              <a:rPr lang="en-US" sz="4000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20D91-E87B-4F6A-B766-6F0DE312AA6B}"/>
              </a:ext>
            </a:extLst>
          </p:cNvPr>
          <p:cNvSpPr txBox="1"/>
          <p:nvPr/>
        </p:nvSpPr>
        <p:spPr>
          <a:xfrm>
            <a:off x="419795" y="2380715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Mua </a:t>
            </a:r>
            <a:r>
              <a:rPr lang="en-US" sz="3200" dirty="0" err="1"/>
              <a:t>về</a:t>
            </a:r>
            <a:r>
              <a:rPr lang="en-US" sz="3200" dirty="0"/>
              <a:t>: 20 kg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56DBB-F5E5-405A-B770-E814F3041AF6}"/>
              </a:ext>
            </a:extLst>
          </p:cNvPr>
          <p:cNvSpPr txBox="1"/>
          <p:nvPr/>
        </p:nvSpPr>
        <p:spPr>
          <a:xfrm>
            <a:off x="419794" y="3134588"/>
            <a:ext cx="41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: 5 kg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3BB9B-60A0-4968-9081-1300249C4E39}"/>
              </a:ext>
            </a:extLst>
          </p:cNvPr>
          <p:cNvSpPr txBox="1"/>
          <p:nvPr/>
        </p:nvSpPr>
        <p:spPr>
          <a:xfrm>
            <a:off x="305494" y="3927901"/>
            <a:ext cx="41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: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hết</a:t>
            </a:r>
            <a:r>
              <a:rPr lang="en-US" sz="3200" dirty="0"/>
              <a:t>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DFC58-D8EB-43B6-84FB-F3DE8C974769}"/>
              </a:ext>
            </a:extLst>
          </p:cNvPr>
          <p:cNvSpPr txBox="1"/>
          <p:nvPr/>
        </p:nvSpPr>
        <p:spPr>
          <a:xfrm>
            <a:off x="6274994" y="1608655"/>
            <a:ext cx="348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/>
              <a:t>Bài</a:t>
            </a:r>
            <a:r>
              <a:rPr lang="en-US" sz="4000" u="sng" dirty="0"/>
              <a:t> </a:t>
            </a:r>
            <a:r>
              <a:rPr lang="en-US" sz="4000" u="sng" dirty="0" err="1"/>
              <a:t>giải</a:t>
            </a:r>
            <a:r>
              <a:rPr lang="en-US" sz="4000" u="sng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4DB5E-392A-449F-92AC-826759852578}"/>
              </a:ext>
            </a:extLst>
          </p:cNvPr>
          <p:cNvSpPr txBox="1"/>
          <p:nvPr/>
        </p:nvSpPr>
        <p:spPr>
          <a:xfrm>
            <a:off x="4610099" y="2337749"/>
            <a:ext cx="7162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Gia </a:t>
            </a:r>
            <a:r>
              <a:rPr lang="en-US" sz="4000" b="1" dirty="0" err="1">
                <a:solidFill>
                  <a:srgbClr val="FF0000"/>
                </a:solidFill>
              </a:rPr>
              <a:t>đình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cô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Hoa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ăn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gạo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AD329-DCF9-4085-89EE-A118E92D32A6}"/>
              </a:ext>
            </a:extLst>
          </p:cNvPr>
          <p:cNvSpPr txBox="1"/>
          <p:nvPr/>
        </p:nvSpPr>
        <p:spPr>
          <a:xfrm>
            <a:off x="4940795" y="3866345"/>
            <a:ext cx="716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20 : 5 = 4 (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1D5F20-D967-4EDE-9F7C-D13B2B432B58}"/>
              </a:ext>
            </a:extLst>
          </p:cNvPr>
          <p:cNvSpPr txBox="1"/>
          <p:nvPr/>
        </p:nvSpPr>
        <p:spPr>
          <a:xfrm>
            <a:off x="5300146" y="4690207"/>
            <a:ext cx="716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Đáp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: 4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54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188645" y="590877"/>
            <a:ext cx="996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552450" y="571500"/>
            <a:ext cx="638175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452E2-98EE-4431-9A28-79C685842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63" y="1628774"/>
            <a:ext cx="10569474" cy="34004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DDBDB8-05DC-4409-AB18-E222022D647F}"/>
              </a:ext>
            </a:extLst>
          </p:cNvPr>
          <p:cNvCxnSpPr/>
          <p:nvPr/>
        </p:nvCxnSpPr>
        <p:spPr>
          <a:xfrm>
            <a:off x="2238375" y="3328986"/>
            <a:ext cx="2428875" cy="6429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B764AC-AC75-4A7F-9BB6-8549AC30A4E7}"/>
              </a:ext>
            </a:extLst>
          </p:cNvPr>
          <p:cNvCxnSpPr>
            <a:cxnSpLocks/>
          </p:cNvCxnSpPr>
          <p:nvPr/>
        </p:nvCxnSpPr>
        <p:spPr>
          <a:xfrm>
            <a:off x="5241083" y="3224211"/>
            <a:ext cx="5212133" cy="7477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3F05BB-6BFB-4F92-8692-899A2A499DD9}"/>
              </a:ext>
            </a:extLst>
          </p:cNvPr>
          <p:cNvCxnSpPr>
            <a:cxnSpLocks/>
          </p:cNvCxnSpPr>
          <p:nvPr/>
        </p:nvCxnSpPr>
        <p:spPr>
          <a:xfrm flipH="1">
            <a:off x="2162175" y="3338511"/>
            <a:ext cx="5684974" cy="5873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7D400F-15EA-4E1D-9FC1-2950F69991C1}"/>
              </a:ext>
            </a:extLst>
          </p:cNvPr>
          <p:cNvCxnSpPr>
            <a:cxnSpLocks/>
          </p:cNvCxnSpPr>
          <p:nvPr/>
        </p:nvCxnSpPr>
        <p:spPr>
          <a:xfrm flipH="1">
            <a:off x="7524752" y="3407626"/>
            <a:ext cx="2928464" cy="5738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438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188645" y="590877"/>
            <a:ext cx="996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Đố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552450" y="571500"/>
            <a:ext cx="638175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7066F-B6DE-4012-932D-4118AFC770D0}"/>
              </a:ext>
            </a:extLst>
          </p:cNvPr>
          <p:cNvSpPr txBox="1"/>
          <p:nvPr/>
        </p:nvSpPr>
        <p:spPr>
          <a:xfrm>
            <a:off x="312345" y="1386462"/>
            <a:ext cx="9967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một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3 </a:t>
            </a:r>
            <a:r>
              <a:rPr lang="en-US" sz="2800" b="1" i="1" dirty="0">
                <a:solidFill>
                  <a:srgbClr val="1D8387"/>
                </a:solidFill>
                <a:latin typeface="Calibri"/>
              </a:rPr>
              <a:t>l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và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một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5 l.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Chỉ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dùng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cái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,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làm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thế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nào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lấy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được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1</a:t>
            </a:r>
            <a:r>
              <a:rPr lang="en-US" sz="2800" b="1" i="1" dirty="0">
                <a:solidFill>
                  <a:srgbClr val="1D8387"/>
                </a:solidFill>
                <a:latin typeface="Calibri"/>
              </a:rPr>
              <a:t> l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nước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từ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bể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nước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15E28-A3C1-4C9A-8D97-FAB68C74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001" y="2945108"/>
            <a:ext cx="5312568" cy="2881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13AE2A-D06E-4779-A45D-72FC2BA09962}"/>
              </a:ext>
            </a:extLst>
          </p:cNvPr>
          <p:cNvSpPr txBox="1"/>
          <p:nvPr/>
        </p:nvSpPr>
        <p:spPr>
          <a:xfrm>
            <a:off x="552450" y="2533650"/>
            <a:ext cx="600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</a:rPr>
              <a:t>Bước</a:t>
            </a:r>
            <a:r>
              <a:rPr lang="en-US" sz="2800" b="1" u="sng" dirty="0">
                <a:solidFill>
                  <a:srgbClr val="FF0000"/>
                </a:solidFill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</a:rPr>
              <a:t>Đong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đầy</a:t>
            </a:r>
            <a:r>
              <a:rPr lang="en-US" sz="2800" b="1" dirty="0">
                <a:solidFill>
                  <a:srgbClr val="FF0000"/>
                </a:solidFill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  <a:r>
              <a:rPr lang="en-US" sz="2800" b="1" dirty="0" err="1">
                <a:solidFill>
                  <a:srgbClr val="FF0000"/>
                </a:solidFill>
              </a:rPr>
              <a:t>đổ</a:t>
            </a:r>
            <a:r>
              <a:rPr lang="en-US" sz="2800" b="1" dirty="0">
                <a:solidFill>
                  <a:srgbClr val="FF0000"/>
                </a:solidFill>
              </a:rPr>
              <a:t> sang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=&gt; </a:t>
            </a:r>
            <a:r>
              <a:rPr lang="en-US" sz="2800" b="1" dirty="0" err="1">
                <a:solidFill>
                  <a:srgbClr val="FF0000"/>
                </a:solidFill>
              </a:rPr>
              <a:t>lúc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này</a:t>
            </a:r>
            <a:r>
              <a:rPr lang="en-US" sz="2800" b="1" dirty="0">
                <a:solidFill>
                  <a:srgbClr val="FF0000"/>
                </a:solidFill>
              </a:rPr>
              <a:t>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nước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5BEBE-7DFA-44AF-8160-26EB5387DBFF}"/>
              </a:ext>
            </a:extLst>
          </p:cNvPr>
          <p:cNvSpPr txBox="1"/>
          <p:nvPr/>
        </p:nvSpPr>
        <p:spPr>
          <a:xfrm>
            <a:off x="494511" y="3503651"/>
            <a:ext cx="600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FF0000"/>
                </a:solidFill>
              </a:rPr>
              <a:t>Bước</a:t>
            </a:r>
            <a:r>
              <a:rPr lang="en-US" sz="2800" b="1" u="sng" dirty="0">
                <a:solidFill>
                  <a:srgbClr val="FF0000"/>
                </a:solidFill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</a:rPr>
              <a:t>Đong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đầy</a:t>
            </a:r>
            <a:r>
              <a:rPr lang="en-US" sz="2800" b="1" dirty="0">
                <a:solidFill>
                  <a:srgbClr val="FF0000"/>
                </a:solidFill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nữa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đổ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tiếp</a:t>
            </a:r>
            <a:r>
              <a:rPr lang="en-US" sz="2800" b="1" dirty="0">
                <a:solidFill>
                  <a:srgbClr val="FF0000"/>
                </a:solidFill>
              </a:rPr>
              <a:t> sang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30D55F-FBEF-4E62-B20B-FCE88A4F169C}"/>
              </a:ext>
            </a:extLst>
          </p:cNvPr>
          <p:cNvSpPr txBox="1"/>
          <p:nvPr/>
        </p:nvSpPr>
        <p:spPr>
          <a:xfrm>
            <a:off x="439341" y="4517432"/>
            <a:ext cx="6000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can 5 lít đã chứa 3 lít nên ta chỉ đổ thêm được 2 lít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5051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1" grpId="0"/>
      <p:bldP spid="7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612540" y="579067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CỦNG CỐ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76B4A5-0023-4A2A-AA89-4C3DBE23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5" y="-52516"/>
            <a:ext cx="13625277" cy="7048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1047750" y="2781300"/>
            <a:ext cx="2400300" cy="350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2879"/>
            <a:ext cx="4343400" cy="3305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099" y="5556930"/>
            <a:ext cx="809802" cy="830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8134350" y="2647950"/>
            <a:ext cx="2400300" cy="3506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19529"/>
            <a:ext cx="4343400" cy="3305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5699" y="5423580"/>
            <a:ext cx="809802" cy="83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DD92BB-E4DD-4732-8B58-E36786202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85" y="1206363"/>
            <a:ext cx="10662828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FF5BDC-EDC9-4231-93AE-BDFF87D519ED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740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B93CF41-2224-4D33-A46E-D666BA4BC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bóng nhẹ hơn 1 kg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261676" y="4068876"/>
            <a:ext cx="726781" cy="745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014584" y="2238496"/>
            <a:ext cx="2400300" cy="3506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3E41C-973A-48E2-A1A8-C658BA4284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48" y="611313"/>
            <a:ext cx="2382619" cy="14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9C79B5-0745-4F69-BF81-BBB6B24BC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bưởi nặng hơn 1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82419" y="4134317"/>
            <a:ext cx="752180" cy="77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3911" y="1944474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02893" y="240669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8F647-4A08-4E97-A6B0-04A08D4212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09" y="725178"/>
            <a:ext cx="2622621" cy="11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9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1924A7-3002-4B22-8639-01E701B9E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937557" y="673678"/>
            <a:ext cx="937865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bí đỏ nặng mấy kg?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676" y="3983695"/>
            <a:ext cx="809802" cy="830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1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138591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AD192D-7DE6-4893-9175-CC96DEEE98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22" b="8461"/>
          <a:stretch/>
        </p:blipFill>
        <p:spPr>
          <a:xfrm>
            <a:off x="9571105" y="362727"/>
            <a:ext cx="1584783" cy="13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73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72B706D-8EC2-4627-A917-C90A69DA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2836" y="3439439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419" y="4075196"/>
            <a:ext cx="809802" cy="8308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51210" y="2355474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F6A1E-E252-4EFE-8043-328729CD17B1}"/>
              </a:ext>
            </a:extLst>
          </p:cNvPr>
          <p:cNvSpPr txBox="1"/>
          <p:nvPr/>
        </p:nvSpPr>
        <p:spPr>
          <a:xfrm>
            <a:off x="1767089" y="752114"/>
            <a:ext cx="937865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sầu riêng nặng mấy kg?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0153D-DBF2-4D9F-8C29-D45D7CA6ADF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t="-120" r="42591" b="8461"/>
          <a:stretch/>
        </p:blipFill>
        <p:spPr>
          <a:xfrm>
            <a:off x="8835020" y="242887"/>
            <a:ext cx="2397790" cy="16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78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EF1BF-13F0-4AEA-ACED-6EF961916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77B84-2892-45C0-B8DF-13FAD98A3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1" r="59123" b="-2931"/>
          <a:stretch/>
        </p:blipFill>
        <p:spPr>
          <a:xfrm>
            <a:off x="945300" y="3255962"/>
            <a:ext cx="3568643" cy="3255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958CD-97DB-4611-AF8D-8A067E1F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8" t="-1497" r="37708" b="49883"/>
          <a:stretch/>
        </p:blipFill>
        <p:spPr>
          <a:xfrm>
            <a:off x="7572009" y="3336925"/>
            <a:ext cx="2657842" cy="3174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35139-935C-476B-8BC2-DB828E01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87715" y="2728650"/>
            <a:ext cx="2416570" cy="2783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98997-2DE3-48BC-BCE8-8063443E5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2856" y="4006316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8185D-B912-44BF-AB61-BBA270847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8651" y="3902051"/>
            <a:ext cx="687164" cy="705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61F1C-8155-44B1-A0B7-BEB32AFD6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4731" y="4260758"/>
            <a:ext cx="687164" cy="70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653CC-8494-4313-BA12-1D1FAEC63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6395" y="3900527"/>
            <a:ext cx="687164" cy="705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D6EB0-F90B-4895-803C-7389378C4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1765" y="4242324"/>
            <a:ext cx="687164" cy="70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B49DE-7920-4E74-A95A-3507D74B0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4652" y="2728650"/>
            <a:ext cx="2414225" cy="2786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ADBF2E-CD52-4193-8167-C06CD4393F8E}"/>
              </a:ext>
            </a:extLst>
          </p:cNvPr>
          <p:cNvSpPr txBox="1"/>
          <p:nvPr/>
        </p:nvSpPr>
        <p:spPr>
          <a:xfrm>
            <a:off x="1042899" y="8432937"/>
            <a:ext cx="9906001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TẠM BIỆT CÁC BẠN!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40F60-E9AF-49BE-92E7-39684F5E9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570" y="789126"/>
            <a:ext cx="990685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01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ham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vượt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 sữa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DCB1B-DB6B-41D5-9944-2B8A0146C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34" y="1300566"/>
            <a:ext cx="5905791" cy="31553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 gạo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628F3-360A-4098-B42B-CB0E7882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51" y="992710"/>
            <a:ext cx="6813695" cy="364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 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100F4-0E45-4B64-8502-EB94C1F44ADD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23850" y="393914"/>
            <a:ext cx="11764070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BB346-20D7-4A12-93DD-D4210C1A7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88" y="577148"/>
            <a:ext cx="778879" cy="778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E2440A-B136-484E-8E58-174DEC703BBA}"/>
              </a:ext>
            </a:extLst>
          </p:cNvPr>
          <p:cNvSpPr txBox="1"/>
          <p:nvPr/>
        </p:nvSpPr>
        <p:spPr>
          <a:xfrm>
            <a:off x="1748167" y="625406"/>
            <a:ext cx="1831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Số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612AB-DE44-4D7A-8F47-6644AC34214A}"/>
              </a:ext>
            </a:extLst>
          </p:cNvPr>
          <p:cNvSpPr txBox="1"/>
          <p:nvPr/>
        </p:nvSpPr>
        <p:spPr>
          <a:xfrm>
            <a:off x="838200" y="1749941"/>
            <a:ext cx="90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1306F-6E90-452D-99B3-296AF2F4E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167" y="1473980"/>
            <a:ext cx="2552700" cy="2466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CEB18-97D6-4097-B4DF-D5D2F1A26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865" y="1654955"/>
            <a:ext cx="1876425" cy="2286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4119DE7-699D-40D3-9BBE-16391A4E51DC}"/>
              </a:ext>
            </a:extLst>
          </p:cNvPr>
          <p:cNvGrpSpPr/>
          <p:nvPr/>
        </p:nvGrpSpPr>
        <p:grpSpPr>
          <a:xfrm>
            <a:off x="666748" y="4296049"/>
            <a:ext cx="5429250" cy="662416"/>
            <a:chOff x="1543050" y="4098715"/>
            <a:chExt cx="5429250" cy="6624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644000-3083-48A7-97C3-98B060646432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0FF279F-9D58-4B92-8D3D-64E90A52C2A6}"/>
                </a:ext>
              </a:extLst>
            </p:cNvPr>
            <p:cNvSpPr/>
            <p:nvPr/>
          </p:nvSpPr>
          <p:spPr>
            <a:xfrm>
              <a:off x="5343525" y="4098715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887819-D5D8-4F0F-BE16-DC7F70BD262D}"/>
              </a:ext>
            </a:extLst>
          </p:cNvPr>
          <p:cNvGrpSpPr/>
          <p:nvPr/>
        </p:nvGrpSpPr>
        <p:grpSpPr>
          <a:xfrm>
            <a:off x="6095998" y="4328219"/>
            <a:ext cx="6248401" cy="646331"/>
            <a:chOff x="1162409" y="4114800"/>
            <a:chExt cx="6248401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A1F7C0-EA73-4A99-9A7B-A71D3878E9A7}"/>
                </a:ext>
              </a:extLst>
            </p:cNvPr>
            <p:cNvSpPr txBox="1"/>
            <p:nvPr/>
          </p:nvSpPr>
          <p:spPr>
            <a:xfrm>
              <a:off x="1162409" y="4114800"/>
              <a:ext cx="6248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B5489A9-91E9-444D-B4AB-E15ACD689DF2}"/>
                </a:ext>
              </a:extLst>
            </p:cNvPr>
            <p:cNvSpPr/>
            <p:nvPr/>
          </p:nvSpPr>
          <p:spPr>
            <a:xfrm>
              <a:off x="5867731" y="414557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A9B184-5B87-44E6-A4E8-8BB9E3878BA1}"/>
              </a:ext>
            </a:extLst>
          </p:cNvPr>
          <p:cNvGrpSpPr/>
          <p:nvPr/>
        </p:nvGrpSpPr>
        <p:grpSpPr>
          <a:xfrm>
            <a:off x="3579401" y="5276595"/>
            <a:ext cx="7823047" cy="691694"/>
            <a:chOff x="1162409" y="4069437"/>
            <a:chExt cx="7823047" cy="69169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909B23-951A-4BB1-9A8E-1B12F13C43EA}"/>
                </a:ext>
              </a:extLst>
            </p:cNvPr>
            <p:cNvSpPr txBox="1"/>
            <p:nvPr/>
          </p:nvSpPr>
          <p:spPr>
            <a:xfrm>
              <a:off x="1162409" y="4114800"/>
              <a:ext cx="782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</a:t>
              </a:r>
              <a:r>
                <a:rPr lang="en-US" sz="3600" dirty="0" err="1"/>
                <a:t>hơn</a:t>
              </a:r>
              <a:r>
                <a:rPr lang="en-US" sz="3600" dirty="0"/>
                <a:t> </a:t>
              </a: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         kg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4198321-0E03-4788-836F-E4453F705F88}"/>
                </a:ext>
              </a:extLst>
            </p:cNvPr>
            <p:cNvSpPr/>
            <p:nvPr/>
          </p:nvSpPr>
          <p:spPr>
            <a:xfrm>
              <a:off x="7544131" y="406943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C9897A-B93F-4875-9989-4BF45D689632}"/>
              </a:ext>
            </a:extLst>
          </p:cNvPr>
          <p:cNvSpPr/>
          <p:nvPr/>
        </p:nvSpPr>
        <p:spPr>
          <a:xfrm>
            <a:off x="4467223" y="4279964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10801319" y="4358996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C6714C9-813A-4FA9-AE52-60412B57CB50}"/>
              </a:ext>
            </a:extLst>
          </p:cNvPr>
          <p:cNvSpPr/>
          <p:nvPr/>
        </p:nvSpPr>
        <p:spPr>
          <a:xfrm>
            <a:off x="9961123" y="5244317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162581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713E0E-AEA6-49F0-A57B-318B89FB500A}"/>
              </a:ext>
            </a:extLst>
          </p:cNvPr>
          <p:cNvSpPr txBox="1"/>
          <p:nvPr/>
        </p:nvSpPr>
        <p:spPr>
          <a:xfrm>
            <a:off x="-756435" y="621268"/>
            <a:ext cx="1010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Hai can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EEBC6-CF6F-4E2A-A096-AA36B0995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937" y="1361832"/>
            <a:ext cx="4971100" cy="32355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8B78840-6101-4AB9-B571-D6680510A932}"/>
              </a:ext>
            </a:extLst>
          </p:cNvPr>
          <p:cNvGrpSpPr/>
          <p:nvPr/>
        </p:nvGrpSpPr>
        <p:grpSpPr>
          <a:xfrm>
            <a:off x="3533773" y="4895894"/>
            <a:ext cx="5429250" cy="646331"/>
            <a:chOff x="1543050" y="4114800"/>
            <a:chExt cx="5429250" cy="6463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629E61-49DF-4F42-8A1C-3543B928E8BC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Cả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can </a:t>
              </a:r>
              <a:r>
                <a:rPr lang="en-US" sz="3600" dirty="0" err="1"/>
                <a:t>có</a:t>
              </a:r>
              <a:r>
                <a:rPr lang="en-US" sz="3600" dirty="0"/>
                <a:t>         </a:t>
              </a:r>
              <a:r>
                <a:rPr lang="en-US" sz="3600" i="1" dirty="0"/>
                <a:t>l</a:t>
              </a:r>
              <a:r>
                <a:rPr lang="en-US" sz="3600" dirty="0"/>
                <a:t> </a:t>
              </a:r>
              <a:r>
                <a:rPr lang="en-US" sz="3600" dirty="0" err="1"/>
                <a:t>dầu</a:t>
              </a:r>
              <a:r>
                <a:rPr lang="en-US" sz="3600" dirty="0"/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758F13F-7ABA-4D63-B62F-39A53B356CA1}"/>
                </a:ext>
              </a:extLst>
            </p:cNvPr>
            <p:cNvSpPr/>
            <p:nvPr/>
          </p:nvSpPr>
          <p:spPr>
            <a:xfrm>
              <a:off x="4181477" y="4114800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331956A-3C52-4225-A0D7-BAEA7FD1D148}"/>
              </a:ext>
            </a:extLst>
          </p:cNvPr>
          <p:cNvSpPr txBox="1"/>
          <p:nvPr/>
        </p:nvSpPr>
        <p:spPr>
          <a:xfrm>
            <a:off x="8353424" y="246697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en-US" sz="4000" i="1" dirty="0">
                <a:solidFill>
                  <a:srgbClr val="FF0000"/>
                </a:solidFill>
              </a:rPr>
              <a:t> l </a:t>
            </a:r>
            <a:r>
              <a:rPr lang="en-US" sz="4000" dirty="0">
                <a:solidFill>
                  <a:srgbClr val="FF0000"/>
                </a:solidFill>
              </a:rPr>
              <a:t>+ 15 </a:t>
            </a:r>
            <a:r>
              <a:rPr lang="en-US" sz="4000" i="1" dirty="0">
                <a:solidFill>
                  <a:srgbClr val="FF0000"/>
                </a:solidFill>
              </a:rPr>
              <a:t>l</a:t>
            </a:r>
            <a:r>
              <a:rPr lang="en-US" sz="4000" dirty="0">
                <a:solidFill>
                  <a:srgbClr val="FF0000"/>
                </a:solidFill>
              </a:rPr>
              <a:t> = 20</a:t>
            </a:r>
            <a:r>
              <a:rPr lang="en-US" sz="4000" i="1" dirty="0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4631CE1-DBCF-4ACD-ABE9-A7615F63050D}"/>
              </a:ext>
            </a:extLst>
          </p:cNvPr>
          <p:cNvSpPr/>
          <p:nvPr/>
        </p:nvSpPr>
        <p:spPr>
          <a:xfrm>
            <a:off x="6134101" y="4895893"/>
            <a:ext cx="790574" cy="5847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67849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486</Words>
  <Application>Microsoft Office PowerPoint</Application>
  <PresentationFormat>Widescreen</PresentationFormat>
  <Paragraphs>73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Coiny</vt:lpstr>
      <vt:lpstr>UTM Cookies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13</cp:revision>
  <dcterms:created xsi:type="dcterms:W3CDTF">2022-05-18T13:46:05Z</dcterms:created>
  <dcterms:modified xsi:type="dcterms:W3CDTF">2022-08-21T23:12:40Z</dcterms:modified>
</cp:coreProperties>
</file>