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6"/>
  </p:notesMasterIdLst>
  <p:sldIdLst>
    <p:sldId id="256" r:id="rId3"/>
    <p:sldId id="304" r:id="rId4"/>
    <p:sldId id="257" r:id="rId5"/>
    <p:sldId id="570" r:id="rId6"/>
    <p:sldId id="258" r:id="rId7"/>
    <p:sldId id="259" r:id="rId8"/>
    <p:sldId id="260" r:id="rId9"/>
    <p:sldId id="571" r:id="rId10"/>
    <p:sldId id="399" r:id="rId11"/>
    <p:sldId id="395" r:id="rId12"/>
    <p:sldId id="397" r:id="rId13"/>
    <p:sldId id="281" r:id="rId14"/>
    <p:sldId id="385" r:id="rId15"/>
  </p:sldIdLst>
  <p:sldSz cx="12192000" cy="6858000"/>
  <p:notesSz cx="6858000" cy="9144000"/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9FC83C"/>
    <a:srgbClr val="E5FDC3"/>
    <a:srgbClr val="FF66CC"/>
    <a:srgbClr val="FCD5B5"/>
    <a:srgbClr val="F8CBAD"/>
    <a:srgbClr val="00FF00"/>
    <a:srgbClr val="FFFFCC"/>
    <a:srgbClr val="51B4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69" d="100"/>
          <a:sy n="69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CB6CA-BE65-4DA3-A6EB-21D1E12311E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1056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590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733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9678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33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6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6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66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61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6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64" Type="http://schemas.openxmlformats.org/officeDocument/2006/relationships/slideLayout" Target="../slideLayouts/slideLayout84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59" r:id="rId2"/>
    <p:sldLayoutId id="2147483758" r:id="rId3"/>
    <p:sldLayoutId id="2147483757" r:id="rId4"/>
    <p:sldLayoutId id="2147483756" r:id="rId5"/>
    <p:sldLayoutId id="2147483747" r:id="rId6"/>
    <p:sldLayoutId id="2147483746" r:id="rId7"/>
    <p:sldLayoutId id="2147483745" r:id="rId8"/>
    <p:sldLayoutId id="2147483744" r:id="rId9"/>
    <p:sldLayoutId id="2147483743" r:id="rId10"/>
    <p:sldLayoutId id="2147483742" r:id="rId11"/>
    <p:sldLayoutId id="2147483741" r:id="rId12"/>
    <p:sldLayoutId id="2147483740" r:id="rId13"/>
    <p:sldLayoutId id="2147483739" r:id="rId14"/>
    <p:sldLayoutId id="2147483738" r:id="rId15"/>
    <p:sldLayoutId id="2147483736" r:id="rId16"/>
    <p:sldLayoutId id="2147483735" r:id="rId17"/>
    <p:sldLayoutId id="2147483734" r:id="rId18"/>
    <p:sldLayoutId id="2147483732" r:id="rId19"/>
    <p:sldLayoutId id="2147483731" r:id="rId20"/>
    <p:sldLayoutId id="2147483730" r:id="rId21"/>
    <p:sldLayoutId id="2147483729" r:id="rId22"/>
    <p:sldLayoutId id="2147483728" r:id="rId23"/>
    <p:sldLayoutId id="2147483727" r:id="rId24"/>
    <p:sldLayoutId id="2147483726" r:id="rId25"/>
    <p:sldLayoutId id="2147483725" r:id="rId26"/>
    <p:sldLayoutId id="2147483724" r:id="rId27"/>
    <p:sldLayoutId id="2147483723" r:id="rId28"/>
    <p:sldLayoutId id="2147483722" r:id="rId29"/>
    <p:sldLayoutId id="2147483721" r:id="rId30"/>
    <p:sldLayoutId id="2147483720" r:id="rId31"/>
    <p:sldLayoutId id="2147483719" r:id="rId32"/>
    <p:sldLayoutId id="2147483718" r:id="rId33"/>
    <p:sldLayoutId id="2147483717" r:id="rId34"/>
    <p:sldLayoutId id="2147483716" r:id="rId35"/>
    <p:sldLayoutId id="2147483715" r:id="rId36"/>
    <p:sldLayoutId id="2147483714" r:id="rId37"/>
    <p:sldLayoutId id="2147483713" r:id="rId38"/>
    <p:sldLayoutId id="2147483712" r:id="rId39"/>
    <p:sldLayoutId id="2147483711" r:id="rId40"/>
    <p:sldLayoutId id="2147483710" r:id="rId41"/>
    <p:sldLayoutId id="2147483709" r:id="rId42"/>
    <p:sldLayoutId id="2147483708" r:id="rId43"/>
    <p:sldLayoutId id="2147483707" r:id="rId44"/>
    <p:sldLayoutId id="2147483706" r:id="rId45"/>
    <p:sldLayoutId id="2147483705" r:id="rId46"/>
    <p:sldLayoutId id="2147483704" r:id="rId47"/>
    <p:sldLayoutId id="2147483703" r:id="rId48"/>
    <p:sldLayoutId id="2147483702" r:id="rId49"/>
    <p:sldLayoutId id="2147483701" r:id="rId50"/>
    <p:sldLayoutId id="2147483700" r:id="rId51"/>
    <p:sldLayoutId id="2147483699" r:id="rId52"/>
    <p:sldLayoutId id="2147483698" r:id="rId53"/>
    <p:sldLayoutId id="2147483697" r:id="rId54"/>
    <p:sldLayoutId id="2147483696" r:id="rId55"/>
    <p:sldLayoutId id="2147483695" r:id="rId56"/>
    <p:sldLayoutId id="2147483667" r:id="rId57"/>
    <p:sldLayoutId id="2147483668" r:id="rId58"/>
    <p:sldLayoutId id="2147483669" r:id="rId59"/>
    <p:sldLayoutId id="2147483670" r:id="rId60"/>
    <p:sldLayoutId id="2147483671" r:id="rId61"/>
    <p:sldLayoutId id="2147483672" r:id="rId62"/>
    <p:sldLayoutId id="2147483673" r:id="rId63"/>
    <p:sldLayoutId id="2147483674" r:id="rId64"/>
    <p:sldLayoutId id="2147483755" r:id="rId6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85.xml"/><Relationship Id="rId21" Type="http://schemas.microsoft.com/office/2007/relationships/hdphoto" Target="../media/hdphoto6.wdp"/><Relationship Id="rId7" Type="http://schemas.openxmlformats.org/officeDocument/2006/relationships/image" Target="../media/image6.png"/><Relationship Id="rId12" Type="http://schemas.openxmlformats.org/officeDocument/2006/relationships/slide" Target="slide8.xml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microsoft.com/office/2007/relationships/hdphoto" Target="../media/hdphoto2.wdp"/><Relationship Id="rId5" Type="http://schemas.openxmlformats.org/officeDocument/2006/relationships/image" Target="../media/image5.jpg"/><Relationship Id="rId15" Type="http://schemas.openxmlformats.org/officeDocument/2006/relationships/image" Target="../media/image10.png"/><Relationship Id="rId10" Type="http://schemas.openxmlformats.org/officeDocument/2006/relationships/image" Target="../media/image8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8.wdp"/><Relationship Id="rId18" Type="http://schemas.openxmlformats.org/officeDocument/2006/relationships/image" Target="../media/image13.png"/><Relationship Id="rId3" Type="http://schemas.openxmlformats.org/officeDocument/2006/relationships/slide" Target="slide10.xml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openxmlformats.org/officeDocument/2006/relationships/image" Target="../media/image18.gif"/><Relationship Id="rId2" Type="http://schemas.openxmlformats.org/officeDocument/2006/relationships/image" Target="../media/image14.jpg"/><Relationship Id="rId16" Type="http://schemas.microsoft.com/office/2007/relationships/hdphoto" Target="../media/hdphoto9.wdp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5" Type="http://schemas.microsoft.com/office/2007/relationships/hdphoto" Target="../media/hdphoto7.wdp"/><Relationship Id="rId15" Type="http://schemas.openxmlformats.org/officeDocument/2006/relationships/image" Target="../media/image17.png"/><Relationship Id="rId10" Type="http://schemas.microsoft.com/office/2007/relationships/hdphoto" Target="../media/hdphoto4.wdp"/><Relationship Id="rId19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openxmlformats.org/officeDocument/2006/relationships/image" Target="../media/image10.png"/><Relationship Id="rId1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3.png"/><Relationship Id="rId5" Type="http://schemas.openxmlformats.org/officeDocument/2006/relationships/slide" Target="slide5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4146182" y="1330217"/>
            <a:ext cx="501459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200" b="1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46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(CÓ NHỚ)</a:t>
            </a:r>
          </a:p>
          <a:p>
            <a:pPr lvl="0" algn="ctr">
              <a:defRPr/>
            </a:pP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PHẠM VI 100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861991" y="578658"/>
            <a:ext cx="10763967" cy="700663"/>
            <a:chOff x="-3359380" y="241996"/>
            <a:chExt cx="10573433" cy="85467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10573433" cy="854671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3129" y="357940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EDC923FD-EA4E-4502-82F8-AA03A49414CF}"/>
              </a:ext>
            </a:extLst>
          </p:cNvPr>
          <p:cNvSpPr/>
          <p:nvPr/>
        </p:nvSpPr>
        <p:spPr>
          <a:xfrm flipV="1">
            <a:off x="62422" y="4847482"/>
            <a:ext cx="12125591" cy="184441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5 w 21605"/>
              <a:gd name="connsiteY0" fmla="*/ 0 h 21324"/>
              <a:gd name="connsiteX1" fmla="*/ 21605 w 21605"/>
              <a:gd name="connsiteY1" fmla="*/ 0 h 21324"/>
              <a:gd name="connsiteX2" fmla="*/ 21605 w 21605"/>
              <a:gd name="connsiteY2" fmla="*/ 17322 h 21324"/>
              <a:gd name="connsiteX3" fmla="*/ 5 w 21605"/>
              <a:gd name="connsiteY3" fmla="*/ 20172 h 21324"/>
              <a:gd name="connsiteX4" fmla="*/ 0 w 21605"/>
              <a:gd name="connsiteY4" fmla="*/ 10936 h 21324"/>
              <a:gd name="connsiteX5" fmla="*/ 5 w 21605"/>
              <a:gd name="connsiteY5" fmla="*/ 0 h 21324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20052"/>
              <a:gd name="connsiteX1" fmla="*/ 21605 w 21605"/>
              <a:gd name="connsiteY1" fmla="*/ 0 h 20052"/>
              <a:gd name="connsiteX2" fmla="*/ 21605 w 21605"/>
              <a:gd name="connsiteY2" fmla="*/ 17322 h 20052"/>
              <a:gd name="connsiteX3" fmla="*/ 6365 w 21605"/>
              <a:gd name="connsiteY3" fmla="*/ 20039 h 20052"/>
              <a:gd name="connsiteX4" fmla="*/ 1991 w 21605"/>
              <a:gd name="connsiteY4" fmla="*/ 18081 h 20052"/>
              <a:gd name="connsiteX5" fmla="*/ 0 w 21605"/>
              <a:gd name="connsiteY5" fmla="*/ 10936 h 20052"/>
              <a:gd name="connsiteX6" fmla="*/ 5 w 21605"/>
              <a:gd name="connsiteY6" fmla="*/ 0 h 20052"/>
              <a:gd name="connsiteX0" fmla="*/ 5 w 21605"/>
              <a:gd name="connsiteY0" fmla="*/ 0 h 21520"/>
              <a:gd name="connsiteX1" fmla="*/ 21605 w 21605"/>
              <a:gd name="connsiteY1" fmla="*/ 0 h 21520"/>
              <a:gd name="connsiteX2" fmla="*/ 21605 w 21605"/>
              <a:gd name="connsiteY2" fmla="*/ 17322 h 21520"/>
              <a:gd name="connsiteX3" fmla="*/ 13646 w 21605"/>
              <a:gd name="connsiteY3" fmla="*/ 21515 h 21520"/>
              <a:gd name="connsiteX4" fmla="*/ 1991 w 21605"/>
              <a:gd name="connsiteY4" fmla="*/ 18081 h 21520"/>
              <a:gd name="connsiteX5" fmla="*/ 0 w 21605"/>
              <a:gd name="connsiteY5" fmla="*/ 10936 h 21520"/>
              <a:gd name="connsiteX6" fmla="*/ 5 w 21605"/>
              <a:gd name="connsiteY6" fmla="*/ 0 h 21520"/>
              <a:gd name="connsiteX0" fmla="*/ 5 w 21605"/>
              <a:gd name="connsiteY0" fmla="*/ 0 h 21704"/>
              <a:gd name="connsiteX1" fmla="*/ 21605 w 21605"/>
              <a:gd name="connsiteY1" fmla="*/ 0 h 21704"/>
              <a:gd name="connsiteX2" fmla="*/ 21605 w 21605"/>
              <a:gd name="connsiteY2" fmla="*/ 17322 h 21704"/>
              <a:gd name="connsiteX3" fmla="*/ 13646 w 21605"/>
              <a:gd name="connsiteY3" fmla="*/ 21515 h 21704"/>
              <a:gd name="connsiteX4" fmla="*/ 1991 w 21605"/>
              <a:gd name="connsiteY4" fmla="*/ 18081 h 21704"/>
              <a:gd name="connsiteX5" fmla="*/ 0 w 21605"/>
              <a:gd name="connsiteY5" fmla="*/ 10936 h 21704"/>
              <a:gd name="connsiteX6" fmla="*/ 5 w 21605"/>
              <a:gd name="connsiteY6" fmla="*/ 0 h 21704"/>
              <a:gd name="connsiteX0" fmla="*/ 5 w 21605"/>
              <a:gd name="connsiteY0" fmla="*/ 0 h 22279"/>
              <a:gd name="connsiteX1" fmla="*/ 21605 w 21605"/>
              <a:gd name="connsiteY1" fmla="*/ 0 h 22279"/>
              <a:gd name="connsiteX2" fmla="*/ 21605 w 21605"/>
              <a:gd name="connsiteY2" fmla="*/ 17322 h 22279"/>
              <a:gd name="connsiteX3" fmla="*/ 13646 w 21605"/>
              <a:gd name="connsiteY3" fmla="*/ 21515 h 22279"/>
              <a:gd name="connsiteX4" fmla="*/ 9148 w 21605"/>
              <a:gd name="connsiteY4" fmla="*/ 22007 h 22279"/>
              <a:gd name="connsiteX5" fmla="*/ 1991 w 21605"/>
              <a:gd name="connsiteY5" fmla="*/ 18081 h 22279"/>
              <a:gd name="connsiteX6" fmla="*/ 0 w 21605"/>
              <a:gd name="connsiteY6" fmla="*/ 10936 h 22279"/>
              <a:gd name="connsiteX7" fmla="*/ 5 w 21605"/>
              <a:gd name="connsiteY7" fmla="*/ 0 h 22279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1991 w 21605"/>
              <a:gd name="connsiteY5" fmla="*/ 18081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2212 w 21605"/>
              <a:gd name="connsiteY5" fmla="*/ 17343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3559"/>
              <a:gd name="connsiteX1" fmla="*/ 21605 w 21605"/>
              <a:gd name="connsiteY1" fmla="*/ 0 h 23559"/>
              <a:gd name="connsiteX2" fmla="*/ 21605 w 21605"/>
              <a:gd name="connsiteY2" fmla="*/ 17322 h 23559"/>
              <a:gd name="connsiteX3" fmla="*/ 13731 w 21605"/>
              <a:gd name="connsiteY3" fmla="*/ 22499 h 23559"/>
              <a:gd name="connsiteX4" fmla="*/ 9182 w 21605"/>
              <a:gd name="connsiteY4" fmla="*/ 23360 h 23559"/>
              <a:gd name="connsiteX5" fmla="*/ 2212 w 21605"/>
              <a:gd name="connsiteY5" fmla="*/ 17343 h 23559"/>
              <a:gd name="connsiteX6" fmla="*/ 0 w 21605"/>
              <a:gd name="connsiteY6" fmla="*/ 10936 h 23559"/>
              <a:gd name="connsiteX7" fmla="*/ 5 w 21605"/>
              <a:gd name="connsiteY7" fmla="*/ 0 h 23559"/>
              <a:gd name="connsiteX0" fmla="*/ 5 w 21605"/>
              <a:gd name="connsiteY0" fmla="*/ 0 h 23821"/>
              <a:gd name="connsiteX1" fmla="*/ 21605 w 21605"/>
              <a:gd name="connsiteY1" fmla="*/ 0 h 23821"/>
              <a:gd name="connsiteX2" fmla="*/ 21605 w 21605"/>
              <a:gd name="connsiteY2" fmla="*/ 17322 h 23821"/>
              <a:gd name="connsiteX3" fmla="*/ 13748 w 21605"/>
              <a:gd name="connsiteY3" fmla="*/ 23360 h 23821"/>
              <a:gd name="connsiteX4" fmla="*/ 9182 w 21605"/>
              <a:gd name="connsiteY4" fmla="*/ 23360 h 23821"/>
              <a:gd name="connsiteX5" fmla="*/ 2212 w 21605"/>
              <a:gd name="connsiteY5" fmla="*/ 17343 h 23821"/>
              <a:gd name="connsiteX6" fmla="*/ 0 w 21605"/>
              <a:gd name="connsiteY6" fmla="*/ 10936 h 23821"/>
              <a:gd name="connsiteX7" fmla="*/ 5 w 21605"/>
              <a:gd name="connsiteY7" fmla="*/ 0 h 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5" h="23821">
                <a:moveTo>
                  <a:pt x="5" y="0"/>
                </a:moveTo>
                <a:lnTo>
                  <a:pt x="21605" y="0"/>
                </a:lnTo>
                <a:lnTo>
                  <a:pt x="21605" y="17322"/>
                </a:lnTo>
                <a:cubicBezTo>
                  <a:pt x="18754" y="20436"/>
                  <a:pt x="17017" y="23234"/>
                  <a:pt x="13748" y="23360"/>
                </a:cubicBezTo>
                <a:cubicBezTo>
                  <a:pt x="11678" y="24018"/>
                  <a:pt x="11125" y="23932"/>
                  <a:pt x="9182" y="23360"/>
                </a:cubicBezTo>
                <a:cubicBezTo>
                  <a:pt x="7240" y="22788"/>
                  <a:pt x="3742" y="19065"/>
                  <a:pt x="2212" y="17343"/>
                </a:cubicBezTo>
                <a:cubicBezTo>
                  <a:pt x="1571" y="15741"/>
                  <a:pt x="13" y="11308"/>
                  <a:pt x="0" y="10936"/>
                </a:cubicBezTo>
                <a:cubicBezTo>
                  <a:pt x="2" y="7291"/>
                  <a:pt x="3" y="3645"/>
                  <a:pt x="5" y="0"/>
                </a:cubicBezTo>
                <a:close/>
              </a:path>
            </a:pathLst>
          </a:custGeom>
          <a:solidFill>
            <a:srgbClr val="9F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D6282-5037-48B4-BC44-EDC78C9C5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93" b="82014" l="14076" r="30208">
                        <a14:foregroundMark x1="22452" y1="81818" x2="22452" y2="81818"/>
                        <a14:foregroundMark x1="17150" y1="80098" x2="17150" y2="80098"/>
                        <a14:foregroundMark x1="15493" y1="58477" x2="19304" y2="59705"/>
                        <a14:foregroundMark x1="28500" y1="63145" x2="28500" y2="63145"/>
                        <a14:foregroundMark x1="25766" y1="59459" x2="25766" y2="59459"/>
                        <a14:foregroundMark x1="26181" y1="58722" x2="26181" y2="58722"/>
                        <a14:foregroundMark x1="15162" y1="57494" x2="17564" y2="60442"/>
                        <a14:foregroundMark x1="17564" y1="60442" x2="18476" y2="60442"/>
                        <a14:foregroundMark x1="14996" y1="57985" x2="18227" y2="61425"/>
                        <a14:foregroundMark x1="18227" y1="61425" x2="18393" y2="61425"/>
                      </a14:backgroundRemoval>
                    </a14:imgEffect>
                  </a14:imgLayer>
                </a14:imgProps>
              </a:ext>
            </a:extLst>
          </a:blip>
          <a:srcRect l="12059" t="26191" r="67775" b="11783"/>
          <a:stretch/>
        </p:blipFill>
        <p:spPr>
          <a:xfrm>
            <a:off x="423767" y="3252665"/>
            <a:ext cx="2769552" cy="28724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A0A642-C1F8-44D3-849F-CB4794A06FFF}"/>
              </a:ext>
            </a:extLst>
          </p:cNvPr>
          <p:cNvGrpSpPr/>
          <p:nvPr/>
        </p:nvGrpSpPr>
        <p:grpSpPr>
          <a:xfrm>
            <a:off x="3147349" y="2514744"/>
            <a:ext cx="1545307" cy="2538656"/>
            <a:chOff x="3256962" y="2053487"/>
            <a:chExt cx="1545307" cy="25386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C35FD6-446A-42B4-9EDC-207438764C2B}"/>
                </a:ext>
              </a:extLst>
            </p:cNvPr>
            <p:cNvSpPr/>
            <p:nvPr/>
          </p:nvSpPr>
          <p:spPr>
            <a:xfrm>
              <a:off x="3699279" y="4237288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04F150D-7B83-4422-8E16-6DD656491094}"/>
                </a:ext>
              </a:extLst>
            </p:cNvPr>
            <p:cNvSpPr/>
            <p:nvPr/>
          </p:nvSpPr>
          <p:spPr>
            <a:xfrm>
              <a:off x="4235224" y="4246296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96AA265-8C04-4A82-A800-D94F1E4919A0}"/>
                </a:ext>
              </a:extLst>
            </p:cNvPr>
            <p:cNvSpPr/>
            <p:nvPr/>
          </p:nvSpPr>
          <p:spPr>
            <a:xfrm>
              <a:off x="3256962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E547E5-BAEC-4802-B5AD-20FA49E51B2F}"/>
              </a:ext>
            </a:extLst>
          </p:cNvPr>
          <p:cNvGrpSpPr/>
          <p:nvPr/>
        </p:nvGrpSpPr>
        <p:grpSpPr>
          <a:xfrm>
            <a:off x="5589656" y="2438544"/>
            <a:ext cx="1545307" cy="2547055"/>
            <a:chOff x="5690415" y="2053487"/>
            <a:chExt cx="1545307" cy="25470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8BC3CD0-043E-4C92-99AF-9CD1B0837A0A}"/>
                </a:ext>
              </a:extLst>
            </p:cNvPr>
            <p:cNvSpPr/>
            <p:nvPr/>
          </p:nvSpPr>
          <p:spPr>
            <a:xfrm>
              <a:off x="6125218" y="4245687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4B37D17-949C-4D15-94A3-9CD7BF3DD6B9}"/>
                </a:ext>
              </a:extLst>
            </p:cNvPr>
            <p:cNvSpPr/>
            <p:nvPr/>
          </p:nvSpPr>
          <p:spPr>
            <a:xfrm>
              <a:off x="6661163" y="4254695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5009D3A-6311-4BFF-ABAD-77B7CB210CA8}"/>
                </a:ext>
              </a:extLst>
            </p:cNvPr>
            <p:cNvSpPr/>
            <p:nvPr/>
          </p:nvSpPr>
          <p:spPr>
            <a:xfrm>
              <a:off x="5690415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68D0AB-2CD6-4568-9BA3-B0AB67ABEA89}"/>
              </a:ext>
            </a:extLst>
          </p:cNvPr>
          <p:cNvGrpSpPr/>
          <p:nvPr/>
        </p:nvGrpSpPr>
        <p:grpSpPr>
          <a:xfrm>
            <a:off x="8091291" y="2438544"/>
            <a:ext cx="1545307" cy="2531321"/>
            <a:chOff x="8192050" y="2053487"/>
            <a:chExt cx="1545307" cy="253132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4F0E68A-20D0-4EC3-A59E-7A4CD9E98DBF}"/>
                </a:ext>
              </a:extLst>
            </p:cNvPr>
            <p:cNvSpPr/>
            <p:nvPr/>
          </p:nvSpPr>
          <p:spPr>
            <a:xfrm>
              <a:off x="8606738" y="4229953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7AF83CB-D967-451D-B9AC-2C529A572D5B}"/>
                </a:ext>
              </a:extLst>
            </p:cNvPr>
            <p:cNvSpPr/>
            <p:nvPr/>
          </p:nvSpPr>
          <p:spPr>
            <a:xfrm>
              <a:off x="9142683" y="4238961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1779D1B-1FA8-43EE-9328-EEF19A1EC894}"/>
                </a:ext>
              </a:extLst>
            </p:cNvPr>
            <p:cNvSpPr/>
            <p:nvPr/>
          </p:nvSpPr>
          <p:spPr>
            <a:xfrm>
              <a:off x="8192050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3589666" y="266002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29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47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3343595" y="374625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3316961" y="292163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6066713" y="258382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37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54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5820642" y="367005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5794008" y="284543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8628584" y="2592832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42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36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382513" y="367905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8355879" y="2854442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3AF932-1530-460F-B636-0D051C39A1ED}"/>
              </a:ext>
            </a:extLst>
          </p:cNvPr>
          <p:cNvSpPr txBox="1"/>
          <p:nvPr/>
        </p:nvSpPr>
        <p:spPr>
          <a:xfrm>
            <a:off x="3589666" y="3746915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</a:t>
            </a:r>
          </a:p>
        </p:txBody>
      </p:sp>
      <p:pic>
        <p:nvPicPr>
          <p:cNvPr id="57" name="Graphic 56" descr="Plant">
            <a:extLst>
              <a:ext uri="{FF2B5EF4-FFF2-40B4-BE49-F238E27FC236}">
                <a16:creationId xmlns:a16="http://schemas.microsoft.com/office/drawing/2014/main" id="{41BE223E-0499-4808-A304-3E4128C4E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2890" y="4094847"/>
            <a:ext cx="914400" cy="9144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CA49A35-5FA4-4BB9-8B60-96724351CB33}"/>
              </a:ext>
            </a:extLst>
          </p:cNvPr>
          <p:cNvSpPr txBox="1"/>
          <p:nvPr/>
        </p:nvSpPr>
        <p:spPr>
          <a:xfrm>
            <a:off x="6294794" y="3635444"/>
            <a:ext cx="49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5818B5-F302-467E-B9EA-B1CD206A36DC}"/>
              </a:ext>
            </a:extLst>
          </p:cNvPr>
          <p:cNvSpPr txBox="1"/>
          <p:nvPr/>
        </p:nvSpPr>
        <p:spPr>
          <a:xfrm>
            <a:off x="8628584" y="3639272"/>
            <a:ext cx="3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8</a:t>
            </a:r>
          </a:p>
        </p:txBody>
      </p:sp>
      <p:pic>
        <p:nvPicPr>
          <p:cNvPr id="60" name="Graphic 59" descr="Plant">
            <a:extLst>
              <a:ext uri="{FF2B5EF4-FFF2-40B4-BE49-F238E27FC236}">
                <a16:creationId xmlns:a16="http://schemas.microsoft.com/office/drawing/2014/main" id="{995F3EC0-9F12-40B5-A7BA-6507E1D07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1370" y="4305075"/>
            <a:ext cx="914400" cy="914400"/>
          </a:xfrm>
          <a:prstGeom prst="rect">
            <a:avLst/>
          </a:prstGeom>
        </p:spPr>
      </p:pic>
      <p:pic>
        <p:nvPicPr>
          <p:cNvPr id="61" name="Graphic 60" descr="Plant">
            <a:extLst>
              <a:ext uri="{FF2B5EF4-FFF2-40B4-BE49-F238E27FC236}">
                <a16:creationId xmlns:a16="http://schemas.microsoft.com/office/drawing/2014/main" id="{3F7FC1B7-31D5-412B-A5C9-D934700FE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51407" y="4464810"/>
            <a:ext cx="914400" cy="914400"/>
          </a:xfrm>
          <a:prstGeom prst="rect">
            <a:avLst/>
          </a:prstGeom>
        </p:spPr>
      </p:pic>
      <p:pic>
        <p:nvPicPr>
          <p:cNvPr id="62" name="Graphic 61" descr="Plant">
            <a:extLst>
              <a:ext uri="{FF2B5EF4-FFF2-40B4-BE49-F238E27FC236}">
                <a16:creationId xmlns:a16="http://schemas.microsoft.com/office/drawing/2014/main" id="{3925CD7C-25B0-4724-9243-0663D7765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01614" y="4390282"/>
            <a:ext cx="914400" cy="914400"/>
          </a:xfrm>
          <a:prstGeom prst="rect">
            <a:avLst/>
          </a:prstGeom>
        </p:spPr>
      </p:pic>
      <p:pic>
        <p:nvPicPr>
          <p:cNvPr id="63" name="Graphic 62" descr="Plant">
            <a:extLst>
              <a:ext uri="{FF2B5EF4-FFF2-40B4-BE49-F238E27FC236}">
                <a16:creationId xmlns:a16="http://schemas.microsoft.com/office/drawing/2014/main" id="{4BDC7B79-7DA8-4921-B313-3BBF37CCF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28" y="4978457"/>
            <a:ext cx="914400" cy="9144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F3F97E2-1DEA-4307-A029-89126BFD901C}"/>
              </a:ext>
            </a:extLst>
          </p:cNvPr>
          <p:cNvSpPr txBox="1"/>
          <p:nvPr/>
        </p:nvSpPr>
        <p:spPr>
          <a:xfrm>
            <a:off x="3597734" y="3760426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DFD4D8B-B863-4742-B285-505A33D5BA23}"/>
              </a:ext>
            </a:extLst>
          </p:cNvPr>
          <p:cNvSpPr txBox="1"/>
          <p:nvPr/>
        </p:nvSpPr>
        <p:spPr>
          <a:xfrm>
            <a:off x="3845475" y="3746460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796D848-921E-4A0F-AFB8-B35F5C032129}"/>
              </a:ext>
            </a:extLst>
          </p:cNvPr>
          <p:cNvSpPr txBox="1"/>
          <p:nvPr/>
        </p:nvSpPr>
        <p:spPr>
          <a:xfrm>
            <a:off x="6043625" y="3641850"/>
            <a:ext cx="482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770D2BD-435A-45DC-8C35-F9C3AABC6483}"/>
              </a:ext>
            </a:extLst>
          </p:cNvPr>
          <p:cNvSpPr txBox="1"/>
          <p:nvPr/>
        </p:nvSpPr>
        <p:spPr>
          <a:xfrm>
            <a:off x="6041382" y="3630754"/>
            <a:ext cx="478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A2E9A36-55D5-49A4-A99A-303502DBBF24}"/>
              </a:ext>
            </a:extLst>
          </p:cNvPr>
          <p:cNvSpPr txBox="1"/>
          <p:nvPr/>
        </p:nvSpPr>
        <p:spPr>
          <a:xfrm>
            <a:off x="8879983" y="3635444"/>
            <a:ext cx="40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9C3C53B-B8C0-4719-A6BB-7C1A199CE9DD}"/>
              </a:ext>
            </a:extLst>
          </p:cNvPr>
          <p:cNvSpPr txBox="1"/>
          <p:nvPr/>
        </p:nvSpPr>
        <p:spPr>
          <a:xfrm>
            <a:off x="8626571" y="3653917"/>
            <a:ext cx="478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9" grpId="0"/>
      <p:bldP spid="64" grpId="0"/>
      <p:bldP spid="66" grpId="0"/>
      <p:bldP spid="67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" b="128"/>
          <a:stretch/>
        </p:blipFill>
        <p:spPr>
          <a:xfrm>
            <a:off x="744034" y="1755451"/>
            <a:ext cx="11044776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83514" y="4286367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383514" y="5262823"/>
            <a:ext cx="373769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28 + 14 = 42 (con)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9668" y="5746587"/>
            <a:ext cx="41520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: 42 con </a:t>
            </a:r>
            <a:r>
              <a:rPr lang="en-US" sz="26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dê</a:t>
            </a:r>
            <a:endParaRPr lang="en-US" sz="2600" b="1" dirty="0">
              <a:solidFill>
                <a:srgbClr val="00206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241149" y="422646"/>
            <a:ext cx="9479355" cy="1081754"/>
            <a:chOff x="462535" y="508824"/>
            <a:chExt cx="9366793" cy="108175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2535" y="508824"/>
              <a:ext cx="8986123" cy="1081754"/>
              <a:chOff x="-2962710" y="246791"/>
              <a:chExt cx="8933134" cy="1319526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962710" y="246791"/>
                <a:ext cx="8933134" cy="1319526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167711" y="510958"/>
              <a:ext cx="866161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 con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dê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đen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14 con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dê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trang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trại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lang="en-US" sz="28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dê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747235" y="4790365"/>
            <a:ext cx="65769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  Trang </a:t>
            </a:r>
            <a:r>
              <a:rPr lang="en-US" sz="26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trại</a:t>
            </a:r>
            <a:r>
              <a:rPr lang="en-US" sz="26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tất</a:t>
            </a:r>
            <a:r>
              <a:rPr lang="en-US" sz="26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cả</a:t>
            </a:r>
            <a:r>
              <a:rPr lang="en-US" sz="26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con </a:t>
            </a:r>
            <a:r>
              <a:rPr lang="en-US" sz="26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dê</a:t>
            </a:r>
            <a:r>
              <a:rPr lang="en-US" sz="26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744034" y="2073595"/>
            <a:ext cx="3958175" cy="168634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Dê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đen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:    28 con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Dê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trắng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:  14 con</a:t>
            </a:r>
          </a:p>
          <a:p>
            <a:pPr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:       con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927344" y="3195166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19909 -0.1453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193491" y="1547758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ba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9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11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970" y="1315053"/>
            <a:ext cx="62387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cộng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 </a:t>
            </a: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100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464456" y="6107047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  <p:sp>
        <p:nvSpPr>
          <p:cNvPr id="15" name="Google Shape;189;p2">
            <a:extLst>
              <a:ext uri="{FF2B5EF4-FFF2-40B4-BE49-F238E27FC236}">
                <a16:creationId xmlns:a16="http://schemas.microsoft.com/office/drawing/2014/main" id="{E601A522-78EA-42AF-BCF0-59E9DEAC34F6}"/>
              </a:ext>
            </a:extLst>
          </p:cNvPr>
          <p:cNvSpPr txBox="1"/>
          <p:nvPr/>
        </p:nvSpPr>
        <p:spPr>
          <a:xfrm>
            <a:off x="2327353" y="199584"/>
            <a:ext cx="7352145" cy="15696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TRÒ CHƠI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THU HOẠCH TRỨNG GÀ</a:t>
            </a:r>
            <a:endParaRPr sz="48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91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520046" y="228599"/>
            <a:ext cx="6761098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18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27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36</a:t>
                  </a:r>
                </a:p>
                <a:p>
                  <a:r>
                    <a:rPr lang="en-US" sz="3200" b="1" dirty="0">
                      <a:solidFill>
                        <a:schemeClr val="bg1"/>
                      </a:solidFill>
                    </a:rPr>
                    <a:t>19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dirty="0">
                      <a:solidFill>
                        <a:schemeClr val="bg1"/>
                      </a:solidFill>
                      <a:latin typeface="+mn-lt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35 + 18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53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11379377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3992</TotalTime>
  <Words>268</Words>
  <Application>Microsoft Office PowerPoint</Application>
  <PresentationFormat>Widescreen</PresentationFormat>
  <Paragraphs>60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HP001 4 hàng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524</cp:revision>
  <dcterms:created xsi:type="dcterms:W3CDTF">2021-02-20T02:56:00Z</dcterms:created>
  <dcterms:modified xsi:type="dcterms:W3CDTF">2021-11-09T12:25:19Z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