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m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0"/>
  </p:notesMasterIdLst>
  <p:sldIdLst>
    <p:sldId id="256" r:id="rId3"/>
    <p:sldId id="257" r:id="rId4"/>
    <p:sldId id="398" r:id="rId5"/>
    <p:sldId id="400" r:id="rId6"/>
    <p:sldId id="401" r:id="rId7"/>
    <p:sldId id="399" r:id="rId8"/>
    <p:sldId id="395" r:id="rId9"/>
    <p:sldId id="407" r:id="rId10"/>
    <p:sldId id="285" r:id="rId11"/>
    <p:sldId id="288" r:id="rId12"/>
    <p:sldId id="403" r:id="rId13"/>
    <p:sldId id="404" r:id="rId14"/>
    <p:sldId id="405" r:id="rId15"/>
    <p:sldId id="281" r:id="rId16"/>
    <p:sldId id="408" r:id="rId17"/>
    <p:sldId id="385" r:id="rId18"/>
    <p:sldId id="402" r:id="rId19"/>
  </p:sldIdLst>
  <p:sldSz cx="12192000" cy="6858000"/>
  <p:notesSz cx="6858000" cy="9144000"/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00FF"/>
    <a:srgbClr val="FCD5B5"/>
    <a:srgbClr val="F8CBAD"/>
    <a:srgbClr val="00FF00"/>
    <a:srgbClr val="006600"/>
    <a:srgbClr val="FFFFCC"/>
    <a:srgbClr val="51B416"/>
    <a:srgbClr val="E6B9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2973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782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77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en-US" sz="1200"/>
              <a:pPr algn="r"/>
              <a:t>15</a:t>
            </a:fld>
            <a:endParaRPr sz="1200"/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71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6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4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70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6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92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16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3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5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75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8" Type="http://schemas.openxmlformats.org/officeDocument/2006/relationships/slideLayout" Target="../slideLayouts/slideLayout78.xml"/><Relationship Id="rId5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76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59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74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57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6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754" r:id="rId13"/>
    <p:sldLayoutId id="2147483737" r:id="rId14"/>
    <p:sldLayoutId id="2147483733" r:id="rId15"/>
    <p:sldLayoutId id="2147483657" r:id="rId16"/>
    <p:sldLayoutId id="2147483658" r:id="rId17"/>
    <p:sldLayoutId id="2147483659" r:id="rId18"/>
    <p:sldLayoutId id="2147483660" r:id="rId19"/>
    <p:sldLayoutId id="214748366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40" r:id="rId8"/>
    <p:sldLayoutId id="2147483739" r:id="rId9"/>
    <p:sldLayoutId id="2147483738" r:id="rId10"/>
    <p:sldLayoutId id="2147483736" r:id="rId11"/>
    <p:sldLayoutId id="2147483735" r:id="rId12"/>
    <p:sldLayoutId id="2147483734" r:id="rId13"/>
    <p:sldLayoutId id="2147483732" r:id="rId14"/>
    <p:sldLayoutId id="2147483731" r:id="rId15"/>
    <p:sldLayoutId id="2147483730" r:id="rId16"/>
    <p:sldLayoutId id="2147483729" r:id="rId17"/>
    <p:sldLayoutId id="2147483728" r:id="rId18"/>
    <p:sldLayoutId id="2147483727" r:id="rId19"/>
    <p:sldLayoutId id="2147483726" r:id="rId20"/>
    <p:sldLayoutId id="2147483725" r:id="rId21"/>
    <p:sldLayoutId id="2147483724" r:id="rId22"/>
    <p:sldLayoutId id="2147483723" r:id="rId23"/>
    <p:sldLayoutId id="2147483722" r:id="rId24"/>
    <p:sldLayoutId id="2147483721" r:id="rId25"/>
    <p:sldLayoutId id="2147483720" r:id="rId26"/>
    <p:sldLayoutId id="2147483719" r:id="rId27"/>
    <p:sldLayoutId id="2147483718" r:id="rId28"/>
    <p:sldLayoutId id="2147483717" r:id="rId29"/>
    <p:sldLayoutId id="2147483716" r:id="rId30"/>
    <p:sldLayoutId id="2147483715" r:id="rId31"/>
    <p:sldLayoutId id="2147483714" r:id="rId32"/>
    <p:sldLayoutId id="2147483713" r:id="rId33"/>
    <p:sldLayoutId id="2147483712" r:id="rId34"/>
    <p:sldLayoutId id="2147483711" r:id="rId35"/>
    <p:sldLayoutId id="2147483710" r:id="rId36"/>
    <p:sldLayoutId id="2147483709" r:id="rId37"/>
    <p:sldLayoutId id="2147483708" r:id="rId38"/>
    <p:sldLayoutId id="2147483707" r:id="rId39"/>
    <p:sldLayoutId id="2147483706" r:id="rId40"/>
    <p:sldLayoutId id="2147483705" r:id="rId41"/>
    <p:sldLayoutId id="2147483704" r:id="rId42"/>
    <p:sldLayoutId id="2147483703" r:id="rId43"/>
    <p:sldLayoutId id="2147483702" r:id="rId44"/>
    <p:sldLayoutId id="2147483701" r:id="rId45"/>
    <p:sldLayoutId id="2147483700" r:id="rId46"/>
    <p:sldLayoutId id="2147483699" r:id="rId47"/>
    <p:sldLayoutId id="2147483698" r:id="rId48"/>
    <p:sldLayoutId id="2147483697" r:id="rId49"/>
    <p:sldLayoutId id="2147483696" r:id="rId50"/>
    <p:sldLayoutId id="2147483667" r:id="rId51"/>
    <p:sldLayoutId id="2147483668" r:id="rId52"/>
    <p:sldLayoutId id="2147483669" r:id="rId53"/>
    <p:sldLayoutId id="2147483670" r:id="rId54"/>
    <p:sldLayoutId id="2147483671" r:id="rId55"/>
    <p:sldLayoutId id="2147483672" r:id="rId56"/>
    <p:sldLayoutId id="2147483673" r:id="rId57"/>
    <p:sldLayoutId id="2147483674" r:id="rId58"/>
    <p:sldLayoutId id="2147483755" r:id="rId5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1.gif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6.GIF"/><Relationship Id="rId11" Type="http://schemas.microsoft.com/office/2007/relationships/hdphoto" Target="../media/hdphoto7.wdp"/><Relationship Id="rId5" Type="http://schemas.openxmlformats.org/officeDocument/2006/relationships/image" Target="../media/image19.jpg"/><Relationship Id="rId10" Type="http://schemas.openxmlformats.org/officeDocument/2006/relationships/image" Target="../media/image25.png"/><Relationship Id="rId4" Type="http://schemas.openxmlformats.org/officeDocument/2006/relationships/audio" Target="../media/audio3.wav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6.GIF"/><Relationship Id="rId11" Type="http://schemas.openxmlformats.org/officeDocument/2006/relationships/image" Target="../media/image27.png"/><Relationship Id="rId5" Type="http://schemas.openxmlformats.org/officeDocument/2006/relationships/image" Target="../media/image19.jp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6.GIF"/><Relationship Id="rId11" Type="http://schemas.openxmlformats.org/officeDocument/2006/relationships/image" Target="../media/image27.png"/><Relationship Id="rId5" Type="http://schemas.openxmlformats.org/officeDocument/2006/relationships/image" Target="../media/image19.jp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6.GIF"/><Relationship Id="rId11" Type="http://schemas.openxmlformats.org/officeDocument/2006/relationships/image" Target="../media/image27.png"/><Relationship Id="rId5" Type="http://schemas.openxmlformats.org/officeDocument/2006/relationships/image" Target="../media/image19.jp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ontrol" Target="../activeX/activeX2.xml"/><Relationship Id="rId7" Type="http://schemas.openxmlformats.org/officeDocument/2006/relationships/image" Target="../media/image15.jp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1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22.GIF"/><Relationship Id="rId12" Type="http://schemas.microsoft.com/office/2007/relationships/hdphoto" Target="../media/hdphoto7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gif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microsoft.com/office/2007/relationships/hdphoto" Target="../media/hdphoto6.wdp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48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(CÓ NHỚ)</a:t>
            </a:r>
          </a:p>
          <a:p>
            <a:pPr lvl="0" algn="ctr">
              <a:defRPr/>
            </a:pP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100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35A0864-F16A-4542-8921-B454B9B18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52"/>
          <a:stretch/>
        </p:blipFill>
        <p:spPr>
          <a:xfrm flipH="1">
            <a:off x="9353567" y="409938"/>
            <a:ext cx="1549718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676856" y="3499650"/>
            <a:ext cx="65866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</a:t>
            </a:r>
          </a:p>
          <a:p>
            <a:pPr algn="ctr"/>
            <a: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BỌN TA ĐI ĐÁNH TIẾP ĐÂY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3743" y="3372238"/>
            <a:ext cx="1780006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CF607D8-CD1C-4D32-B53C-8CC49F8879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70" y="4921847"/>
            <a:ext cx="3333750" cy="2038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56D847D-8A41-44F8-929D-082A08818E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07" y="4848923"/>
            <a:ext cx="3333750" cy="20383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7BC217E-FFBD-439A-82A3-E4516B5B9786}"/>
              </a:ext>
            </a:extLst>
          </p:cNvPr>
          <p:cNvGrpSpPr/>
          <p:nvPr/>
        </p:nvGrpSpPr>
        <p:grpSpPr>
          <a:xfrm>
            <a:off x="1973425" y="234348"/>
            <a:ext cx="3518746" cy="2468880"/>
            <a:chOff x="1973425" y="234348"/>
            <a:chExt cx="3518746" cy="2468880"/>
          </a:xfrm>
        </p:grpSpPr>
        <p:sp>
          <p:nvSpPr>
            <p:cNvPr id="17" name="Cloud Callout 16"/>
            <p:cNvSpPr/>
            <p:nvPr/>
          </p:nvSpPr>
          <p:spPr>
            <a:xfrm>
              <a:off x="1973425" y="234348"/>
              <a:ext cx="3518746" cy="2468880"/>
            </a:xfrm>
            <a:prstGeom prst="cloudCallout">
              <a:avLst>
                <a:gd name="adj1" fmla="val 73924"/>
                <a:gd name="adj2" fmla="val 4097"/>
              </a:avLst>
            </a:prstGeom>
            <a:solidFill>
              <a:srgbClr val="FF0000">
                <a:alpha val="75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82D8106A-2AF0-4384-B8D8-F484B5552D6F}"/>
                </a:ext>
              </a:extLst>
            </p:cNvPr>
            <p:cNvGrpSpPr/>
            <p:nvPr/>
          </p:nvGrpSpPr>
          <p:grpSpPr>
            <a:xfrm>
              <a:off x="3219144" y="606589"/>
              <a:ext cx="1027307" cy="1669795"/>
              <a:chOff x="5596633" y="923763"/>
              <a:chExt cx="1027307" cy="166979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0BF067A-906C-4F17-A6F3-6B699421E808}"/>
                  </a:ext>
                </a:extLst>
              </p:cNvPr>
              <p:cNvSpPr txBox="1"/>
              <p:nvPr/>
            </p:nvSpPr>
            <p:spPr>
              <a:xfrm>
                <a:off x="5869338" y="923763"/>
                <a:ext cx="75460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18</a:t>
                </a:r>
              </a:p>
              <a:p>
                <a:r>
                  <a:rPr lang="en-US" sz="3200" b="1" dirty="0">
                    <a:solidFill>
                      <a:schemeClr val="bg1"/>
                    </a:solidFill>
                  </a:rPr>
                  <a:t>  7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53B3E938-9EA5-4805-A6E3-C7FA89D4CDFD}"/>
                  </a:ext>
                </a:extLst>
              </p:cNvPr>
              <p:cNvCxnSpPr/>
              <p:nvPr/>
            </p:nvCxnSpPr>
            <p:spPr>
              <a:xfrm>
                <a:off x="5623267" y="2009988"/>
                <a:ext cx="846667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4B14E25-939A-4D88-B7A5-AA48CD0BEFFB}"/>
                  </a:ext>
                </a:extLst>
              </p:cNvPr>
              <p:cNvSpPr txBox="1"/>
              <p:nvPr/>
            </p:nvSpPr>
            <p:spPr>
              <a:xfrm>
                <a:off x="5596633" y="1185373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  <a:latin typeface="+mn-lt"/>
                  </a:rPr>
                  <a:t>+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3F58363-FAFC-4F7D-A5D6-63E3DCA5B03B}"/>
                  </a:ext>
                </a:extLst>
              </p:cNvPr>
              <p:cNvSpPr txBox="1"/>
              <p:nvPr/>
            </p:nvSpPr>
            <p:spPr>
              <a:xfrm>
                <a:off x="5869338" y="2008783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??</a:t>
                </a: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E2F639-8FC4-4F03-92F1-81E54A21FF7C}"/>
              </a:ext>
            </a:extLst>
          </p:cNvPr>
          <p:cNvSpPr txBox="1"/>
          <p:nvPr/>
        </p:nvSpPr>
        <p:spPr>
          <a:xfrm>
            <a:off x="7816776" y="5584692"/>
            <a:ext cx="124527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B. 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F9BC521-255A-4F8A-A56B-C24D110D4909}"/>
              </a:ext>
            </a:extLst>
          </p:cNvPr>
          <p:cNvSpPr txBox="1"/>
          <p:nvPr/>
        </p:nvSpPr>
        <p:spPr>
          <a:xfrm>
            <a:off x="2676856" y="5596802"/>
            <a:ext cx="124527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A.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5" grpId="0" animBg="1"/>
      <p:bldP spid="5" grpId="1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35A0864-F16A-4542-8921-B454B9B18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52"/>
          <a:stretch/>
        </p:blipFill>
        <p:spPr>
          <a:xfrm flipH="1">
            <a:off x="9353567" y="409938"/>
            <a:ext cx="1549718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676856" y="3499650"/>
            <a:ext cx="65866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</a:t>
            </a:r>
          </a:p>
          <a:p>
            <a:pPr algn="ctr"/>
            <a: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BỌN TA ĐI ĐÁNH TIẾP ĐÂY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CF607D8-CD1C-4D32-B53C-8CC49F8879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70" y="4921847"/>
            <a:ext cx="3333750" cy="2038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56D847D-8A41-44F8-929D-082A08818E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07" y="4848923"/>
            <a:ext cx="3333750" cy="20383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7BC217E-FFBD-439A-82A3-E4516B5B9786}"/>
              </a:ext>
            </a:extLst>
          </p:cNvPr>
          <p:cNvGrpSpPr/>
          <p:nvPr/>
        </p:nvGrpSpPr>
        <p:grpSpPr>
          <a:xfrm>
            <a:off x="1973425" y="234348"/>
            <a:ext cx="3518746" cy="2468880"/>
            <a:chOff x="1973425" y="234348"/>
            <a:chExt cx="3518746" cy="2468880"/>
          </a:xfrm>
        </p:grpSpPr>
        <p:sp>
          <p:nvSpPr>
            <p:cNvPr id="17" name="Cloud Callout 16"/>
            <p:cNvSpPr/>
            <p:nvPr/>
          </p:nvSpPr>
          <p:spPr>
            <a:xfrm>
              <a:off x="1973425" y="234348"/>
              <a:ext cx="3518746" cy="2468880"/>
            </a:xfrm>
            <a:prstGeom prst="cloudCallout">
              <a:avLst>
                <a:gd name="adj1" fmla="val 73924"/>
                <a:gd name="adj2" fmla="val 4097"/>
              </a:avLst>
            </a:prstGeom>
            <a:solidFill>
              <a:srgbClr val="FF0000">
                <a:alpha val="75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82D8106A-2AF0-4384-B8D8-F484B5552D6F}"/>
                </a:ext>
              </a:extLst>
            </p:cNvPr>
            <p:cNvGrpSpPr/>
            <p:nvPr/>
          </p:nvGrpSpPr>
          <p:grpSpPr>
            <a:xfrm>
              <a:off x="3219144" y="606589"/>
              <a:ext cx="1027307" cy="1669795"/>
              <a:chOff x="5596633" y="923763"/>
              <a:chExt cx="1027307" cy="166979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0BF067A-906C-4F17-A6F3-6B699421E808}"/>
                  </a:ext>
                </a:extLst>
              </p:cNvPr>
              <p:cNvSpPr txBox="1"/>
              <p:nvPr/>
            </p:nvSpPr>
            <p:spPr>
              <a:xfrm>
                <a:off x="5869338" y="923763"/>
                <a:ext cx="75460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34</a:t>
                </a:r>
              </a:p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18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53B3E938-9EA5-4805-A6E3-C7FA89D4CDFD}"/>
                  </a:ext>
                </a:extLst>
              </p:cNvPr>
              <p:cNvCxnSpPr/>
              <p:nvPr/>
            </p:nvCxnSpPr>
            <p:spPr>
              <a:xfrm>
                <a:off x="5623267" y="2009988"/>
                <a:ext cx="846667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4B14E25-939A-4D88-B7A5-AA48CD0BEFFB}"/>
                  </a:ext>
                </a:extLst>
              </p:cNvPr>
              <p:cNvSpPr txBox="1"/>
              <p:nvPr/>
            </p:nvSpPr>
            <p:spPr>
              <a:xfrm>
                <a:off x="5596633" y="1185373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  <a:latin typeface="+mn-lt"/>
                  </a:rPr>
                  <a:t>+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3F58363-FAFC-4F7D-A5D6-63E3DCA5B03B}"/>
                  </a:ext>
                </a:extLst>
              </p:cNvPr>
              <p:cNvSpPr txBox="1"/>
              <p:nvPr/>
            </p:nvSpPr>
            <p:spPr>
              <a:xfrm>
                <a:off x="5869338" y="2008783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??</a:t>
                </a: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50" y="3426422"/>
            <a:ext cx="1732177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5841" y="3426422"/>
            <a:ext cx="1906208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E2F639-8FC4-4F03-92F1-81E54A21FF7C}"/>
              </a:ext>
            </a:extLst>
          </p:cNvPr>
          <p:cNvSpPr txBox="1"/>
          <p:nvPr/>
        </p:nvSpPr>
        <p:spPr>
          <a:xfrm>
            <a:off x="2682555" y="5749256"/>
            <a:ext cx="124527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A. </a:t>
            </a:r>
            <a:r>
              <a:rPr lang="en-US" sz="3200" b="1" dirty="0" smtClean="0">
                <a:solidFill>
                  <a:schemeClr val="bg1"/>
                </a:solidFill>
              </a:rPr>
              <a:t>42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F9BC521-255A-4F8A-A56B-C24D110D4909}"/>
              </a:ext>
            </a:extLst>
          </p:cNvPr>
          <p:cNvSpPr txBox="1"/>
          <p:nvPr/>
        </p:nvSpPr>
        <p:spPr>
          <a:xfrm>
            <a:off x="7849223" y="5626385"/>
            <a:ext cx="124527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B. </a:t>
            </a:r>
            <a:r>
              <a:rPr lang="en-US" sz="3200" b="1" dirty="0" smtClean="0">
                <a:solidFill>
                  <a:schemeClr val="bg1"/>
                </a:solidFill>
              </a:rPr>
              <a:t>52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 -3.7037E-6 C -0.17006 -0.05231 0.79934 -0.13055 0.61432 -0.18148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907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5" grpId="0" animBg="1"/>
      <p:bldP spid="5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35A0864-F16A-4542-8921-B454B9B18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52"/>
          <a:stretch/>
        </p:blipFill>
        <p:spPr>
          <a:xfrm flipH="1">
            <a:off x="9353567" y="409938"/>
            <a:ext cx="1549718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676856" y="3499650"/>
            <a:ext cx="65866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</a:t>
            </a:r>
          </a:p>
          <a:p>
            <a:pPr algn="ctr"/>
            <a: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BỌN TA ĐI ĐÁNH TIẾP ĐÂY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CF607D8-CD1C-4D32-B53C-8CC49F8879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70" y="4921847"/>
            <a:ext cx="3333750" cy="2038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56D847D-8A41-44F8-929D-082A08818E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07" y="4848923"/>
            <a:ext cx="3333750" cy="20383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7BC217E-FFBD-439A-82A3-E4516B5B9786}"/>
              </a:ext>
            </a:extLst>
          </p:cNvPr>
          <p:cNvGrpSpPr/>
          <p:nvPr/>
        </p:nvGrpSpPr>
        <p:grpSpPr>
          <a:xfrm>
            <a:off x="1687619" y="523969"/>
            <a:ext cx="3518746" cy="2038350"/>
            <a:chOff x="1973425" y="234348"/>
            <a:chExt cx="3518746" cy="2038350"/>
          </a:xfrm>
        </p:grpSpPr>
        <p:sp>
          <p:nvSpPr>
            <p:cNvPr id="17" name="Cloud Callout 16"/>
            <p:cNvSpPr/>
            <p:nvPr/>
          </p:nvSpPr>
          <p:spPr>
            <a:xfrm>
              <a:off x="1973425" y="234348"/>
              <a:ext cx="3518746" cy="2038350"/>
            </a:xfrm>
            <a:prstGeom prst="cloudCallout">
              <a:avLst>
                <a:gd name="adj1" fmla="val 73924"/>
                <a:gd name="adj2" fmla="val 4097"/>
              </a:avLst>
            </a:prstGeom>
            <a:solidFill>
              <a:srgbClr val="FF0000">
                <a:alpha val="75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0BF067A-906C-4F17-A6F3-6B699421E808}"/>
                </a:ext>
              </a:extLst>
            </p:cNvPr>
            <p:cNvSpPr txBox="1"/>
            <p:nvPr/>
          </p:nvSpPr>
          <p:spPr>
            <a:xfrm>
              <a:off x="3079838" y="421563"/>
              <a:ext cx="21901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   29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+ 5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   34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50" y="3426422"/>
            <a:ext cx="1732177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5841" y="3426422"/>
            <a:ext cx="1906208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E2F639-8FC4-4F03-92F1-81E54A21FF7C}"/>
              </a:ext>
            </a:extLst>
          </p:cNvPr>
          <p:cNvSpPr txBox="1"/>
          <p:nvPr/>
        </p:nvSpPr>
        <p:spPr>
          <a:xfrm>
            <a:off x="2286000" y="5743280"/>
            <a:ext cx="187036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A. </a:t>
            </a:r>
            <a:r>
              <a:rPr lang="en-US" sz="3200" b="1" dirty="0" smtClean="0">
                <a:solidFill>
                  <a:schemeClr val="bg1"/>
                </a:solidFill>
              </a:rPr>
              <a:t>Đúng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F9BC521-255A-4F8A-A56B-C24D110D4909}"/>
              </a:ext>
            </a:extLst>
          </p:cNvPr>
          <p:cNvSpPr txBox="1"/>
          <p:nvPr/>
        </p:nvSpPr>
        <p:spPr>
          <a:xfrm>
            <a:off x="7574444" y="5712422"/>
            <a:ext cx="164018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B. </a:t>
            </a:r>
            <a:r>
              <a:rPr lang="en-US" sz="3200" b="1" dirty="0" smtClean="0">
                <a:solidFill>
                  <a:schemeClr val="bg1"/>
                </a:solidFill>
              </a:rPr>
              <a:t>Sai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88945" y="1689949"/>
            <a:ext cx="72105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3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 -3.7037E-6 C -0.17006 -0.05231 0.79934 -0.13055 0.61432 -0.18148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907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5" grpId="0" animBg="1"/>
      <p:bldP spid="5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35A0864-F16A-4542-8921-B454B9B18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52"/>
          <a:stretch/>
        </p:blipFill>
        <p:spPr>
          <a:xfrm flipH="1">
            <a:off x="9353567" y="409938"/>
            <a:ext cx="1549718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676856" y="3499650"/>
            <a:ext cx="65866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</a:t>
            </a:r>
          </a:p>
          <a:p>
            <a:pPr algn="ctr"/>
            <a: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BỌN TA ĐI ĐÁNH TIẾP ĐÂY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35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35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50" y="638155"/>
            <a:ext cx="2274521" cy="2468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CF607D8-CD1C-4D32-B53C-8CC49F8879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70" y="4921847"/>
            <a:ext cx="3333750" cy="2038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56D847D-8A41-44F8-929D-082A08818E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07" y="4848923"/>
            <a:ext cx="3333750" cy="20383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7BC217E-FFBD-439A-82A3-E4516B5B9786}"/>
              </a:ext>
            </a:extLst>
          </p:cNvPr>
          <p:cNvGrpSpPr/>
          <p:nvPr/>
        </p:nvGrpSpPr>
        <p:grpSpPr>
          <a:xfrm>
            <a:off x="426012" y="327656"/>
            <a:ext cx="5845774" cy="2886599"/>
            <a:chOff x="1973425" y="234348"/>
            <a:chExt cx="3518746" cy="1822055"/>
          </a:xfrm>
        </p:grpSpPr>
        <p:sp>
          <p:nvSpPr>
            <p:cNvPr id="17" name="Cloud Callout 16"/>
            <p:cNvSpPr/>
            <p:nvPr/>
          </p:nvSpPr>
          <p:spPr>
            <a:xfrm>
              <a:off x="1973425" y="234348"/>
              <a:ext cx="3518746" cy="1822055"/>
            </a:xfrm>
            <a:prstGeom prst="cloudCallout">
              <a:avLst>
                <a:gd name="adj1" fmla="val 73924"/>
                <a:gd name="adj2" fmla="val 4097"/>
              </a:avLst>
            </a:prstGeom>
            <a:solidFill>
              <a:srgbClr val="FF0000">
                <a:alpha val="75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0BF067A-906C-4F17-A6F3-6B699421E808}"/>
                </a:ext>
              </a:extLst>
            </p:cNvPr>
            <p:cNvSpPr txBox="1"/>
            <p:nvPr/>
          </p:nvSpPr>
          <p:spPr>
            <a:xfrm>
              <a:off x="2367155" y="680973"/>
              <a:ext cx="2852416" cy="990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Mẹ có 46 quả táo và 18 quả lê. Hỏi mẹ có tất cả bao nhiêu quả? 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50" y="3426422"/>
            <a:ext cx="1732177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5841" y="3426422"/>
            <a:ext cx="1906208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E2F639-8FC4-4F03-92F1-81E54A21FF7C}"/>
              </a:ext>
            </a:extLst>
          </p:cNvPr>
          <p:cNvSpPr txBox="1"/>
          <p:nvPr/>
        </p:nvSpPr>
        <p:spPr>
          <a:xfrm>
            <a:off x="7849223" y="5674450"/>
            <a:ext cx="124527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B. </a:t>
            </a:r>
            <a:r>
              <a:rPr lang="en-US" sz="3200" b="1" dirty="0" smtClean="0">
                <a:solidFill>
                  <a:schemeClr val="bg1"/>
                </a:solidFill>
              </a:rPr>
              <a:t>54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F9BC521-255A-4F8A-A56B-C24D110D4909}"/>
              </a:ext>
            </a:extLst>
          </p:cNvPr>
          <p:cNvSpPr txBox="1"/>
          <p:nvPr/>
        </p:nvSpPr>
        <p:spPr>
          <a:xfrm>
            <a:off x="2796770" y="5768326"/>
            <a:ext cx="124527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A. </a:t>
            </a:r>
            <a:r>
              <a:rPr lang="en-US" sz="3200" b="1" dirty="0" smtClean="0">
                <a:solidFill>
                  <a:schemeClr val="bg1"/>
                </a:solidFill>
              </a:rPr>
              <a:t>64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9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 -3.7037E-6 C -0.17006 -0.05231 0.79934 -0.13055 0.61432 -0.18148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907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5" grpId="0" animBg="1"/>
      <p:bldP spid="5" grpId="1" animBg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3546765" y="2478590"/>
            <a:ext cx="547254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YÊU CẦU CẦN ĐẠT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3" name="Google Shape;189;p2">
            <a:extLst>
              <a:ext uri="{FF2B5EF4-FFF2-40B4-BE49-F238E27FC236}">
                <a16:creationId xmlns:a16="http://schemas.microsoft.com/office/drawing/2014/main" xmlns="" id="{20E36917-AAC6-4FAF-AFD9-CAB055730171}"/>
              </a:ext>
            </a:extLst>
          </p:cNvPr>
          <p:cNvSpPr txBox="1"/>
          <p:nvPr/>
        </p:nvSpPr>
        <p:spPr>
          <a:xfrm>
            <a:off x="2050475" y="3366551"/>
            <a:ext cx="768003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buFont typeface="Arial"/>
              <a:buAutoNum type="arabicPeriod"/>
            </a:pPr>
            <a:r>
              <a:rPr lang="en-US" sz="32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</a:rPr>
              <a:t>Biết tìm kết quả các phép cộng có nhớ trong phạm vi 100.</a:t>
            </a:r>
          </a:p>
          <a:p>
            <a:pPr marL="742950" indent="-742950">
              <a:buFont typeface="Arial"/>
              <a:buAutoNum type="arabicPeriod"/>
            </a:pPr>
            <a:r>
              <a:rPr lang="en-US" sz="32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</a:rPr>
              <a:t>Vận dụng để giải quyết một số tình huống thực tế.</a:t>
            </a:r>
          </a:p>
        </p:txBody>
      </p:sp>
    </p:spTree>
    <p:extLst>
      <p:ext uri="{BB962C8B-B14F-4D97-AF65-F5344CB8AC3E}">
        <p14:creationId xmlns:p14="http://schemas.microsoft.com/office/powerpoint/2010/main" val="14145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xmlns="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96AA265-8C04-4A82-A800-D94F1E4919A0}"/>
              </a:ext>
            </a:extLst>
          </p:cNvPr>
          <p:cNvSpPr/>
          <p:nvPr/>
        </p:nvSpPr>
        <p:spPr>
          <a:xfrm>
            <a:off x="2193994" y="1971699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45009D3A-6311-4BFF-ABAD-77B7CB210CA8}"/>
              </a:ext>
            </a:extLst>
          </p:cNvPr>
          <p:cNvSpPr/>
          <p:nvPr/>
        </p:nvSpPr>
        <p:spPr>
          <a:xfrm>
            <a:off x="5319278" y="1962364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01779D1B-1FA8-43EE-9328-EEF19A1EC894}"/>
              </a:ext>
            </a:extLst>
          </p:cNvPr>
          <p:cNvSpPr/>
          <p:nvPr/>
        </p:nvSpPr>
        <p:spPr>
          <a:xfrm>
            <a:off x="8525471" y="1951291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4057760" y="351130"/>
            <a:ext cx="4068342" cy="755245"/>
            <a:chOff x="-3369817" y="382607"/>
            <a:chExt cx="3996328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3996328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CA7D0F-E343-44FD-8A56-6E978131A7AD}"/>
              </a:ext>
            </a:extLst>
          </p:cNvPr>
          <p:cNvSpPr txBox="1"/>
          <p:nvPr/>
        </p:nvSpPr>
        <p:spPr>
          <a:xfrm>
            <a:off x="2679066" y="2060693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37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2452045" y="314691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A574D7-0C54-46B9-87D4-E22751B0E753}"/>
              </a:ext>
            </a:extLst>
          </p:cNvPr>
          <p:cNvSpPr txBox="1"/>
          <p:nvPr/>
        </p:nvSpPr>
        <p:spPr>
          <a:xfrm>
            <a:off x="2425411" y="2322303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1551918" y="2761233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8032601" y="2649478"/>
            <a:ext cx="659999" cy="108848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4816737" y="2674010"/>
            <a:ext cx="626178" cy="1128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D2A383-81AD-4880-A204-DA12F03F83A8}"/>
              </a:ext>
            </a:extLst>
          </p:cNvPr>
          <p:cNvSpPr txBox="1"/>
          <p:nvPr/>
        </p:nvSpPr>
        <p:spPr>
          <a:xfrm>
            <a:off x="2023446" y="1241419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37 + 4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FB4B79E-383A-4F92-8763-7619132660A4}"/>
              </a:ext>
            </a:extLst>
          </p:cNvPr>
          <p:cNvSpPr txBox="1"/>
          <p:nvPr/>
        </p:nvSpPr>
        <p:spPr>
          <a:xfrm>
            <a:off x="5180071" y="1226199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46 + 5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25CC4D5-6F9C-4820-9078-9AFEAC3B197D}"/>
              </a:ext>
            </a:extLst>
          </p:cNvPr>
          <p:cNvSpPr txBox="1"/>
          <p:nvPr/>
        </p:nvSpPr>
        <p:spPr>
          <a:xfrm>
            <a:off x="8369597" y="1233115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89 + 6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A13928B-3C1F-4501-BB09-374E70376AC3}"/>
              </a:ext>
            </a:extLst>
          </p:cNvPr>
          <p:cNvSpPr txBox="1"/>
          <p:nvPr/>
        </p:nvSpPr>
        <p:spPr>
          <a:xfrm>
            <a:off x="2839584" y="2559011"/>
            <a:ext cx="44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62F71C7-A75A-4841-BA33-947E3D37B1F3}"/>
              </a:ext>
            </a:extLst>
          </p:cNvPr>
          <p:cNvSpPr txBox="1"/>
          <p:nvPr/>
        </p:nvSpPr>
        <p:spPr>
          <a:xfrm>
            <a:off x="2679066" y="3159213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67B6EAE-1786-469D-A96B-C07B98034CCA}"/>
              </a:ext>
            </a:extLst>
          </p:cNvPr>
          <p:cNvSpPr txBox="1"/>
          <p:nvPr/>
        </p:nvSpPr>
        <p:spPr>
          <a:xfrm>
            <a:off x="5797357" y="2085868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46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5570336" y="3172093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E5B452D-3C62-40A9-BCF2-398F8E281AD7}"/>
              </a:ext>
            </a:extLst>
          </p:cNvPr>
          <p:cNvSpPr txBox="1"/>
          <p:nvPr/>
        </p:nvSpPr>
        <p:spPr>
          <a:xfrm>
            <a:off x="5543702" y="2347478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0C8058A-94DE-4D29-B88B-13B10C409E96}"/>
              </a:ext>
            </a:extLst>
          </p:cNvPr>
          <p:cNvSpPr txBox="1"/>
          <p:nvPr/>
        </p:nvSpPr>
        <p:spPr>
          <a:xfrm>
            <a:off x="6015814" y="2608620"/>
            <a:ext cx="497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1952F73-749F-4BF2-A9F8-2D859D9BF6B6}"/>
              </a:ext>
            </a:extLst>
          </p:cNvPr>
          <p:cNvSpPr txBox="1"/>
          <p:nvPr/>
        </p:nvSpPr>
        <p:spPr>
          <a:xfrm>
            <a:off x="5797357" y="3184388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3DC3130-73DD-4495-91F9-4A6B5F0D6091}"/>
              </a:ext>
            </a:extLst>
          </p:cNvPr>
          <p:cNvSpPr txBox="1"/>
          <p:nvPr/>
        </p:nvSpPr>
        <p:spPr>
          <a:xfrm>
            <a:off x="8954779" y="2071507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89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8727758" y="315773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C5CE554-40D9-4CC9-98C0-A497CFEF4D58}"/>
              </a:ext>
            </a:extLst>
          </p:cNvPr>
          <p:cNvSpPr txBox="1"/>
          <p:nvPr/>
        </p:nvSpPr>
        <p:spPr>
          <a:xfrm>
            <a:off x="8701124" y="2333117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85DB702-3511-450D-8B2B-2FE0C4257C55}"/>
              </a:ext>
            </a:extLst>
          </p:cNvPr>
          <p:cNvSpPr txBox="1"/>
          <p:nvPr/>
        </p:nvSpPr>
        <p:spPr>
          <a:xfrm>
            <a:off x="9143694" y="2590754"/>
            <a:ext cx="39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2583B12-D786-4728-AD81-8E9AFBF8A323}"/>
              </a:ext>
            </a:extLst>
          </p:cNvPr>
          <p:cNvSpPr txBox="1"/>
          <p:nvPr/>
        </p:nvSpPr>
        <p:spPr>
          <a:xfrm>
            <a:off x="8980922" y="3160523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1B156D81-0F57-47B3-B14E-D2EC80AF1406}"/>
              </a:ext>
            </a:extLst>
          </p:cNvPr>
          <p:cNvSpPr/>
          <p:nvPr/>
        </p:nvSpPr>
        <p:spPr>
          <a:xfrm>
            <a:off x="2193994" y="4703829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D334D64D-2AF2-4CC7-8C86-559764A64E7E}"/>
              </a:ext>
            </a:extLst>
          </p:cNvPr>
          <p:cNvSpPr/>
          <p:nvPr/>
        </p:nvSpPr>
        <p:spPr>
          <a:xfrm>
            <a:off x="5319278" y="4694494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61B122F4-C8C5-4A24-9451-C23B5893217B}"/>
              </a:ext>
            </a:extLst>
          </p:cNvPr>
          <p:cNvSpPr/>
          <p:nvPr/>
        </p:nvSpPr>
        <p:spPr>
          <a:xfrm>
            <a:off x="8525471" y="4683421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56B7C36B-E3E7-4AFE-8937-57B70F1C1759}"/>
              </a:ext>
            </a:extLst>
          </p:cNvPr>
          <p:cNvSpPr txBox="1"/>
          <p:nvPr/>
        </p:nvSpPr>
        <p:spPr>
          <a:xfrm>
            <a:off x="2679066" y="4792823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29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52BE3E74-8EC7-4A79-BBDF-96E4D47C2DCD}"/>
              </a:ext>
            </a:extLst>
          </p:cNvPr>
          <p:cNvCxnSpPr>
            <a:cxnSpLocks/>
          </p:cNvCxnSpPr>
          <p:nvPr/>
        </p:nvCxnSpPr>
        <p:spPr>
          <a:xfrm>
            <a:off x="2452045" y="587904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9847449-B9E4-4FED-AF12-5A7A6E402BD2}"/>
              </a:ext>
            </a:extLst>
          </p:cNvPr>
          <p:cNvSpPr txBox="1"/>
          <p:nvPr/>
        </p:nvSpPr>
        <p:spPr>
          <a:xfrm>
            <a:off x="2425411" y="5054433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8CDE5CD8-7266-4846-9067-9172CCA6B0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1551918" y="5493363"/>
            <a:ext cx="754279" cy="99006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AD73E55-FFA6-49E7-9E69-5D4C592145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8032601" y="5381608"/>
            <a:ext cx="659999" cy="1088486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544DCF8E-2C2F-458F-8BE6-0DCB33379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4816737" y="5406140"/>
            <a:ext cx="626178" cy="1128252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E93C95B9-A4AF-41E9-8796-DBA563E8C293}"/>
              </a:ext>
            </a:extLst>
          </p:cNvPr>
          <p:cNvSpPr txBox="1"/>
          <p:nvPr/>
        </p:nvSpPr>
        <p:spPr>
          <a:xfrm>
            <a:off x="2193994" y="3965245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29 + 9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3C997100-ADCF-40D2-AE06-75056B4DF2B3}"/>
              </a:ext>
            </a:extLst>
          </p:cNvPr>
          <p:cNvSpPr txBox="1"/>
          <p:nvPr/>
        </p:nvSpPr>
        <p:spPr>
          <a:xfrm>
            <a:off x="5180071" y="3958329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66 + 7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C5923A46-7B3A-4B39-82CF-D51CA40150BC}"/>
              </a:ext>
            </a:extLst>
          </p:cNvPr>
          <p:cNvSpPr txBox="1"/>
          <p:nvPr/>
        </p:nvSpPr>
        <p:spPr>
          <a:xfrm>
            <a:off x="8369597" y="3965245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53 + 8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CB64FBB-6433-4777-94C3-D136BCC9A9ED}"/>
              </a:ext>
            </a:extLst>
          </p:cNvPr>
          <p:cNvSpPr txBox="1"/>
          <p:nvPr/>
        </p:nvSpPr>
        <p:spPr>
          <a:xfrm>
            <a:off x="2876294" y="5311042"/>
            <a:ext cx="54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5077FF8D-795C-4276-A6CE-B289FE38C429}"/>
              </a:ext>
            </a:extLst>
          </p:cNvPr>
          <p:cNvSpPr txBox="1"/>
          <p:nvPr/>
        </p:nvSpPr>
        <p:spPr>
          <a:xfrm>
            <a:off x="2679066" y="5891343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F9932D51-0013-43FC-8EE5-5F77D563F6ED}"/>
              </a:ext>
            </a:extLst>
          </p:cNvPr>
          <p:cNvSpPr txBox="1"/>
          <p:nvPr/>
        </p:nvSpPr>
        <p:spPr>
          <a:xfrm>
            <a:off x="5797357" y="4817998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66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D1E55F3D-852F-4CFD-9536-45306054B489}"/>
              </a:ext>
            </a:extLst>
          </p:cNvPr>
          <p:cNvCxnSpPr>
            <a:cxnSpLocks/>
          </p:cNvCxnSpPr>
          <p:nvPr/>
        </p:nvCxnSpPr>
        <p:spPr>
          <a:xfrm>
            <a:off x="5570336" y="5904223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309E39EA-5776-46E3-8460-CA000D11499B}"/>
              </a:ext>
            </a:extLst>
          </p:cNvPr>
          <p:cNvSpPr txBox="1"/>
          <p:nvPr/>
        </p:nvSpPr>
        <p:spPr>
          <a:xfrm>
            <a:off x="5543702" y="5079608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5AC60B58-8353-4610-987F-473E3EA62154}"/>
              </a:ext>
            </a:extLst>
          </p:cNvPr>
          <p:cNvSpPr txBox="1"/>
          <p:nvPr/>
        </p:nvSpPr>
        <p:spPr>
          <a:xfrm>
            <a:off x="6010029" y="5347588"/>
            <a:ext cx="44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7D7BC8E0-7AB7-44F9-80F8-3DC07358CD79}"/>
              </a:ext>
            </a:extLst>
          </p:cNvPr>
          <p:cNvSpPr txBox="1"/>
          <p:nvPr/>
        </p:nvSpPr>
        <p:spPr>
          <a:xfrm>
            <a:off x="5797357" y="5916518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BEA0819A-0677-42F2-8356-71152C933343}"/>
              </a:ext>
            </a:extLst>
          </p:cNvPr>
          <p:cNvSpPr txBox="1"/>
          <p:nvPr/>
        </p:nvSpPr>
        <p:spPr>
          <a:xfrm>
            <a:off x="8954779" y="4803637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53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8BC1780E-C31C-43FD-B95B-045A662B5BE1}"/>
              </a:ext>
            </a:extLst>
          </p:cNvPr>
          <p:cNvCxnSpPr>
            <a:cxnSpLocks/>
          </p:cNvCxnSpPr>
          <p:nvPr/>
        </p:nvCxnSpPr>
        <p:spPr>
          <a:xfrm>
            <a:off x="8727758" y="588986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7A45F077-FF1D-4075-AE5D-558562DB1589}"/>
              </a:ext>
            </a:extLst>
          </p:cNvPr>
          <p:cNvSpPr txBox="1"/>
          <p:nvPr/>
        </p:nvSpPr>
        <p:spPr>
          <a:xfrm>
            <a:off x="8701124" y="5065247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7C6552F8-80F5-4416-B63A-A299522DDFB9}"/>
              </a:ext>
            </a:extLst>
          </p:cNvPr>
          <p:cNvSpPr txBox="1"/>
          <p:nvPr/>
        </p:nvSpPr>
        <p:spPr>
          <a:xfrm>
            <a:off x="9181994" y="5311042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827339FA-CA9C-4DCC-9F38-6267111047BF}"/>
              </a:ext>
            </a:extLst>
          </p:cNvPr>
          <p:cNvSpPr txBox="1"/>
          <p:nvPr/>
        </p:nvSpPr>
        <p:spPr>
          <a:xfrm>
            <a:off x="8992879" y="5902157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61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4814635" y="896204"/>
            <a:ext cx="2771774" cy="292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5" grpId="0"/>
      <p:bldP spid="24" grpId="0"/>
      <p:bldP spid="4" grpId="0" animBg="1"/>
      <p:bldP spid="39" grpId="0" animBg="1"/>
      <p:bldP spid="40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7" grpId="0" animBg="1"/>
      <p:bldP spid="88" grpId="0" animBg="1"/>
      <p:bldP spid="89" grpId="0" animBg="1"/>
      <p:bldP spid="90" grpId="0"/>
      <p:bldP spid="92" grpId="0"/>
      <p:bldP spid="96" grpId="0" animBg="1"/>
      <p:bldP spid="97" grpId="0" animBg="1"/>
      <p:bldP spid="98" grpId="0" animBg="1"/>
      <p:bldP spid="99" grpId="0"/>
      <p:bldP spid="100" grpId="0"/>
      <p:bldP spid="101" grpId="0"/>
      <p:bldP spid="103" grpId="0"/>
      <p:bldP spid="104" grpId="0"/>
      <p:bldP spid="105" grpId="0"/>
      <p:bldP spid="106" grpId="0"/>
      <p:bldP spid="108" grpId="0"/>
      <p:bldP spid="109" grpId="0"/>
      <p:bldP spid="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3546765" y="2478590"/>
            <a:ext cx="547254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YÊU CẦU CẦN ĐẠT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89;p2">
            <a:extLst>
              <a:ext uri="{FF2B5EF4-FFF2-40B4-BE49-F238E27FC236}">
                <a16:creationId xmlns:a16="http://schemas.microsoft.com/office/drawing/2014/main" xmlns="" id="{20E36917-AAC6-4FAF-AFD9-CAB055730171}"/>
              </a:ext>
            </a:extLst>
          </p:cNvPr>
          <p:cNvSpPr txBox="1"/>
          <p:nvPr/>
        </p:nvSpPr>
        <p:spPr>
          <a:xfrm>
            <a:off x="2050475" y="3366551"/>
            <a:ext cx="768003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200" b="1" i="0" u="none" strike="noStrik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sym typeface="Arial"/>
              </a:rPr>
              <a:t>Biết tìm kết quả các phép cộng có nhớ trong phạm vi 100.</a:t>
            </a:r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Vận dụng để giải quyết một số tình huống thực tế.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E64252D-68C9-44F7-A09D-C99DE6D51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72" b="1870"/>
          <a:stretch/>
        </p:blipFill>
        <p:spPr>
          <a:xfrm>
            <a:off x="280736" y="727415"/>
            <a:ext cx="11630527" cy="5007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99B08DFA-FF16-45D2-A1DA-7C9489426A6A}"/>
              </a:ext>
            </a:extLst>
          </p:cNvPr>
          <p:cNvGrpSpPr/>
          <p:nvPr/>
        </p:nvGrpSpPr>
        <p:grpSpPr>
          <a:xfrm>
            <a:off x="6786799" y="1630367"/>
            <a:ext cx="4104419" cy="1144082"/>
            <a:chOff x="168284" y="3638943"/>
            <a:chExt cx="4104419" cy="1144082"/>
          </a:xfrm>
          <a:solidFill>
            <a:srgbClr val="FFFF00"/>
          </a:solidFill>
        </p:grpSpPr>
        <p:sp>
          <p:nvSpPr>
            <p:cNvPr id="76" name="Speech Bubble: Oval 75">
              <a:extLst>
                <a:ext uri="{FF2B5EF4-FFF2-40B4-BE49-F238E27FC236}">
                  <a16:creationId xmlns:a16="http://schemas.microsoft.com/office/drawing/2014/main" xmlns="" id="{4C5966FB-89F9-4DE1-A24A-84585E96283C}"/>
                </a:ext>
              </a:extLst>
            </p:cNvPr>
            <p:cNvSpPr/>
            <p:nvPr/>
          </p:nvSpPr>
          <p:spPr>
            <a:xfrm>
              <a:off x="168284" y="3638943"/>
              <a:ext cx="4104419" cy="1144082"/>
            </a:xfrm>
            <a:prstGeom prst="wedgeEllipseCallout">
              <a:avLst>
                <a:gd name="adj1" fmla="val -58901"/>
                <a:gd name="adj2" fmla="val 4620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DBA751E7-2B92-4DF2-871D-96196A4F97A3}"/>
                </a:ext>
              </a:extLst>
            </p:cNvPr>
            <p:cNvSpPr txBox="1"/>
            <p:nvPr/>
          </p:nvSpPr>
          <p:spPr>
            <a:xfrm>
              <a:off x="1214288" y="3918596"/>
              <a:ext cx="227837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47 + 5 = 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8050E896-5554-4EDD-BD5C-65C9C963E410}"/>
              </a:ext>
            </a:extLst>
          </p:cNvPr>
          <p:cNvGrpSpPr/>
          <p:nvPr/>
        </p:nvGrpSpPr>
        <p:grpSpPr>
          <a:xfrm>
            <a:off x="3675596" y="1442031"/>
            <a:ext cx="2077844" cy="3934860"/>
            <a:chOff x="3387340" y="869635"/>
            <a:chExt cx="2077844" cy="393486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761AECCD-8FA3-4E5A-8E1F-6C39FC141E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798" r="30649"/>
            <a:stretch/>
          </p:blipFill>
          <p:spPr>
            <a:xfrm>
              <a:off x="3387340" y="869635"/>
              <a:ext cx="2077844" cy="3801087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AF651F4-2EAA-4621-9332-EF6BEAEDA37F}"/>
                </a:ext>
              </a:extLst>
            </p:cNvPr>
            <p:cNvGrpSpPr/>
            <p:nvPr/>
          </p:nvGrpSpPr>
          <p:grpSpPr>
            <a:xfrm>
              <a:off x="3636928" y="3334567"/>
              <a:ext cx="1750468" cy="1469928"/>
              <a:chOff x="3636928" y="3334567"/>
              <a:chExt cx="1750468" cy="1469928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xmlns="" id="{4F09A976-24D6-4518-AC3C-029A7A8AFB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634" b="91221" l="8705" r="94480">
                            <a14:foregroundMark x1="11253" y1="30916" x2="11253" y2="30916"/>
                            <a14:foregroundMark x1="10403" y1="19084" x2="10403" y2="19084"/>
                            <a14:foregroundMark x1="8705" y1="26718" x2="11465" y2="41603"/>
                            <a14:foregroundMark x1="94904" y1="40840" x2="94904" y2="40840"/>
                            <a14:foregroundMark x1="92357" y1="31679" x2="92357" y2="31679"/>
                            <a14:foregroundMark x1="73461" y1="15267" x2="73461" y2="15267"/>
                            <a14:foregroundMark x1="58811" y1="9542" x2="58811" y2="9542"/>
                            <a14:foregroundMark x1="44374" y1="8397" x2="66454" y2="18321"/>
                            <a14:foregroundMark x1="66454" y1="18321" x2="67304" y2="19084"/>
                            <a14:foregroundMark x1="68365" y1="12595" x2="68365" y2="12595"/>
                            <a14:foregroundMark x1="70488" y1="13740" x2="70488" y2="13740"/>
                            <a14:foregroundMark x1="36306" y1="9160" x2="36306" y2="9160"/>
                            <a14:foregroundMark x1="46072" y1="9924" x2="30501" y2="8804"/>
                            <a14:foregroundMark x1="12671" y1="13412" x2="9342" y2="16031"/>
                            <a14:foregroundMark x1="39915" y1="88168" x2="58174" y2="91221"/>
                            <a14:foregroundMark x1="58174" y1="91221" x2="61146" y2="90076"/>
                            <a14:foregroundMark x1="13800" y1="16412" x2="29936" y2="11450"/>
                            <a14:foregroundMark x1="29936" y1="11450" x2="29936" y2="11450"/>
                            <a14:backgroundMark x1="12951" y1="12595" x2="15082" y2="1240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1409385">
                <a:off x="3636928" y="3341342"/>
                <a:ext cx="1750468" cy="146315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50C0C7AF-BD57-4176-812D-DF489E999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735666" y="3419376"/>
                <a:ext cx="457406" cy="438089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FBC774FB-77B2-4470-AFA3-35DCFB18D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417110" y="3396659"/>
                <a:ext cx="457406" cy="438089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5474921F-4C64-474C-86BF-8A9DAFBE1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9561" y="3378383"/>
                <a:ext cx="457406" cy="438089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2B042355-610D-4E6A-9814-BF45D00C69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rcRect b="22168"/>
              <a:stretch/>
            </p:blipFill>
            <p:spPr>
              <a:xfrm>
                <a:off x="3837486" y="3467934"/>
                <a:ext cx="457406" cy="34097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6145FB03-0A1F-4A0A-98C0-CD4BD94319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rcRect b="23555"/>
              <a:stretch/>
            </p:blipFill>
            <p:spPr>
              <a:xfrm rot="21057709">
                <a:off x="4790325" y="3544643"/>
                <a:ext cx="457406" cy="334896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xmlns="" id="{E3B700ED-FA22-4F05-8EFF-5175EE070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rcRect t="1" b="36394"/>
              <a:stretch/>
            </p:blipFill>
            <p:spPr>
              <a:xfrm>
                <a:off x="4258761" y="3334567"/>
                <a:ext cx="457406" cy="27864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76FA5B3A-0C6E-4BE7-98AE-21D1D84422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rcRect t="1" b="36394"/>
              <a:stretch/>
            </p:blipFill>
            <p:spPr>
              <a:xfrm>
                <a:off x="4525956" y="3345925"/>
                <a:ext cx="457406" cy="27864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xmlns="" id="{03D606D7-BFBB-4164-8A51-075550F1C1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rcRect b="22647"/>
              <a:stretch/>
            </p:blipFill>
            <p:spPr>
              <a:xfrm>
                <a:off x="3968856" y="3529318"/>
                <a:ext cx="457406" cy="338874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xmlns="" id="{760F1B5B-5B2F-4AA0-AA96-68BF3B0A8E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rcRect b="23555"/>
              <a:stretch/>
            </p:blipFill>
            <p:spPr>
              <a:xfrm>
                <a:off x="4234263" y="3550619"/>
                <a:ext cx="457406" cy="334896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xmlns="" id="{45C0FC77-A545-4F4E-9B19-1A8C980658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rcRect b="23555"/>
              <a:stretch/>
            </p:blipFill>
            <p:spPr>
              <a:xfrm>
                <a:off x="4519065" y="3558812"/>
                <a:ext cx="457406" cy="334896"/>
              </a:xfrm>
              <a:prstGeom prst="rect">
                <a:avLst/>
              </a:prstGeom>
            </p:spPr>
          </p:pic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FA44B13E-409B-47B3-A2E5-7FB56B413D8A}"/>
              </a:ext>
            </a:extLst>
          </p:cNvPr>
          <p:cNvGrpSpPr/>
          <p:nvPr/>
        </p:nvGrpSpPr>
        <p:grpSpPr>
          <a:xfrm>
            <a:off x="492101" y="870012"/>
            <a:ext cx="4487824" cy="1255854"/>
            <a:chOff x="974406" y="3398053"/>
            <a:chExt cx="4104419" cy="1255854"/>
          </a:xfrm>
          <a:solidFill>
            <a:srgbClr val="002060"/>
          </a:solidFill>
        </p:grpSpPr>
        <p:sp>
          <p:nvSpPr>
            <p:cNvPr id="123" name="Speech Bubble: Oval 122">
              <a:extLst>
                <a:ext uri="{FF2B5EF4-FFF2-40B4-BE49-F238E27FC236}">
                  <a16:creationId xmlns:a16="http://schemas.microsoft.com/office/drawing/2014/main" xmlns="" id="{32D50D07-5A72-490E-AF69-5E3392CFDB8F}"/>
                </a:ext>
              </a:extLst>
            </p:cNvPr>
            <p:cNvSpPr/>
            <p:nvPr/>
          </p:nvSpPr>
          <p:spPr>
            <a:xfrm>
              <a:off x="974406" y="3398053"/>
              <a:ext cx="4104419" cy="1255854"/>
            </a:xfrm>
            <a:prstGeom prst="wedgeEllipseCallout">
              <a:avLst>
                <a:gd name="adj1" fmla="val 42483"/>
                <a:gd name="adj2" fmla="val 5076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401DA796-E6AE-4069-9EF3-5A2B66B8BA98}"/>
                </a:ext>
              </a:extLst>
            </p:cNvPr>
            <p:cNvSpPr txBox="1"/>
            <p:nvPr/>
          </p:nvSpPr>
          <p:spPr>
            <a:xfrm>
              <a:off x="1311210" y="3637535"/>
              <a:ext cx="35006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</a:rPr>
                <a:t>Cả</a:t>
              </a:r>
              <a:r>
                <a:rPr lang="en-US" sz="2400" dirty="0">
                  <a:solidFill>
                    <a:schemeClr val="bg1"/>
                  </a:solidFill>
                </a:rPr>
                <a:t>  </a:t>
              </a:r>
              <a:r>
                <a:rPr lang="en-US" sz="2400" dirty="0" err="1">
                  <a:solidFill>
                    <a:schemeClr val="bg1"/>
                  </a:solidFill>
                </a:rPr>
                <a:t>hai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rổ</a:t>
              </a:r>
              <a:r>
                <a:rPr lang="en-US" sz="2400" dirty="0">
                  <a:solidFill>
                    <a:schemeClr val="bg1"/>
                  </a:solidFill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</a:rPr>
                <a:t>bác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có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tất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cả</a:t>
              </a:r>
              <a:r>
                <a:rPr lang="en-US" sz="2400" dirty="0">
                  <a:solidFill>
                    <a:schemeClr val="bg1"/>
                  </a:solidFill>
                </a:rPr>
                <a:t> bao </a:t>
              </a:r>
              <a:r>
                <a:rPr lang="en-US" sz="2400" dirty="0" err="1">
                  <a:solidFill>
                    <a:schemeClr val="bg1"/>
                  </a:solidFill>
                </a:rPr>
                <a:t>nhiêu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quả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táo</a:t>
              </a:r>
              <a:r>
                <a:rPr lang="en-US" sz="24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BF1EDAAF-6D7E-40DB-A100-EA8D2BAF1872}"/>
              </a:ext>
            </a:extLst>
          </p:cNvPr>
          <p:cNvGrpSpPr/>
          <p:nvPr/>
        </p:nvGrpSpPr>
        <p:grpSpPr>
          <a:xfrm>
            <a:off x="6630996" y="4359894"/>
            <a:ext cx="1080956" cy="929917"/>
            <a:chOff x="6052295" y="3845360"/>
            <a:chExt cx="1080956" cy="929917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10A2E3B9-97B2-4927-BF40-8BDAAC2A3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634" b="91221" l="8705" r="94480">
                          <a14:foregroundMark x1="11253" y1="30916" x2="11253" y2="30916"/>
                          <a14:foregroundMark x1="10403" y1="19084" x2="10403" y2="19084"/>
                          <a14:foregroundMark x1="8705" y1="26718" x2="11465" y2="41603"/>
                          <a14:foregroundMark x1="94904" y1="40840" x2="94904" y2="40840"/>
                          <a14:foregroundMark x1="92357" y1="31679" x2="92357" y2="31679"/>
                          <a14:foregroundMark x1="73461" y1="15267" x2="73461" y2="15267"/>
                          <a14:foregroundMark x1="58811" y1="9542" x2="58811" y2="9542"/>
                          <a14:foregroundMark x1="44374" y1="8397" x2="66454" y2="18321"/>
                          <a14:foregroundMark x1="66454" y1="18321" x2="67304" y2="19084"/>
                          <a14:foregroundMark x1="68365" y1="12595" x2="68365" y2="12595"/>
                          <a14:foregroundMark x1="70488" y1="13740" x2="70488" y2="13740"/>
                          <a14:foregroundMark x1="36306" y1="9160" x2="36306" y2="9160"/>
                          <a14:foregroundMark x1="46072" y1="9924" x2="30501" y2="8804"/>
                          <a14:foregroundMark x1="12671" y1="13412" x2="9342" y2="16031"/>
                          <a14:foregroundMark x1="39915" y1="88168" x2="58174" y2="91221"/>
                          <a14:foregroundMark x1="58174" y1="91221" x2="61146" y2="90076"/>
                          <a14:foregroundMark x1="13800" y1="16412" x2="29936" y2="11450"/>
                          <a14:foregroundMark x1="29936" y1="11450" x2="29936" y2="11450"/>
                          <a14:backgroundMark x1="12951" y1="12595" x2="15082" y2="1240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409385">
              <a:off x="6052295" y="4166146"/>
              <a:ext cx="1071323" cy="609131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8CAE8EA4-E72A-4B04-8DE4-C037CCE0667D}"/>
                </a:ext>
              </a:extLst>
            </p:cNvPr>
            <p:cNvGrpSpPr/>
            <p:nvPr/>
          </p:nvGrpSpPr>
          <p:grpSpPr>
            <a:xfrm>
              <a:off x="6076117" y="3845360"/>
              <a:ext cx="1057134" cy="504740"/>
              <a:chOff x="6225087" y="3108571"/>
              <a:chExt cx="989729" cy="491392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xmlns="" id="{4CDEE31A-DB9C-46CA-A29A-249163F0F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86575" y="3163300"/>
                <a:ext cx="428241" cy="426504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xmlns="" id="{22A282F9-A775-4DE9-B88B-EC276FDDB4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512667" y="3108571"/>
                <a:ext cx="428241" cy="426504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xmlns="" id="{F9A5D26B-4210-409D-B272-877535BAF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517" b="92872" l="9331" r="89655">
                            <a14:foregroundMark x1="32860" y1="15071" x2="32860" y2="15071"/>
                            <a14:foregroundMark x1="28195" y1="9369" x2="28195" y2="9369"/>
                            <a14:foregroundMark x1="41785" y1="14664" x2="41785" y2="14664"/>
                            <a14:foregroundMark x1="56998" y1="91242" x2="56998" y2="91242"/>
                            <a14:foregroundMark x1="43611" y1="92261" x2="43611" y2="92261"/>
                            <a14:foregroundMark x1="51318" y1="93075" x2="51318" y2="93075"/>
                            <a14:foregroundMark x1="57809" y1="93075" x2="57809" y2="93075"/>
                            <a14:foregroundMark x1="43002" y1="93075" x2="43002" y2="93075"/>
                            <a14:foregroundMark x1="89858" y1="49695" x2="89858" y2="49695"/>
                            <a14:foregroundMark x1="50507" y1="15682" x2="50507" y2="15682"/>
                            <a14:foregroundMark x1="41379" y1="12831" x2="41379" y2="12831"/>
                            <a14:foregroundMark x1="16227" y1="10387" x2="16227" y2="10387"/>
                            <a14:foregroundMark x1="26978" y1="6517" x2="26978" y2="6517"/>
                            <a14:foregroundMark x1="44219" y1="14664" x2="52535" y2="1955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5087" y="3173459"/>
                <a:ext cx="428241" cy="426504"/>
              </a:xfrm>
              <a:prstGeom prst="rect">
                <a:avLst/>
              </a:prstGeom>
            </p:spPr>
          </p:pic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B3A50FD5-B2AE-4ED5-B0F0-1F9E892A4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17" b="92872" l="9331" r="89655">
                          <a14:foregroundMark x1="32860" y1="15071" x2="32860" y2="15071"/>
                          <a14:foregroundMark x1="28195" y1="9369" x2="28195" y2="9369"/>
                          <a14:foregroundMark x1="41785" y1="14664" x2="41785" y2="14664"/>
                          <a14:foregroundMark x1="56998" y1="91242" x2="56998" y2="91242"/>
                          <a14:foregroundMark x1="43611" y1="92261" x2="43611" y2="92261"/>
                          <a14:foregroundMark x1="51318" y1="93075" x2="51318" y2="93075"/>
                          <a14:foregroundMark x1="57809" y1="93075" x2="57809" y2="93075"/>
                          <a14:foregroundMark x1="43002" y1="93075" x2="43002" y2="93075"/>
                          <a14:foregroundMark x1="89858" y1="49695" x2="89858" y2="49695"/>
                          <a14:foregroundMark x1="50507" y1="15682" x2="50507" y2="15682"/>
                          <a14:foregroundMark x1="41379" y1="12831" x2="41379" y2="12831"/>
                          <a14:foregroundMark x1="16227" y1="10387" x2="16227" y2="10387"/>
                          <a14:foregroundMark x1="26978" y1="6517" x2="26978" y2="6517"/>
                          <a14:foregroundMark x1="44219" y1="14664" x2="52535" y2="19552"/>
                        </a14:backgroundRemoval>
                      </a14:imgEffect>
                    </a14:imgLayer>
                  </a14:imgProps>
                </a:ext>
              </a:extLst>
            </a:blip>
            <a:srcRect b="26250"/>
            <a:stretch/>
          </p:blipFill>
          <p:spPr>
            <a:xfrm>
              <a:off x="6308010" y="4075158"/>
              <a:ext cx="428241" cy="314548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4B4F9BE3-85C4-4859-8699-69C2DD0310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17" b="92872" l="9331" r="89655">
                          <a14:foregroundMark x1="32860" y1="15071" x2="32860" y2="15071"/>
                          <a14:foregroundMark x1="28195" y1="9369" x2="28195" y2="9369"/>
                          <a14:foregroundMark x1="41785" y1="14664" x2="41785" y2="14664"/>
                          <a14:foregroundMark x1="56998" y1="91242" x2="56998" y2="91242"/>
                          <a14:foregroundMark x1="43611" y1="92261" x2="43611" y2="92261"/>
                          <a14:foregroundMark x1="51318" y1="93075" x2="51318" y2="93075"/>
                          <a14:foregroundMark x1="57809" y1="93075" x2="57809" y2="93075"/>
                          <a14:foregroundMark x1="43002" y1="93075" x2="43002" y2="93075"/>
                          <a14:foregroundMark x1="89858" y1="49695" x2="89858" y2="49695"/>
                          <a14:foregroundMark x1="50507" y1="15682" x2="50507" y2="15682"/>
                          <a14:foregroundMark x1="41379" y1="12831" x2="41379" y2="12831"/>
                          <a14:foregroundMark x1="16227" y1="10387" x2="16227" y2="10387"/>
                          <a14:foregroundMark x1="26978" y1="6517" x2="26978" y2="6517"/>
                          <a14:foregroundMark x1="44219" y1="14664" x2="52535" y2="19552"/>
                        </a14:backgroundRemoval>
                      </a14:imgEffect>
                    </a14:imgLayer>
                  </a14:imgProps>
                </a:ext>
              </a:extLst>
            </a:blip>
            <a:srcRect b="26250"/>
            <a:stretch/>
          </p:blipFill>
          <p:spPr>
            <a:xfrm rot="21019487">
              <a:off x="6525453" y="4075157"/>
              <a:ext cx="428241" cy="31454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D321AA47-99C2-43AF-B7A2-F171A5FCD777}"/>
              </a:ext>
            </a:extLst>
          </p:cNvPr>
          <p:cNvSpPr txBox="1"/>
          <p:nvPr/>
        </p:nvSpPr>
        <p:spPr>
          <a:xfrm>
            <a:off x="3876838" y="5180145"/>
            <a:ext cx="196399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47 </a:t>
            </a:r>
            <a:r>
              <a:rPr lang="en-US" sz="2800" b="1" dirty="0" err="1">
                <a:solidFill>
                  <a:srgbClr val="0000FF"/>
                </a:solidFill>
              </a:rPr>
              <a:t>quả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táo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BF2936AB-378E-4DAC-A194-F6ED81CF1C35}"/>
              </a:ext>
            </a:extLst>
          </p:cNvPr>
          <p:cNvSpPr txBox="1"/>
          <p:nvPr/>
        </p:nvSpPr>
        <p:spPr>
          <a:xfrm>
            <a:off x="6230614" y="5211201"/>
            <a:ext cx="176362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 </a:t>
            </a:r>
            <a:r>
              <a:rPr lang="en-US" sz="2800" b="1" dirty="0" err="1">
                <a:solidFill>
                  <a:srgbClr val="0000FF"/>
                </a:solidFill>
              </a:rPr>
              <a:t>quả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táo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A8909E7A-7ADD-450C-95A3-F7F1EDEAC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26020"/>
              </p:ext>
            </p:extLst>
          </p:nvPr>
        </p:nvGraphicFramePr>
        <p:xfrm>
          <a:off x="628150" y="1133416"/>
          <a:ext cx="3942896" cy="47782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6323">
                  <a:extLst>
                    <a:ext uri="{9D8B030D-6E8A-4147-A177-3AD203B41FA5}">
                      <a16:colId xmlns:a16="http://schemas.microsoft.com/office/drawing/2014/main" xmlns="" val="2721636771"/>
                    </a:ext>
                  </a:extLst>
                </a:gridCol>
                <a:gridCol w="1316573">
                  <a:extLst>
                    <a:ext uri="{9D8B030D-6E8A-4147-A177-3AD203B41FA5}">
                      <a16:colId xmlns:a16="http://schemas.microsoft.com/office/drawing/2014/main" xmlns="" val="2062378497"/>
                    </a:ext>
                  </a:extLst>
                </a:gridCol>
              </a:tblGrid>
              <a:tr h="6669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vị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8358609"/>
                  </a:ext>
                </a:extLst>
              </a:tr>
              <a:tr h="20556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8907493"/>
                  </a:ext>
                </a:extLst>
              </a:tr>
              <a:tr h="20556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4167517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85FA831-600B-4B41-8BC6-00015D2597FC}"/>
              </a:ext>
            </a:extLst>
          </p:cNvPr>
          <p:cNvSpPr/>
          <p:nvPr/>
        </p:nvSpPr>
        <p:spPr>
          <a:xfrm>
            <a:off x="628150" y="1785953"/>
            <a:ext cx="2606950" cy="4125757"/>
          </a:xfrm>
          <a:prstGeom prst="rect">
            <a:avLst/>
          </a:prstGeom>
          <a:solidFill>
            <a:srgbClr val="FCD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B4E36C2D-FCE6-4243-A328-738E043F4570}"/>
              </a:ext>
            </a:extLst>
          </p:cNvPr>
          <p:cNvSpPr/>
          <p:nvPr/>
        </p:nvSpPr>
        <p:spPr>
          <a:xfrm>
            <a:off x="3752221" y="4128037"/>
            <a:ext cx="468136" cy="7869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060E902A-EA79-4CEF-B61D-A80334227033}"/>
              </a:ext>
            </a:extLst>
          </p:cNvPr>
          <p:cNvSpPr/>
          <p:nvPr/>
        </p:nvSpPr>
        <p:spPr>
          <a:xfrm>
            <a:off x="3776614" y="1972046"/>
            <a:ext cx="468136" cy="15010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8EE337D-9EB7-460E-B6D7-D26D952C2317}"/>
              </a:ext>
            </a:extLst>
          </p:cNvPr>
          <p:cNvGrpSpPr/>
          <p:nvPr/>
        </p:nvGrpSpPr>
        <p:grpSpPr>
          <a:xfrm>
            <a:off x="4216293" y="356388"/>
            <a:ext cx="3248912" cy="715426"/>
            <a:chOff x="168284" y="3638943"/>
            <a:chExt cx="3413739" cy="956062"/>
          </a:xfrm>
          <a:solidFill>
            <a:srgbClr val="FFFF00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D2FD7B71-9E54-4627-8FEA-3737FCEED790}"/>
                </a:ext>
              </a:extLst>
            </p:cNvPr>
            <p:cNvSpPr/>
            <p:nvPr/>
          </p:nvSpPr>
          <p:spPr>
            <a:xfrm>
              <a:off x="168284" y="3638943"/>
              <a:ext cx="3413739" cy="857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24F2794-3720-4C46-A22D-5E08A2D4BA8D}"/>
                </a:ext>
              </a:extLst>
            </p:cNvPr>
            <p:cNvSpPr txBox="1"/>
            <p:nvPr/>
          </p:nvSpPr>
          <p:spPr>
            <a:xfrm>
              <a:off x="556815" y="3731278"/>
              <a:ext cx="2792069" cy="863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47 + 5 = 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7D7173-180A-4677-B982-86494619D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8333" l="6250" r="87500">
                        <a14:foregroundMark x1="47917" y1="8750" x2="47917" y2="8750"/>
                        <a14:foregroundMark x1="43750" y1="5000" x2="43750" y2="5000"/>
                        <a14:foregroundMark x1="68750" y1="95833" x2="68750" y2="95833"/>
                        <a14:foregroundMark x1="54167" y1="2083" x2="54167" y2="2083"/>
                        <a14:foregroundMark x1="50000" y1="3333" x2="68750" y2="3333"/>
                        <a14:foregroundMark x1="25000" y1="97500" x2="54167" y2="9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080" y="1835418"/>
            <a:ext cx="352499" cy="19549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C4D16BA-5552-485D-8932-E9911C84E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8333" l="6250" r="87500">
                        <a14:foregroundMark x1="47917" y1="8750" x2="47917" y2="8750"/>
                        <a14:foregroundMark x1="43750" y1="5000" x2="43750" y2="5000"/>
                        <a14:foregroundMark x1="68750" y1="95833" x2="68750" y2="95833"/>
                        <a14:foregroundMark x1="54167" y1="2083" x2="54167" y2="2083"/>
                        <a14:foregroundMark x1="50000" y1="3333" x2="68750" y2="3333"/>
                        <a14:foregroundMark x1="25000" y1="97500" x2="54167" y2="9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121" y="1853051"/>
            <a:ext cx="352499" cy="19549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CFD8F18-0BD2-41E6-9E15-F46E1DD66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8333" l="6250" r="87500">
                        <a14:foregroundMark x1="47917" y1="8750" x2="47917" y2="8750"/>
                        <a14:foregroundMark x1="43750" y1="5000" x2="43750" y2="5000"/>
                        <a14:foregroundMark x1="68750" y1="95833" x2="68750" y2="95833"/>
                        <a14:foregroundMark x1="54167" y1="2083" x2="54167" y2="2083"/>
                        <a14:foregroundMark x1="50000" y1="3333" x2="68750" y2="3333"/>
                        <a14:foregroundMark x1="25000" y1="97500" x2="54167" y2="9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6441" y="1854380"/>
            <a:ext cx="352499" cy="19549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495389E-5562-4C62-A3B3-7EA8B2173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8333" l="6250" r="87500">
                        <a14:foregroundMark x1="47917" y1="8750" x2="47917" y2="8750"/>
                        <a14:foregroundMark x1="43750" y1="5000" x2="43750" y2="5000"/>
                        <a14:foregroundMark x1="68750" y1="95833" x2="68750" y2="95833"/>
                        <a14:foregroundMark x1="54167" y1="2083" x2="54167" y2="2083"/>
                        <a14:foregroundMark x1="50000" y1="3333" x2="68750" y2="3333"/>
                        <a14:foregroundMark x1="25000" y1="97500" x2="54167" y2="9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9050" y="1868854"/>
            <a:ext cx="352499" cy="19549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5945BF3-150D-41C2-9881-A5E95C03E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1" b="94388" l="9091" r="89091">
                        <a14:foregroundMark x1="63636" y1="36735" x2="63636" y2="36735"/>
                        <a14:foregroundMark x1="49091" y1="14286" x2="49091" y2="14286"/>
                        <a14:foregroundMark x1="40000" y1="89796" x2="40000" y2="89796"/>
                        <a14:foregroundMark x1="40000" y1="94388" x2="40000" y2="94388"/>
                        <a14:backgroundMark x1="41818" y1="510" x2="70909" y2="1020"/>
                        <a14:backgroundMark x1="30909" y1="1020" x2="54545" y2="10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8130" y="2040635"/>
            <a:ext cx="457378" cy="14109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93D9638-D442-47CC-A391-7A5CB534B0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0" b="98214" l="9375" r="89063">
                        <a14:foregroundMark x1="71875" y1="6696" x2="71875" y2="6696"/>
                        <a14:foregroundMark x1="46875" y1="70089" x2="46875" y2="70089"/>
                        <a14:foregroundMark x1="42188" y1="98214" x2="42188" y2="98214"/>
                      </a14:backgroundRemoval>
                    </a14:imgEffect>
                  </a14:imgLayer>
                </a14:imgProps>
              </a:ext>
            </a:extLst>
          </a:blip>
          <a:srcRect t="59828"/>
          <a:stretch/>
        </p:blipFill>
        <p:spPr>
          <a:xfrm>
            <a:off x="3798130" y="5155690"/>
            <a:ext cx="331431" cy="465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0866B90-D277-4E00-ADAD-9ADE710813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0" b="98214" l="9375" r="89063">
                        <a14:foregroundMark x1="71875" y1="6696" x2="71875" y2="6696"/>
                        <a14:foregroundMark x1="46875" y1="70089" x2="46875" y2="70089"/>
                        <a14:foregroundMark x1="42188" y1="98214" x2="42188" y2="98214"/>
                      </a14:backgroundRemoval>
                    </a14:imgEffect>
                  </a14:imgLayer>
                </a14:imgProps>
              </a:ext>
            </a:extLst>
          </a:blip>
          <a:srcRect b="39329"/>
          <a:stretch/>
        </p:blipFill>
        <p:spPr>
          <a:xfrm>
            <a:off x="3787372" y="4500742"/>
            <a:ext cx="352499" cy="74852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B8FAED7-DE55-4F48-8FB2-BD8E9928A13C}"/>
              </a:ext>
            </a:extLst>
          </p:cNvPr>
          <p:cNvGrpSpPr/>
          <p:nvPr/>
        </p:nvGrpSpPr>
        <p:grpSpPr>
          <a:xfrm>
            <a:off x="6342249" y="383584"/>
            <a:ext cx="1060790" cy="577568"/>
            <a:chOff x="168284" y="3638943"/>
            <a:chExt cx="3039813" cy="857966"/>
          </a:xfrm>
          <a:solidFill>
            <a:srgbClr val="FFFF00"/>
          </a:solidFill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DDEFCFC4-F8E4-45C0-A083-B354540C79AA}"/>
                </a:ext>
              </a:extLst>
            </p:cNvPr>
            <p:cNvSpPr/>
            <p:nvPr/>
          </p:nvSpPr>
          <p:spPr>
            <a:xfrm>
              <a:off x="168284" y="3638943"/>
              <a:ext cx="3039813" cy="856999"/>
            </a:xfrm>
            <a:prstGeom prst="round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7DA16C3E-8FF1-416F-B0AE-E58CC302BFDD}"/>
                </a:ext>
              </a:extLst>
            </p:cNvPr>
            <p:cNvSpPr txBox="1"/>
            <p:nvPr/>
          </p:nvSpPr>
          <p:spPr>
            <a:xfrm>
              <a:off x="526423" y="3719676"/>
              <a:ext cx="2223990" cy="777233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52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C1465E2-7A9D-4C8D-BF87-4BA8447C55D4}"/>
              </a:ext>
            </a:extLst>
          </p:cNvPr>
          <p:cNvSpPr txBox="1"/>
          <p:nvPr/>
        </p:nvSpPr>
        <p:spPr>
          <a:xfrm>
            <a:off x="5670427" y="1066780"/>
            <a:ext cx="559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Hướng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dẫn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tính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theo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dọc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FAF2509-E8C7-4078-ADA4-2E6E9D6B73E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3" r="25356" b="39854"/>
          <a:stretch/>
        </p:blipFill>
        <p:spPr>
          <a:xfrm>
            <a:off x="4732779" y="1659095"/>
            <a:ext cx="7032930" cy="413212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4B2E84E-42EA-4487-8F27-0B4487A2C72B}"/>
              </a:ext>
            </a:extLst>
          </p:cNvPr>
          <p:cNvSpPr txBox="1"/>
          <p:nvPr/>
        </p:nvSpPr>
        <p:spPr>
          <a:xfrm>
            <a:off x="5419596" y="1978297"/>
            <a:ext cx="67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F617FAF-A2CC-47B6-9552-804817C278BC}"/>
              </a:ext>
            </a:extLst>
          </p:cNvPr>
          <p:cNvSpPr txBox="1"/>
          <p:nvPr/>
        </p:nvSpPr>
        <p:spPr>
          <a:xfrm>
            <a:off x="5509437" y="2557147"/>
            <a:ext cx="846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6E055D2-4CAF-43B4-92B3-1708654CDEFB}"/>
              </a:ext>
            </a:extLst>
          </p:cNvPr>
          <p:cNvSpPr txBox="1"/>
          <p:nvPr/>
        </p:nvSpPr>
        <p:spPr>
          <a:xfrm>
            <a:off x="5154121" y="216619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C141D51A-0734-48ED-98CC-BD230920D347}"/>
              </a:ext>
            </a:extLst>
          </p:cNvPr>
          <p:cNvCxnSpPr/>
          <p:nvPr/>
        </p:nvCxnSpPr>
        <p:spPr>
          <a:xfrm>
            <a:off x="5178185" y="305404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DE409A2-A645-4E1D-9E57-5A53711EB10D}"/>
              </a:ext>
            </a:extLst>
          </p:cNvPr>
          <p:cNvSpPr txBox="1"/>
          <p:nvPr/>
        </p:nvSpPr>
        <p:spPr>
          <a:xfrm>
            <a:off x="4868616" y="3766630"/>
            <a:ext cx="146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Đặt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2B64E3C-ACD7-4FB2-B73E-C9AE2A8970B2}"/>
              </a:ext>
            </a:extLst>
          </p:cNvPr>
          <p:cNvSpPr txBox="1"/>
          <p:nvPr/>
        </p:nvSpPr>
        <p:spPr>
          <a:xfrm>
            <a:off x="7804610" y="198762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6939343-F996-4C32-B7BC-271FE8AD58B3}"/>
              </a:ext>
            </a:extLst>
          </p:cNvPr>
          <p:cNvSpPr txBox="1"/>
          <p:nvPr/>
        </p:nvSpPr>
        <p:spPr>
          <a:xfrm>
            <a:off x="7539135" y="2175519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0F4E042C-A7FF-4DD3-9CE5-BE87AAC02818}"/>
              </a:ext>
            </a:extLst>
          </p:cNvPr>
          <p:cNvCxnSpPr/>
          <p:nvPr/>
        </p:nvCxnSpPr>
        <p:spPr>
          <a:xfrm>
            <a:off x="7563199" y="306337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2CB9EF7-0AD8-4FAC-A141-D21AB7D02A3E}"/>
              </a:ext>
            </a:extLst>
          </p:cNvPr>
          <p:cNvSpPr txBox="1"/>
          <p:nvPr/>
        </p:nvSpPr>
        <p:spPr>
          <a:xfrm>
            <a:off x="8068260" y="1986503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AE12029-128D-44E3-9354-9D16EE77DA01}"/>
              </a:ext>
            </a:extLst>
          </p:cNvPr>
          <p:cNvSpPr txBox="1"/>
          <p:nvPr/>
        </p:nvSpPr>
        <p:spPr>
          <a:xfrm>
            <a:off x="8055501" y="2591409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F0C67B0-078D-4E6F-879C-70B339F6BFA8}"/>
              </a:ext>
            </a:extLst>
          </p:cNvPr>
          <p:cNvSpPr txBox="1"/>
          <p:nvPr/>
        </p:nvSpPr>
        <p:spPr>
          <a:xfrm>
            <a:off x="8027639" y="3172026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54D05F9-485E-4C58-8527-BD6030386733}"/>
              </a:ext>
            </a:extLst>
          </p:cNvPr>
          <p:cNvSpPr txBox="1"/>
          <p:nvPr/>
        </p:nvSpPr>
        <p:spPr>
          <a:xfrm>
            <a:off x="7600401" y="2731909"/>
            <a:ext cx="45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396DF2B-198D-45CC-B8BA-9EAE05FAA97C}"/>
              </a:ext>
            </a:extLst>
          </p:cNvPr>
          <p:cNvSpPr txBox="1"/>
          <p:nvPr/>
        </p:nvSpPr>
        <p:spPr>
          <a:xfrm>
            <a:off x="6556051" y="3647475"/>
            <a:ext cx="2659545" cy="120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7 </a:t>
            </a:r>
            <a:r>
              <a:rPr lang="en-US" sz="2400" b="1" dirty="0" err="1"/>
              <a:t>cộng</a:t>
            </a:r>
            <a:r>
              <a:rPr lang="en-US" sz="2400" b="1" dirty="0"/>
              <a:t> 5 </a:t>
            </a:r>
            <a:r>
              <a:rPr lang="en-US" sz="2400" b="1" dirty="0" err="1"/>
              <a:t>bằng</a:t>
            </a:r>
            <a:r>
              <a:rPr lang="en-US" sz="2400" b="1" dirty="0"/>
              <a:t> 12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/>
              <a:t>viết</a:t>
            </a:r>
            <a:r>
              <a:rPr lang="en-US" sz="2400" b="1" dirty="0"/>
              <a:t> 2, </a:t>
            </a:r>
            <a:r>
              <a:rPr lang="en-US" sz="2400" b="1" dirty="0" err="1"/>
              <a:t>nhớ</a:t>
            </a:r>
            <a:r>
              <a:rPr lang="en-US" sz="2400" b="1" dirty="0"/>
              <a:t> 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6E34DD6-87EB-45EE-94B2-5B74BBDC65C3}"/>
              </a:ext>
            </a:extLst>
          </p:cNvPr>
          <p:cNvSpPr txBox="1"/>
          <p:nvPr/>
        </p:nvSpPr>
        <p:spPr>
          <a:xfrm>
            <a:off x="10496718" y="199362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1BFF280-7C05-4328-8077-6DECEF042E40}"/>
              </a:ext>
            </a:extLst>
          </p:cNvPr>
          <p:cNvSpPr txBox="1"/>
          <p:nvPr/>
        </p:nvSpPr>
        <p:spPr>
          <a:xfrm>
            <a:off x="10490359" y="2555761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59571E9-D958-4359-A377-6E40D483B11B}"/>
              </a:ext>
            </a:extLst>
          </p:cNvPr>
          <p:cNvSpPr txBox="1"/>
          <p:nvPr/>
        </p:nvSpPr>
        <p:spPr>
          <a:xfrm>
            <a:off x="9967706" y="214425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C89E5FA-CB89-448C-BCE0-3B42318A2DC7}"/>
              </a:ext>
            </a:extLst>
          </p:cNvPr>
          <p:cNvSpPr txBox="1"/>
          <p:nvPr/>
        </p:nvSpPr>
        <p:spPr>
          <a:xfrm>
            <a:off x="10204066" y="1986503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6D7AAF5-BA81-4E3F-A930-E6B58304F488}"/>
              </a:ext>
            </a:extLst>
          </p:cNvPr>
          <p:cNvSpPr txBox="1"/>
          <p:nvPr/>
        </p:nvSpPr>
        <p:spPr>
          <a:xfrm>
            <a:off x="10458048" y="3172402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F79B59FC-24C2-49F5-AB57-3B8C48BE6E5B}"/>
              </a:ext>
            </a:extLst>
          </p:cNvPr>
          <p:cNvCxnSpPr/>
          <p:nvPr/>
        </p:nvCxnSpPr>
        <p:spPr>
          <a:xfrm>
            <a:off x="10008283" y="305404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CB70530-A41E-4E95-9D83-F3138833648D}"/>
              </a:ext>
            </a:extLst>
          </p:cNvPr>
          <p:cNvSpPr txBox="1"/>
          <p:nvPr/>
        </p:nvSpPr>
        <p:spPr>
          <a:xfrm>
            <a:off x="10192286" y="316528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8BB36BF9-ADD5-4A11-A002-6EC270A03AC7}"/>
              </a:ext>
            </a:extLst>
          </p:cNvPr>
          <p:cNvSpPr txBox="1"/>
          <p:nvPr/>
        </p:nvSpPr>
        <p:spPr>
          <a:xfrm>
            <a:off x="9525177" y="3637798"/>
            <a:ext cx="2659545" cy="120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4 </a:t>
            </a:r>
            <a:r>
              <a:rPr lang="en-US" sz="2400" b="1" dirty="0" err="1"/>
              <a:t>thêm</a:t>
            </a:r>
            <a:r>
              <a:rPr lang="en-US" sz="2400" b="1" dirty="0"/>
              <a:t> 1 </a:t>
            </a:r>
            <a:r>
              <a:rPr lang="en-US" sz="2400" b="1" dirty="0" err="1"/>
              <a:t>bằng</a:t>
            </a:r>
            <a:r>
              <a:rPr lang="en-US" sz="2400" b="1" dirty="0"/>
              <a:t> 5,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/>
              <a:t>viết</a:t>
            </a:r>
            <a:r>
              <a:rPr lang="en-US" sz="2400" b="1" dirty="0"/>
              <a:t> 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B116647-C698-46B2-9FC1-7A08BBBD9D5F}"/>
              </a:ext>
            </a:extLst>
          </p:cNvPr>
          <p:cNvSpPr/>
          <p:nvPr/>
        </p:nvSpPr>
        <p:spPr>
          <a:xfrm>
            <a:off x="4732779" y="3967993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3316E0C9-CB08-4B2B-BF8F-9B3C386169C9}"/>
              </a:ext>
            </a:extLst>
          </p:cNvPr>
          <p:cNvSpPr/>
          <p:nvPr/>
        </p:nvSpPr>
        <p:spPr>
          <a:xfrm>
            <a:off x="6427206" y="3960391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B896B5EB-D8E5-4FC9-87ED-87758D451BFB}"/>
              </a:ext>
            </a:extLst>
          </p:cNvPr>
          <p:cNvSpPr/>
          <p:nvPr/>
        </p:nvSpPr>
        <p:spPr>
          <a:xfrm>
            <a:off x="9377330" y="3978146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9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00052 -0.0546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1.48148E-6 L -0.09128 -0.02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-113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5463 L -0.08932 -0.197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00078 -0.2791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18828 0.00694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5" grpId="1" animBg="1"/>
      <p:bldP spid="33" grpId="0" animBg="1"/>
      <p:bldP spid="33" grpId="1" animBg="1"/>
      <p:bldP spid="42" grpId="0"/>
      <p:bldP spid="44" grpId="0"/>
      <p:bldP spid="45" grpId="0"/>
      <p:bldP spid="46" grpId="0"/>
      <p:bldP spid="49" grpId="0"/>
      <p:bldP spid="50" grpId="0"/>
      <p:bldP spid="52" grpId="0"/>
      <p:bldP spid="54" grpId="0"/>
      <p:bldP spid="54" grpId="1"/>
      <p:bldP spid="55" grpId="0"/>
      <p:bldP spid="55" grpId="1"/>
      <p:bldP spid="56" grpId="0"/>
      <p:bldP spid="57" grpId="0"/>
      <p:bldP spid="57" grpId="1"/>
      <p:bldP spid="57" grpId="2"/>
      <p:bldP spid="58" grpId="0"/>
      <p:bldP spid="59" grpId="0"/>
      <p:bldP spid="60" grpId="0"/>
      <p:bldP spid="61" grpId="0"/>
      <p:bldP spid="62" grpId="0"/>
      <p:bldP spid="62" grpId="1"/>
      <p:bldP spid="64" grpId="0"/>
      <p:bldP spid="66" grpId="0"/>
      <p:bldP spid="67" grpId="0"/>
      <p:bldP spid="6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C4D2FA-7304-4BEB-B484-919573B09AB8}"/>
              </a:ext>
            </a:extLst>
          </p:cNvPr>
          <p:cNvSpPr txBox="1"/>
          <p:nvPr/>
        </p:nvSpPr>
        <p:spPr>
          <a:xfrm>
            <a:off x="2527357" y="2103233"/>
            <a:ext cx="67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23D925-17C1-44F4-827B-89E154BB1722}"/>
              </a:ext>
            </a:extLst>
          </p:cNvPr>
          <p:cNvSpPr txBox="1"/>
          <p:nvPr/>
        </p:nvSpPr>
        <p:spPr>
          <a:xfrm>
            <a:off x="2547003" y="2702376"/>
            <a:ext cx="846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7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2B83E2-3A86-462B-BFE3-3BAD0B85BBD3}"/>
              </a:ext>
            </a:extLst>
          </p:cNvPr>
          <p:cNvSpPr txBox="1"/>
          <p:nvPr/>
        </p:nvSpPr>
        <p:spPr>
          <a:xfrm>
            <a:off x="2261882" y="229113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15090E0-3BD3-4D03-847C-4D03C0990B9B}"/>
              </a:ext>
            </a:extLst>
          </p:cNvPr>
          <p:cNvCxnSpPr/>
          <p:nvPr/>
        </p:nvCxnSpPr>
        <p:spPr>
          <a:xfrm>
            <a:off x="2285946" y="317898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3B78E1-80E7-40AB-8E03-D027112E817F}"/>
              </a:ext>
            </a:extLst>
          </p:cNvPr>
          <p:cNvSpPr txBox="1"/>
          <p:nvPr/>
        </p:nvSpPr>
        <p:spPr>
          <a:xfrm>
            <a:off x="1814101" y="3868405"/>
            <a:ext cx="146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Đặt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5011CD-0FF6-4C3E-8D0B-C4924A16C291}"/>
              </a:ext>
            </a:extLst>
          </p:cNvPr>
          <p:cNvSpPr txBox="1"/>
          <p:nvPr/>
        </p:nvSpPr>
        <p:spPr>
          <a:xfrm>
            <a:off x="5551021" y="210435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483388-270F-4557-9BAF-9960BEC71CF1}"/>
              </a:ext>
            </a:extLst>
          </p:cNvPr>
          <p:cNvSpPr txBox="1"/>
          <p:nvPr/>
        </p:nvSpPr>
        <p:spPr>
          <a:xfrm>
            <a:off x="5312180" y="2292249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3233298-5FBB-44CC-991F-9B319C4A1309}"/>
              </a:ext>
            </a:extLst>
          </p:cNvPr>
          <p:cNvCxnSpPr/>
          <p:nvPr/>
        </p:nvCxnSpPr>
        <p:spPr>
          <a:xfrm>
            <a:off x="5336244" y="318010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386C82-6626-4D8B-A3E6-A215726866AF}"/>
              </a:ext>
            </a:extLst>
          </p:cNvPr>
          <p:cNvSpPr txBox="1"/>
          <p:nvPr/>
        </p:nvSpPr>
        <p:spPr>
          <a:xfrm>
            <a:off x="5841305" y="2103233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6A3DFC-B7DA-4E2E-8CF2-B96D9C2FA5DF}"/>
              </a:ext>
            </a:extLst>
          </p:cNvPr>
          <p:cNvSpPr txBox="1"/>
          <p:nvPr/>
        </p:nvSpPr>
        <p:spPr>
          <a:xfrm>
            <a:off x="5828546" y="2708139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706942-C673-4365-9E8D-7B081B985562}"/>
              </a:ext>
            </a:extLst>
          </p:cNvPr>
          <p:cNvSpPr txBox="1"/>
          <p:nvPr/>
        </p:nvSpPr>
        <p:spPr>
          <a:xfrm>
            <a:off x="5800684" y="3288756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C6651AB-1B2F-4B4B-A7FF-EF880C224A57}"/>
              </a:ext>
            </a:extLst>
          </p:cNvPr>
          <p:cNvSpPr txBox="1"/>
          <p:nvPr/>
        </p:nvSpPr>
        <p:spPr>
          <a:xfrm>
            <a:off x="5386205" y="2906002"/>
            <a:ext cx="45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C511A88-F057-43A2-8012-1490CEE76F9E}"/>
              </a:ext>
            </a:extLst>
          </p:cNvPr>
          <p:cNvSpPr txBox="1"/>
          <p:nvPr/>
        </p:nvSpPr>
        <p:spPr>
          <a:xfrm>
            <a:off x="4600940" y="3847116"/>
            <a:ext cx="2659545" cy="120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7 </a:t>
            </a:r>
            <a:r>
              <a:rPr lang="en-US" sz="2400" b="1" dirty="0" err="1"/>
              <a:t>cộng</a:t>
            </a:r>
            <a:r>
              <a:rPr lang="en-US" sz="2400" b="1" dirty="0"/>
              <a:t> 8 </a:t>
            </a:r>
            <a:r>
              <a:rPr lang="en-US" sz="2400" b="1" dirty="0" err="1"/>
              <a:t>bằng</a:t>
            </a:r>
            <a:r>
              <a:rPr lang="en-US" sz="2400" b="1" dirty="0"/>
              <a:t> 15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/>
              <a:t>viết</a:t>
            </a:r>
            <a:r>
              <a:rPr lang="en-US" sz="2400" b="1" dirty="0"/>
              <a:t> 5, </a:t>
            </a:r>
            <a:r>
              <a:rPr lang="en-US" sz="2400" b="1" dirty="0" err="1"/>
              <a:t>nhớ</a:t>
            </a:r>
            <a:r>
              <a:rPr lang="en-US" sz="2400" b="1" dirty="0"/>
              <a:t>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17EAFA8-3D83-45BC-8192-F867265CC868}"/>
              </a:ext>
            </a:extLst>
          </p:cNvPr>
          <p:cNvSpPr txBox="1"/>
          <p:nvPr/>
        </p:nvSpPr>
        <p:spPr>
          <a:xfrm>
            <a:off x="9395832" y="211434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B83DD17-6F6F-4636-B63E-E4A4F3472B80}"/>
              </a:ext>
            </a:extLst>
          </p:cNvPr>
          <p:cNvSpPr txBox="1"/>
          <p:nvPr/>
        </p:nvSpPr>
        <p:spPr>
          <a:xfrm>
            <a:off x="9389473" y="2676477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EB2E7C-46EE-4FB1-B692-98FE763830E9}"/>
              </a:ext>
            </a:extLst>
          </p:cNvPr>
          <p:cNvSpPr txBox="1"/>
          <p:nvPr/>
        </p:nvSpPr>
        <p:spPr>
          <a:xfrm>
            <a:off x="8866820" y="226497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EDD716-5D34-4B3D-9532-00205C78D8F3}"/>
              </a:ext>
            </a:extLst>
          </p:cNvPr>
          <p:cNvSpPr txBox="1"/>
          <p:nvPr/>
        </p:nvSpPr>
        <p:spPr>
          <a:xfrm>
            <a:off x="9103180" y="2107219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A2C4A54-BE67-4DDA-9A8C-D109B72C26F6}"/>
              </a:ext>
            </a:extLst>
          </p:cNvPr>
          <p:cNvSpPr txBox="1"/>
          <p:nvPr/>
        </p:nvSpPr>
        <p:spPr>
          <a:xfrm>
            <a:off x="9392674" y="328424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FB74622-5BCB-4B11-86A3-44C91AC0CAF0}"/>
              </a:ext>
            </a:extLst>
          </p:cNvPr>
          <p:cNvCxnSpPr/>
          <p:nvPr/>
        </p:nvCxnSpPr>
        <p:spPr>
          <a:xfrm>
            <a:off x="8907397" y="317476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CF53AC4-DF70-4187-AF98-031875F68C1A}"/>
              </a:ext>
            </a:extLst>
          </p:cNvPr>
          <p:cNvSpPr txBox="1"/>
          <p:nvPr/>
        </p:nvSpPr>
        <p:spPr>
          <a:xfrm>
            <a:off x="9144668" y="3285997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803006E-13C8-4E44-B2DC-4C3B22625210}"/>
              </a:ext>
            </a:extLst>
          </p:cNvPr>
          <p:cNvSpPr txBox="1"/>
          <p:nvPr/>
        </p:nvSpPr>
        <p:spPr>
          <a:xfrm>
            <a:off x="8460229" y="3764205"/>
            <a:ext cx="33914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4 </a:t>
            </a:r>
            <a:r>
              <a:rPr lang="en-US" sz="2400" b="1" dirty="0" err="1"/>
              <a:t>cộng</a:t>
            </a:r>
            <a:r>
              <a:rPr lang="en-US" sz="2400" b="1" dirty="0"/>
              <a:t> 1 </a:t>
            </a:r>
            <a:r>
              <a:rPr lang="en-US" sz="2400" b="1" dirty="0" err="1"/>
              <a:t>bằng</a:t>
            </a:r>
            <a:r>
              <a:rPr lang="en-US" sz="2400" b="1" dirty="0"/>
              <a:t> 5,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/>
              <a:t>viết </a:t>
            </a:r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D92C7D6-E2E4-4362-84FC-B5D521A28E70}"/>
              </a:ext>
            </a:extLst>
          </p:cNvPr>
          <p:cNvSpPr/>
          <p:nvPr/>
        </p:nvSpPr>
        <p:spPr>
          <a:xfrm>
            <a:off x="4472095" y="4160032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5EFF8D02-C7B9-4BC9-A0A8-003567E382A3}"/>
              </a:ext>
            </a:extLst>
          </p:cNvPr>
          <p:cNvSpPr/>
          <p:nvPr/>
        </p:nvSpPr>
        <p:spPr>
          <a:xfrm>
            <a:off x="8312382" y="4104553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B273B70-42D0-4CF3-A44B-A0902AED201D}"/>
              </a:ext>
            </a:extLst>
          </p:cNvPr>
          <p:cNvSpPr/>
          <p:nvPr/>
        </p:nvSpPr>
        <p:spPr>
          <a:xfrm>
            <a:off x="1536818" y="4082311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52021F6-F81C-41C1-9C2A-DA4599038B6D}"/>
              </a:ext>
            </a:extLst>
          </p:cNvPr>
          <p:cNvGrpSpPr/>
          <p:nvPr/>
        </p:nvGrpSpPr>
        <p:grpSpPr>
          <a:xfrm>
            <a:off x="4403778" y="555635"/>
            <a:ext cx="3248912" cy="715426"/>
            <a:chOff x="168284" y="3638943"/>
            <a:chExt cx="3413739" cy="956062"/>
          </a:xfrm>
          <a:solidFill>
            <a:srgbClr val="FFFF00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73257B42-EBF2-413C-9681-F19A3C53B766}"/>
                </a:ext>
              </a:extLst>
            </p:cNvPr>
            <p:cNvSpPr/>
            <p:nvPr/>
          </p:nvSpPr>
          <p:spPr>
            <a:xfrm>
              <a:off x="168284" y="3638943"/>
              <a:ext cx="3413739" cy="857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1673FF4-044D-421D-8499-7FC0EAA1DBA0}"/>
                </a:ext>
              </a:extLst>
            </p:cNvPr>
            <p:cNvSpPr txBox="1"/>
            <p:nvPr/>
          </p:nvSpPr>
          <p:spPr>
            <a:xfrm>
              <a:off x="556815" y="3731278"/>
              <a:ext cx="2792069" cy="863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38 + 7 = ?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8CA711E-8C9E-468F-94D3-D6E893A99FCF}"/>
              </a:ext>
            </a:extLst>
          </p:cNvPr>
          <p:cNvGrpSpPr/>
          <p:nvPr/>
        </p:nvGrpSpPr>
        <p:grpSpPr>
          <a:xfrm>
            <a:off x="3867701" y="5598136"/>
            <a:ext cx="3783751" cy="576917"/>
            <a:chOff x="168284" y="3638943"/>
            <a:chExt cx="3039813" cy="856999"/>
          </a:xfrm>
          <a:solidFill>
            <a:srgbClr val="C00000"/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259360C2-8AB2-4704-B838-719CFE3229A5}"/>
                </a:ext>
              </a:extLst>
            </p:cNvPr>
            <p:cNvSpPr/>
            <p:nvPr/>
          </p:nvSpPr>
          <p:spPr>
            <a:xfrm>
              <a:off x="168284" y="3638943"/>
              <a:ext cx="3039813" cy="85699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CA43278-2812-49EA-9F97-097BAB9F4A39}"/>
                </a:ext>
              </a:extLst>
            </p:cNvPr>
            <p:cNvSpPr txBox="1"/>
            <p:nvPr/>
          </p:nvSpPr>
          <p:spPr>
            <a:xfrm>
              <a:off x="340369" y="3678461"/>
              <a:ext cx="2663858" cy="777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FF00"/>
                  </a:solidFill>
                </a:rPr>
                <a:t>Vậy</a:t>
              </a:r>
              <a:r>
                <a:rPr lang="en-US" sz="2800" b="1" dirty="0">
                  <a:solidFill>
                    <a:srgbClr val="FFFF00"/>
                  </a:solidFill>
                </a:rPr>
                <a:t>: 38 + 7 = 45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0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29453 -0.0009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  <p:bldP spid="12" grpId="0"/>
      <p:bldP spid="12" grpId="1"/>
      <p:bldP spid="13" grpId="0"/>
      <p:bldP spid="13" grpId="1"/>
      <p:bldP spid="14" grpId="0"/>
      <p:bldP spid="15" grpId="0"/>
      <p:bldP spid="15" grpId="1"/>
      <p:bldP spid="15" grpId="2"/>
      <p:bldP spid="16" grpId="0"/>
      <p:bldP spid="17" grpId="0"/>
      <p:bldP spid="18" grpId="0"/>
      <p:bldP spid="19" grpId="0"/>
      <p:bldP spid="20" grpId="0"/>
      <p:bldP spid="20" grpId="1"/>
      <p:bldP spid="22" grpId="0"/>
      <p:bldP spid="24" grpId="0"/>
      <p:bldP spid="25" grpId="0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1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96AA265-8C04-4A82-A800-D94F1E4919A0}"/>
              </a:ext>
            </a:extLst>
          </p:cNvPr>
          <p:cNvSpPr/>
          <p:nvPr/>
        </p:nvSpPr>
        <p:spPr>
          <a:xfrm>
            <a:off x="1551652" y="2130014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45009D3A-6311-4BFF-ABAD-77B7CB210CA8}"/>
              </a:ext>
            </a:extLst>
          </p:cNvPr>
          <p:cNvSpPr/>
          <p:nvPr/>
        </p:nvSpPr>
        <p:spPr>
          <a:xfrm>
            <a:off x="3985105" y="2130014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01779D1B-1FA8-43EE-9328-EEF19A1EC894}"/>
              </a:ext>
            </a:extLst>
          </p:cNvPr>
          <p:cNvSpPr/>
          <p:nvPr/>
        </p:nvSpPr>
        <p:spPr>
          <a:xfrm>
            <a:off x="6486740" y="2130014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39F36830-1C53-40D2-A079-6DF5EBAC1C4E}"/>
              </a:ext>
            </a:extLst>
          </p:cNvPr>
          <p:cNvSpPr/>
          <p:nvPr/>
        </p:nvSpPr>
        <p:spPr>
          <a:xfrm>
            <a:off x="8988375" y="2130014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5069315" y="842189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CA7D0F-E343-44FD-8A56-6E978131A7AD}"/>
              </a:ext>
            </a:extLst>
          </p:cNvPr>
          <p:cNvSpPr txBox="1"/>
          <p:nvPr/>
        </p:nvSpPr>
        <p:spPr>
          <a:xfrm>
            <a:off x="1993969" y="2275295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25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90F3BD1-7053-43B4-A558-DD56576BDBD4}"/>
              </a:ext>
            </a:extLst>
          </p:cNvPr>
          <p:cNvCxnSpPr/>
          <p:nvPr/>
        </p:nvCxnSpPr>
        <p:spPr>
          <a:xfrm>
            <a:off x="1747898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A574D7-0C54-46B9-87D4-E22751B0E753}"/>
              </a:ext>
            </a:extLst>
          </p:cNvPr>
          <p:cNvSpPr txBox="1"/>
          <p:nvPr/>
        </p:nvSpPr>
        <p:spPr>
          <a:xfrm>
            <a:off x="1721264" y="253690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A92D406-BD2F-43A8-98A7-FACB7F60EC1B}"/>
              </a:ext>
            </a:extLst>
          </p:cNvPr>
          <p:cNvSpPr txBox="1"/>
          <p:nvPr/>
        </p:nvSpPr>
        <p:spPr>
          <a:xfrm>
            <a:off x="4462162" y="2275295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58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4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D00D690-3A4A-47F3-BC42-9A2A67538A06}"/>
              </a:ext>
            </a:extLst>
          </p:cNvPr>
          <p:cNvCxnSpPr/>
          <p:nvPr/>
        </p:nvCxnSpPr>
        <p:spPr>
          <a:xfrm>
            <a:off x="4216091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7E5B254-FCF3-4176-AC13-03720E4F2A1C}"/>
              </a:ext>
            </a:extLst>
          </p:cNvPr>
          <p:cNvSpPr txBox="1"/>
          <p:nvPr/>
        </p:nvSpPr>
        <p:spPr>
          <a:xfrm>
            <a:off x="4189457" y="253690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873C6BC-0327-4307-A544-D20362FC0FED}"/>
              </a:ext>
            </a:extLst>
          </p:cNvPr>
          <p:cNvSpPr txBox="1"/>
          <p:nvPr/>
        </p:nvSpPr>
        <p:spPr>
          <a:xfrm>
            <a:off x="7024033" y="2284302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63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777962" y="3370527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A951F27-C990-478A-B6DE-9D22CD9DD7EB}"/>
              </a:ext>
            </a:extLst>
          </p:cNvPr>
          <p:cNvSpPr txBox="1"/>
          <p:nvPr/>
        </p:nvSpPr>
        <p:spPr>
          <a:xfrm>
            <a:off x="6751328" y="254591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72EEDE-426E-4A4D-A18D-5B4D7A46BD9E}"/>
              </a:ext>
            </a:extLst>
          </p:cNvPr>
          <p:cNvSpPr txBox="1"/>
          <p:nvPr/>
        </p:nvSpPr>
        <p:spPr>
          <a:xfrm>
            <a:off x="9383728" y="2275295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77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7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137657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E95E055-5881-4A8D-9459-55691D35BA09}"/>
              </a:ext>
            </a:extLst>
          </p:cNvPr>
          <p:cNvSpPr txBox="1"/>
          <p:nvPr/>
        </p:nvSpPr>
        <p:spPr>
          <a:xfrm>
            <a:off x="9111023" y="253690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31" t="43805" r="79771" b="18395"/>
          <a:stretch/>
        </p:blipFill>
        <p:spPr>
          <a:xfrm>
            <a:off x="2619753" y="3713518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459" t="29862" r="38758" b="17202"/>
          <a:stretch/>
        </p:blipFill>
        <p:spPr>
          <a:xfrm flipH="1">
            <a:off x="7702047" y="3713518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262" t="47022" r="2690" b="18212"/>
          <a:stretch/>
        </p:blipFill>
        <p:spPr>
          <a:xfrm>
            <a:off x="10215787" y="3781152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932" t="28077" r="19166" b="18134"/>
          <a:stretch/>
        </p:blipFill>
        <p:spPr>
          <a:xfrm>
            <a:off x="5207250" y="3644426"/>
            <a:ext cx="626178" cy="112825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833428" y="1314621"/>
            <a:ext cx="77343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1202" name="TextBox1" r:id="rId2" imgW="752400" imgH="495360"/>
        </mc:Choice>
        <mc:Fallback>
          <p:control name="TextBox1" r:id="rId2" imgW="752400" imgH="49536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xmlns="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76213" y="3452672"/>
                  <a:ext cx="754602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03" name="TextBox2" r:id="rId3" imgW="752400" imgH="495360"/>
        </mc:Choice>
        <mc:Fallback>
          <p:control name="TextBox2" r:id="rId3" imgW="752400" imgH="495360">
            <p:pic>
              <p:nvPicPr>
                <p:cNvPr id="34" name="TextBox2">
                  <a:extLst>
                    <a:ext uri="{FF2B5EF4-FFF2-40B4-BE49-F238E27FC236}">
                      <a16:creationId xmlns:a16="http://schemas.microsoft.com/office/drawing/2014/main" xmlns="" id="{DE47999D-8F50-4AED-8C9D-A88E7C68B75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69908" y="3460462"/>
                  <a:ext cx="754602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04" name="TextBox3" r:id="rId4" imgW="752400" imgH="495360"/>
        </mc:Choice>
        <mc:Fallback>
          <p:control name="TextBox3" r:id="rId4" imgW="752400" imgH="495360">
            <p:pic>
              <p:nvPicPr>
                <p:cNvPr id="35" name="TextBox3">
                  <a:extLst>
                    <a:ext uri="{FF2B5EF4-FFF2-40B4-BE49-F238E27FC236}">
                      <a16:creationId xmlns:a16="http://schemas.microsoft.com/office/drawing/2014/main" xmlns="" id="{A44F76C5-764B-4FC6-A93F-0BC5ABDC84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24033" y="3468250"/>
                  <a:ext cx="754602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05" name="TextBox4" r:id="rId5" imgW="752400" imgH="495360"/>
        </mc:Choice>
        <mc:Fallback>
          <p:control name="TextBox4" r:id="rId5" imgW="752400" imgH="495360">
            <p:pic>
              <p:nvPicPr>
                <p:cNvPr id="36" name="TextBox4">
                  <a:extLst>
                    <a:ext uri="{FF2B5EF4-FFF2-40B4-BE49-F238E27FC236}">
                      <a16:creationId xmlns:a16="http://schemas.microsoft.com/office/drawing/2014/main" xmlns="" id="{CC5EF925-A452-4A28-9908-CB915D154FE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98398" y="3434915"/>
                  <a:ext cx="754602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66" y="1422959"/>
            <a:ext cx="7485116" cy="209015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666" y="3692731"/>
            <a:ext cx="7485117" cy="2181596"/>
          </a:xfrm>
          <a:prstGeom prst="rect">
            <a:avLst/>
          </a:prstGeom>
        </p:spPr>
      </p:pic>
      <p:sp>
        <p:nvSpPr>
          <p:cNvPr id="44" name="Rectangle: Rounded Corners 18">
            <a:extLst>
              <a:ext uri="{FF2B5EF4-FFF2-40B4-BE49-F238E27FC236}">
                <a16:creationId xmlns:a16="http://schemas.microsoft.com/office/drawing/2014/main" xmlns="" id="{A741D734-4E1C-4315-AC7C-E0E885A6794F}"/>
              </a:ext>
            </a:extLst>
          </p:cNvPr>
          <p:cNvSpPr/>
          <p:nvPr/>
        </p:nvSpPr>
        <p:spPr>
          <a:xfrm>
            <a:off x="2421990" y="258062"/>
            <a:ext cx="7372066" cy="985278"/>
          </a:xfrm>
          <a:prstGeom prst="roundRect">
            <a:avLst>
              <a:gd name="adj" fmla="val 497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bài học tiết ngày hôm qua và bài học tiết ngày hôm nay?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9BC20F-1BDF-41EC-9C88-5AF2AF0BF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" y="1329"/>
            <a:ext cx="12192001" cy="685800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81FCD63-66E4-4A99-B7D0-ADAB1E63E6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0" y="4918206"/>
            <a:ext cx="3333750" cy="2038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9D4EEF8-BCD2-4AD9-B91F-1118483902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40" y="4888060"/>
            <a:ext cx="3333750" cy="203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877" y="3435718"/>
            <a:ext cx="1780006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68" y="3531440"/>
            <a:ext cx="1780008" cy="2286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F5E9312-FCAE-47CF-9D0E-4CD53DE1E678}"/>
              </a:ext>
            </a:extLst>
          </p:cNvPr>
          <p:cNvGrpSpPr/>
          <p:nvPr/>
        </p:nvGrpSpPr>
        <p:grpSpPr>
          <a:xfrm>
            <a:off x="3140885" y="3239611"/>
            <a:ext cx="5720412" cy="2735820"/>
            <a:chOff x="2566941" y="981113"/>
            <a:chExt cx="5720412" cy="298185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D5B3967E-2091-4AE7-994B-3DAEFD299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936219" y="-388165"/>
              <a:ext cx="2981855" cy="572041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9906910-4936-46E3-BD8E-965098AC4A49}"/>
                </a:ext>
              </a:extLst>
            </p:cNvPr>
            <p:cNvSpPr txBox="1"/>
            <p:nvPr/>
          </p:nvSpPr>
          <p:spPr>
            <a:xfrm>
              <a:off x="3030922" y="1698566"/>
              <a:ext cx="4708872" cy="17108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chặn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nhé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43" y="703650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48" y="749046"/>
            <a:ext cx="2468880" cy="246888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1380AFA-2F3E-472F-9CE3-D3FF6C5D9B55}"/>
              </a:ext>
            </a:extLst>
          </p:cNvPr>
          <p:cNvSpPr/>
          <p:nvPr/>
        </p:nvSpPr>
        <p:spPr>
          <a:xfrm>
            <a:off x="665160" y="909975"/>
            <a:ext cx="108134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NGỘ KHÔNG THẬT                       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NGỘ KHÔNG GIẢ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439</Words>
  <Application>Microsoft Office PowerPoint</Application>
  <PresentationFormat>Widescreen</PresentationFormat>
  <Paragraphs>143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HP001 4 hàng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543</cp:revision>
  <dcterms:created xsi:type="dcterms:W3CDTF">2021-02-20T02:56:00Z</dcterms:created>
  <dcterms:modified xsi:type="dcterms:W3CDTF">2022-11-08T06:41:10Z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