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56" r:id="rId2"/>
    <p:sldId id="308" r:id="rId3"/>
    <p:sldId id="289" r:id="rId4"/>
    <p:sldId id="290" r:id="rId5"/>
    <p:sldId id="261" r:id="rId6"/>
    <p:sldId id="29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91" r:id="rId16"/>
    <p:sldId id="292" r:id="rId17"/>
    <p:sldId id="294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275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78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7F3B6-F15F-4830-84AD-92AFD0D11CA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0808-9C27-4A19-BB9E-D8B5B122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DD907-4732-414B-BB35-7D563E3F99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1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DD907-4732-414B-BB35-7D563E3F999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3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51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6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9978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36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53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6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1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3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1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5C792-938F-4F1E-81F5-860465A3588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CF6BB-A0E9-4FD3-A3E2-34842BF3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jpeg"/><Relationship Id="rId2" Type="http://schemas.openxmlformats.org/officeDocument/2006/relationships/audio" Target="file:///C:\Users\aaa\Documents\giao%20an%20DT\3.%20L&#7899;p%203\Ti&#7871;t%2014\&#7842;Nh\c2.m4a" TargetMode="External"/><Relationship Id="rId1" Type="http://schemas.microsoft.com/office/2007/relationships/media" Target="file:///C:\Users\aaa\Documents\giao%20an%20DT\3.%20L&#7899;p%203\Ti&#7871;t%2014\&#7842;Nh\c2.m4a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5.jpeg"/><Relationship Id="rId2" Type="http://schemas.openxmlformats.org/officeDocument/2006/relationships/audio" Target="file:///C:\Users\aaa\Documents\giao%20an%20DT\3.%20L&#7899;p%203\Ti&#7871;t%2014\&#7842;Nh\c3.m4a" TargetMode="External"/><Relationship Id="rId1" Type="http://schemas.microsoft.com/office/2007/relationships/media" Target="file:///C:\Users\aaa\Documents\giao%20an%20DT\3.%20L&#7899;p%203\Ti&#7871;t%2014\&#7842;Nh\c3.m4a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4a"/><Relationship Id="rId7" Type="http://schemas.openxmlformats.org/officeDocument/2006/relationships/image" Target="../media/image5.jpeg"/><Relationship Id="rId2" Type="http://schemas.openxmlformats.org/officeDocument/2006/relationships/audio" Target="file:///C:\Users\aaa\Documents\giao%20an%20DT\3.%20L&#7899;p%203\Ti&#7871;t%2014\&#7842;Nh\c4.m4a" TargetMode="External"/><Relationship Id="rId1" Type="http://schemas.microsoft.com/office/2007/relationships/media" Target="file:///C:\Users\aaa\Documents\giao%20an%20DT\3.%20L&#7899;p%203\Ti&#7871;t%2014\&#7842;Nh\c4.m4a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4a"/><Relationship Id="rId7" Type="http://schemas.openxmlformats.org/officeDocument/2006/relationships/image" Target="../media/image5.jpeg"/><Relationship Id="rId2" Type="http://schemas.openxmlformats.org/officeDocument/2006/relationships/audio" Target="file:///C:\Users\aaa\Documents\giao%20an%20DT\3.%20L&#7899;p%203\Ti&#7871;t%2014\&#7842;Nh\c34.m4a" TargetMode="External"/><Relationship Id="rId1" Type="http://schemas.microsoft.com/office/2007/relationships/media" Target="file:///C:\Users\aaa\Documents\giao%20an%20DT\3.%20L&#7899;p%203\Ti&#7871;t%2014\&#7842;Nh\c34.m4a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UONG/NHAC/Nhac%20khi%20dan%20toc/_vti_bin/shtml.exe/Tailieu/nguyet.htm/map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inh-nen-mam-non-co-giao-va-cac-b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/>
          <p:cNvSpPr/>
          <p:nvPr/>
        </p:nvSpPr>
        <p:spPr>
          <a:xfrm>
            <a:off x="4181119" y="2286000"/>
            <a:ext cx="4923656" cy="129740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altLang="zh-CN" sz="27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CÁC </a:t>
            </a:r>
            <a:r>
              <a:rPr lang="vi-VN" altLang="zh-CN" sz="27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CON</a:t>
            </a:r>
            <a:r>
              <a:rPr lang="en-US" altLang="zh-CN" sz="27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ĐẾN VỚI</a:t>
            </a:r>
          </a:p>
          <a:p>
            <a:pPr algn="ctr" eaLnBrk="1" hangingPunct="1">
              <a:spcBef>
                <a:spcPct val="20000"/>
              </a:spcBef>
              <a:defRPr/>
            </a:pPr>
            <a:endParaRPr lang="en-US" altLang="zh-CN" sz="788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altLang="zh-CN" sz="27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ÂM NHẠC</a:t>
            </a:r>
          </a:p>
          <a:p>
            <a:pPr algn="ctr" eaLnBrk="1" hangingPunct="1">
              <a:spcBef>
                <a:spcPct val="20000"/>
              </a:spcBef>
              <a:defRPr/>
            </a:pPr>
            <a:endParaRPr lang="en-US" altLang="zh-CN" sz="788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4929188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447531"/>
      </p:ext>
    </p:extLst>
  </p:cSld>
  <p:clrMapOvr>
    <a:masterClrMapping/>
  </p:clrMapOvr>
  <p:transition spd="slow" advTm="2837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  <a:prstGeom prst="rect">
            <a:avLst/>
          </a:prstGeom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7"/>
            <a:ext cx="12191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649414" y="804863"/>
            <a:ext cx="9407526" cy="2692400"/>
            <a:chOff x="175" y="864"/>
            <a:chExt cx="5926" cy="1696"/>
          </a:xfrm>
        </p:grpSpPr>
        <p:sp>
          <p:nvSpPr>
            <p:cNvPr id="14343" name="Rectangle 4"/>
            <p:cNvSpPr>
              <a:spLocks noChangeArrowheads="1"/>
            </p:cNvSpPr>
            <p:nvPr/>
          </p:nvSpPr>
          <p:spPr bwMode="auto">
            <a:xfrm>
              <a:off x="720" y="864"/>
              <a:ext cx="13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2238375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2238375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22383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22383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22383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383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383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383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383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Câu 2:</a:t>
              </a:r>
            </a:p>
          </p:txBody>
        </p:sp>
        <p:pic>
          <p:nvPicPr>
            <p:cNvPr id="1434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1516"/>
              <a:ext cx="56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Rectangle 6"/>
            <p:cNvSpPr>
              <a:spLocks noChangeArrowheads="1"/>
            </p:cNvSpPr>
            <p:nvPr/>
          </p:nvSpPr>
          <p:spPr bwMode="auto">
            <a:xfrm>
              <a:off x="576" y="2269"/>
              <a:ext cx="552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676275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676275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762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762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6762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762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762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762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7627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Tahoma" panose="020B0604030504040204" pitchFamily="34" charset="0"/>
                </a:rPr>
                <a:t> </a:t>
              </a:r>
              <a:r>
                <a:rPr lang="vi-VN" alt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Ai   gánh lúa về    sân  phơ</a:t>
              </a:r>
              <a:r>
                <a:rPr lang="en-US" altLang="vi-V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n</a:t>
              </a:r>
              <a:r>
                <a:rPr lang="vi-VN" alt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ắng      tươi  cho màu thóc vàng</a:t>
              </a:r>
              <a:endParaRPr lang="en-US" altLang="en-US" sz="2200" dirty="0">
                <a:solidFill>
                  <a:srgbClr val="00206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867400" y="1571626"/>
            <a:ext cx="914400" cy="1617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4" name="c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3681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gb-on-white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192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2438400" y="487363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</a:rPr>
              <a:t>Hát nối câu 1 với câu 2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2500"/>
            <a:ext cx="891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674938"/>
            <a:ext cx="891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540250"/>
            <a:ext cx="609600" cy="609600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02090" y="2112962"/>
            <a:ext cx="7924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 nhàng những bước chân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ang ngân tiếng reo cười.</a:t>
            </a:r>
            <a:endParaRPr lang="en-US" alt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38400" y="3755230"/>
            <a:ext cx="87709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   gánh lúa về    sân  phơ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ắng      tươi  cho màu thóc vàng</a:t>
            </a:r>
            <a:endParaRPr lang="en-US" altLang="en-US" sz="22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  <a:prstGeom prst="rect">
            <a:avLst/>
          </a:prstGeom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2895600" y="141763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</a:rPr>
              <a:t>Câu 3: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136775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248400" y="2160589"/>
            <a:ext cx="838200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347913" y="3221981"/>
            <a:ext cx="845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 mùa rộn ràng quê hương   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,ấ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       no chan hòa yêu thương</a:t>
            </a:r>
            <a:r>
              <a:rPr lang="vi-VN" alt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c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01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  <a:prstGeom prst="rect">
            <a:avLst/>
          </a:prstGeom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78"/>
            <a:ext cx="12192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3810000" y="868363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</a:rPr>
              <a:t>Câu 4: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533525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5989638" y="1466850"/>
            <a:ext cx="914400" cy="1295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9372600" y="1938339"/>
            <a:ext cx="5334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017713" y="2723505"/>
            <a:ext cx="845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 mùa rộn ràng nơi     nơi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         đâu vui nào vui hơn.</a:t>
            </a:r>
            <a:endParaRPr lang="en-US" alt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941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3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  <a:prstGeom prst="rect">
            <a:avLst/>
          </a:prstGeom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77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2438400" y="487363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</a:rPr>
              <a:t>Hát nối câu </a:t>
            </a:r>
            <a:r>
              <a:rPr lang="vi-VN" altLang="en-US" sz="2400" b="1">
                <a:solidFill>
                  <a:srgbClr val="CC0000"/>
                </a:solidFill>
              </a:rPr>
              <a:t>3</a:t>
            </a:r>
            <a:r>
              <a:rPr lang="en-US" altLang="en-US" sz="2400" b="1">
                <a:solidFill>
                  <a:srgbClr val="CC0000"/>
                </a:solidFill>
              </a:rPr>
              <a:t> với câu </a:t>
            </a:r>
            <a:r>
              <a:rPr lang="vi-VN" altLang="en-US" sz="2400" b="1">
                <a:solidFill>
                  <a:srgbClr val="CC0000"/>
                </a:solidFill>
              </a:rPr>
              <a:t>4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2541588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879600" y="3640138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 mùa rộn ràng nơi     nơi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         đâu vui nào vui hơn.</a:t>
            </a:r>
            <a:endParaRPr lang="en-US" alt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96938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28838" y="1961506"/>
            <a:ext cx="845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 mùa rộn ràng quê hương   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,ấ</a:t>
            </a:r>
            <a:r>
              <a:rPr lang="vi-VN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       no chan hòa yêu thương</a:t>
            </a:r>
            <a:r>
              <a:rPr lang="vi-VN" alt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c3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4464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590800" y="296864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 i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2119313" y="4462463"/>
            <a:ext cx="8534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ahoma" panose="020B0604030504040204" pitchFamily="34" charset="0"/>
              </a:rPr>
              <a:t> 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Hội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mùa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rộn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ràng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quê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hương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ấm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    no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chan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hoà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yêu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thương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29200"/>
            <a:ext cx="861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248754" y="5984587"/>
            <a:ext cx="845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Ngày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mùa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rộn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ràng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nơi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nơi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có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đâu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vui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nào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vui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hơn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95551" y="1712625"/>
            <a:ext cx="7629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Tahoma" panose="020B0604030504040204" pitchFamily="34" charset="0"/>
              </a:rPr>
              <a:t>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Nhịp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nhàng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những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bước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chân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  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Vang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ngân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tiếng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reo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cười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     </a:t>
            </a:r>
            <a:endParaRPr lang="en-US" altLang="en-US" sz="1600" b="1" dirty="0">
              <a:latin typeface="Tahoma" panose="020B0604030504040204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95551" y="3181064"/>
            <a:ext cx="84296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Ai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gánh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lúa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về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sân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phơi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nắng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tươi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cho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màu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thóc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vàng</a:t>
            </a:r>
            <a:endParaRPr lang="en-US" altLang="en-US" sz="1600" b="1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ahoma" panose="020B0604030504040204" pitchFamily="34" charset="0"/>
              </a:rPr>
              <a:t>                             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209800" y="0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66"/>
                </a:solidFill>
                <a:latin typeface=".VnAristote" panose="020B7200000000000000" pitchFamily="34" charset="0"/>
              </a:rPr>
              <a:t>Ngµy mïa vui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0000FF"/>
                </a:solidFill>
                <a:latin typeface=".VnTime" panose="020B7200000000000000" pitchFamily="34" charset="0"/>
              </a:rPr>
              <a:t>                                    D©n ca: Th¸i. Lêi míi: Hoµng L©n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036639"/>
            <a:ext cx="86868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63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5" grpId="0"/>
      <p:bldP spid="11269" grpId="0"/>
      <p:bldP spid="1127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gb-on-white-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90800" y="296864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38375" algn="l"/>
              </a:tabLst>
            </a:pPr>
            <a:endParaRPr lang="en-US" sz="4000" b="1" i="1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914400"/>
            <a:ext cx="86868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22860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36576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50292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2081213" y="5986464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Ngày</a:t>
            </a:r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mùa</a:t>
            </a: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rộn</a:t>
            </a:r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ràng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nơi</a:t>
            </a:r>
            <a:r>
              <a:rPr lang="en-US" sz="1600" b="1" dirty="0">
                <a:latin typeface="Tahoma" pitchFamily="34" charset="0"/>
              </a:rPr>
              <a:t>       </a:t>
            </a:r>
            <a:r>
              <a:rPr lang="en-US" sz="1600" b="1" dirty="0" err="1">
                <a:latin typeface="Tahoma" pitchFamily="34" charset="0"/>
              </a:rPr>
              <a:t>nơi</a:t>
            </a:r>
            <a:r>
              <a:rPr lang="en-US" sz="1600" b="1" dirty="0">
                <a:latin typeface="Tahoma" pitchFamily="34" charset="0"/>
              </a:rPr>
              <a:t>       </a:t>
            </a:r>
            <a:r>
              <a:rPr lang="en-US" sz="1600" b="1" dirty="0" err="1">
                <a:latin typeface="Tahoma" pitchFamily="34" charset="0"/>
              </a:rPr>
              <a:t>có</a:t>
            </a:r>
            <a:r>
              <a:rPr lang="en-US" sz="1600" b="1" dirty="0">
                <a:latin typeface="Tahoma" pitchFamily="34" charset="0"/>
              </a:rPr>
              <a:t>          </a:t>
            </a:r>
            <a:r>
              <a:rPr lang="en-US" sz="1600" b="1" dirty="0" err="1">
                <a:latin typeface="Tahoma" pitchFamily="34" charset="0"/>
              </a:rPr>
              <a:t>đâu</a:t>
            </a:r>
            <a:r>
              <a:rPr lang="en-US" sz="1600" b="1" dirty="0">
                <a:latin typeface="Tahoma" pitchFamily="34" charset="0"/>
              </a:rPr>
              <a:t>     </a:t>
            </a:r>
            <a:r>
              <a:rPr lang="en-US" sz="1600" b="1" dirty="0" err="1">
                <a:latin typeface="Tahoma" pitchFamily="34" charset="0"/>
              </a:rPr>
              <a:t>vui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nào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vui</a:t>
            </a:r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hơn</a:t>
            </a:r>
            <a:r>
              <a:rPr lang="en-US" sz="1600" b="1" dirty="0">
                <a:latin typeface="Tahoma" pitchFamily="34" charset="0"/>
              </a:rPr>
              <a:t> </a:t>
            </a:r>
            <a:endParaRPr lang="en-US" sz="1600" b="1" dirty="0">
              <a:solidFill>
                <a:srgbClr val="0000FF"/>
              </a:solidFill>
              <a:latin typeface="Tahoma" pitchFamily="34" charset="0"/>
            </a:endParaRPr>
          </a:p>
          <a:p>
            <a:pPr eaLnBrk="0" hangingPunct="0"/>
            <a:r>
              <a:rPr lang="en-US" sz="1600" b="1" dirty="0">
                <a:solidFill>
                  <a:srgbClr val="0000FF"/>
                </a:solidFill>
                <a:latin typeface="Tahoma" pitchFamily="34" charset="0"/>
              </a:rPr>
              <a:t>                 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X      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endParaRPr lang="en-US" sz="16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2505076" y="1849439"/>
            <a:ext cx="7629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Nhịp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nhàng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những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bước</a:t>
            </a: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chân</a:t>
            </a:r>
            <a:r>
              <a:rPr lang="en-US" sz="1600" b="1" dirty="0">
                <a:latin typeface="Tahoma" pitchFamily="34" charset="0"/>
              </a:rPr>
              <a:t>.         </a:t>
            </a:r>
            <a:r>
              <a:rPr lang="en-US" sz="1600" b="1" dirty="0" err="1">
                <a:latin typeface="Tahoma" pitchFamily="34" charset="0"/>
              </a:rPr>
              <a:t>Vang</a:t>
            </a:r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ngân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tiếng</a:t>
            </a:r>
            <a:r>
              <a:rPr lang="en-US" sz="1600" b="1" dirty="0">
                <a:latin typeface="Tahoma" pitchFamily="34" charset="0"/>
              </a:rPr>
              <a:t> reo      </a:t>
            </a:r>
            <a:r>
              <a:rPr lang="en-US" sz="1600" b="1" dirty="0" err="1">
                <a:latin typeface="Tahoma" pitchFamily="34" charset="0"/>
              </a:rPr>
              <a:t>cười</a:t>
            </a:r>
            <a:endParaRPr lang="en-US" sz="1600" b="1" dirty="0">
              <a:solidFill>
                <a:srgbClr val="0000FF"/>
              </a:solidFill>
              <a:latin typeface="Tahoma" pitchFamily="34" charset="0"/>
            </a:endParaRPr>
          </a:p>
          <a:p>
            <a:pPr eaLnBrk="0" hangingPunct="0"/>
            <a:r>
              <a:rPr lang="en-US" sz="1600" b="1" dirty="0">
                <a:solidFill>
                  <a:srgbClr val="0000FF"/>
                </a:solidFill>
                <a:latin typeface="Tahoma" pitchFamily="34" charset="0"/>
              </a:rPr>
              <a:t>               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X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endParaRPr lang="en-US" sz="16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085976" y="3159126"/>
            <a:ext cx="842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676275" algn="l"/>
              </a:tabLst>
            </a:pPr>
            <a:r>
              <a:rPr lang="en-US" sz="1600" dirty="0">
                <a:solidFill>
                  <a:srgbClr val="0000FF"/>
                </a:solidFill>
                <a:latin typeface="Tahoma" pitchFamily="34" charset="0"/>
              </a:rPr>
              <a:t>      </a:t>
            </a:r>
            <a:r>
              <a:rPr lang="en-US" sz="1600" b="1" dirty="0">
                <a:latin typeface="Tahoma" pitchFamily="34" charset="0"/>
              </a:rPr>
              <a:t> Ai      </a:t>
            </a:r>
            <a:r>
              <a:rPr lang="en-US" sz="1600" b="1" dirty="0" err="1">
                <a:latin typeface="Tahoma" pitchFamily="34" charset="0"/>
              </a:rPr>
              <a:t>gánh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lúa</a:t>
            </a:r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về</a:t>
            </a:r>
            <a:r>
              <a:rPr lang="en-US" sz="1600" b="1" dirty="0">
                <a:latin typeface="Tahoma" pitchFamily="34" charset="0"/>
              </a:rPr>
              <a:t>        </a:t>
            </a:r>
            <a:r>
              <a:rPr lang="en-US" sz="1600" b="1" dirty="0" err="1">
                <a:latin typeface="Tahoma" pitchFamily="34" charset="0"/>
              </a:rPr>
              <a:t>sân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phơi</a:t>
            </a:r>
            <a:r>
              <a:rPr lang="en-US" sz="1600" b="1" dirty="0">
                <a:latin typeface="Tahoma" pitchFamily="34" charset="0"/>
              </a:rPr>
              <a:t>     </a:t>
            </a:r>
            <a:r>
              <a:rPr lang="en-US" sz="1600" b="1" dirty="0" err="1">
                <a:latin typeface="Tahoma" pitchFamily="34" charset="0"/>
              </a:rPr>
              <a:t>nắng</a:t>
            </a:r>
            <a:r>
              <a:rPr lang="en-US" sz="1600" b="1" dirty="0">
                <a:latin typeface="Tahoma" pitchFamily="34" charset="0"/>
              </a:rPr>
              <a:t>      </a:t>
            </a:r>
            <a:r>
              <a:rPr lang="en-US" sz="1600" b="1" dirty="0" err="1">
                <a:latin typeface="Tahoma" pitchFamily="34" charset="0"/>
              </a:rPr>
              <a:t>tươi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cho</a:t>
            </a: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màu</a:t>
            </a: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thóc</a:t>
            </a:r>
            <a:r>
              <a:rPr lang="en-US" sz="1600" b="1" dirty="0">
                <a:latin typeface="Tahoma" pitchFamily="34" charset="0"/>
              </a:rPr>
              <a:t>    </a:t>
            </a:r>
            <a:r>
              <a:rPr lang="en-US" sz="1600" b="1" dirty="0" err="1">
                <a:latin typeface="Tahoma" pitchFamily="34" charset="0"/>
              </a:rPr>
              <a:t>vàng</a:t>
            </a:r>
            <a:endParaRPr lang="en-US" sz="1600" b="1" dirty="0">
              <a:latin typeface="Tahoma" pitchFamily="34" charset="0"/>
            </a:endParaRPr>
          </a:p>
          <a:p>
            <a:pPr algn="just" eaLnBrk="0" hangingPunct="0">
              <a:tabLst>
                <a:tab pos="676275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X     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endParaRPr lang="en-US" sz="16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2119313" y="4584701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676275" algn="l"/>
              </a:tabLst>
            </a:pPr>
            <a:r>
              <a:rPr lang="en-US" sz="1600" b="1" dirty="0">
                <a:solidFill>
                  <a:srgbClr val="0000FF"/>
                </a:solidFill>
                <a:latin typeface="Tahoma" pitchFamily="34" charset="0"/>
              </a:rPr>
              <a:t>       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Hội</a:t>
            </a:r>
            <a:r>
              <a:rPr lang="en-US" sz="1600" b="1" dirty="0">
                <a:latin typeface="Tahoma" pitchFamily="34" charset="0"/>
              </a:rPr>
              <a:t>       </a:t>
            </a:r>
            <a:r>
              <a:rPr lang="en-US" sz="1600" b="1" dirty="0" err="1">
                <a:latin typeface="Tahoma" pitchFamily="34" charset="0"/>
              </a:rPr>
              <a:t>mùa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rộn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ràng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quê</a:t>
            </a:r>
            <a:r>
              <a:rPr lang="en-US" sz="1600" b="1" dirty="0">
                <a:latin typeface="Tahoma" pitchFamily="34" charset="0"/>
              </a:rPr>
              <a:t>     </a:t>
            </a:r>
            <a:r>
              <a:rPr lang="en-US" sz="1600" b="1" dirty="0" err="1">
                <a:latin typeface="Tahoma" pitchFamily="34" charset="0"/>
              </a:rPr>
              <a:t>hương</a:t>
            </a:r>
            <a:r>
              <a:rPr lang="en-US" sz="1600" b="1" dirty="0">
                <a:latin typeface="Tahoma" pitchFamily="34" charset="0"/>
              </a:rPr>
              <a:t>     </a:t>
            </a:r>
            <a:r>
              <a:rPr lang="en-US" sz="1600" b="1" dirty="0" err="1">
                <a:latin typeface="Tahoma" pitchFamily="34" charset="0"/>
              </a:rPr>
              <a:t>ấm</a:t>
            </a:r>
            <a:r>
              <a:rPr lang="en-US" sz="1600" b="1" dirty="0">
                <a:latin typeface="Tahoma" pitchFamily="34" charset="0"/>
              </a:rPr>
              <a:t>         no </a:t>
            </a:r>
            <a:r>
              <a:rPr lang="en-US" sz="1600" b="1" dirty="0" err="1">
                <a:latin typeface="Tahoma" pitchFamily="34" charset="0"/>
              </a:rPr>
              <a:t>chan</a:t>
            </a:r>
            <a:r>
              <a:rPr lang="en-US" sz="1600" b="1" dirty="0">
                <a:latin typeface="Tahoma" pitchFamily="34" charset="0"/>
              </a:rPr>
              <a:t>  </a:t>
            </a:r>
            <a:r>
              <a:rPr lang="en-US" sz="1600" b="1" dirty="0" err="1">
                <a:latin typeface="Tahoma" pitchFamily="34" charset="0"/>
              </a:rPr>
              <a:t>hoà</a:t>
            </a:r>
            <a:r>
              <a:rPr lang="en-US" sz="1600" b="1" dirty="0">
                <a:latin typeface="Tahoma" pitchFamily="34" charset="0"/>
              </a:rPr>
              <a:t>   </a:t>
            </a:r>
            <a:r>
              <a:rPr lang="en-US" sz="1600" b="1" dirty="0" err="1">
                <a:latin typeface="Tahoma" pitchFamily="34" charset="0"/>
              </a:rPr>
              <a:t>yêu</a:t>
            </a:r>
            <a:r>
              <a:rPr lang="en-US" sz="1600" b="1" dirty="0">
                <a:latin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</a:rPr>
              <a:t>thương</a:t>
            </a:r>
            <a:r>
              <a:rPr lang="en-US" sz="1600" b="1" dirty="0">
                <a:latin typeface="Tahoma" pitchFamily="34" charset="0"/>
              </a:rPr>
              <a:t>.</a:t>
            </a:r>
            <a:endParaRPr lang="en-US" sz="1600" b="1" dirty="0">
              <a:solidFill>
                <a:srgbClr val="0000FF"/>
              </a:solidFill>
              <a:latin typeface="Tahoma" pitchFamily="34" charset="0"/>
            </a:endParaRPr>
          </a:p>
          <a:p>
            <a:pPr eaLnBrk="0" hangingPunct="0">
              <a:tabLst>
                <a:tab pos="676275" algn="l"/>
              </a:tabLst>
            </a:pPr>
            <a:r>
              <a:rPr lang="en-US" sz="1600" b="1" dirty="0">
                <a:solidFill>
                  <a:srgbClr val="0000FF"/>
                </a:solidFill>
                <a:latin typeface="Tahoma" pitchFamily="34" charset="0"/>
              </a:rPr>
              <a:t>                        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X  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</a:rPr>
              <a:t>                                 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</a:rPr>
              <a:t>X</a:t>
            </a:r>
            <a:endParaRPr lang="en-US" sz="16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8444" name="Rectangle 15"/>
          <p:cNvSpPr>
            <a:spLocks noChangeArrowheads="1"/>
          </p:cNvSpPr>
          <p:nvPr/>
        </p:nvSpPr>
        <p:spPr bwMode="auto">
          <a:xfrm>
            <a:off x="2505076" y="-4272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C0000"/>
                </a:solidFill>
              </a:rPr>
              <a:t>      </a:t>
            </a:r>
            <a:r>
              <a:rPr lang="en-US" sz="2400" b="1" dirty="0">
                <a:solidFill>
                  <a:srgbClr val="CC0000"/>
                </a:solidFill>
              </a:rPr>
              <a:t>HÁT KẾT HỢP GÕ ĐỆM THEO NHỊP</a:t>
            </a:r>
          </a:p>
        </p:txBody>
      </p:sp>
      <p:pic>
        <p:nvPicPr>
          <p:cNvPr id="13" name="[KARAOKE] NGÀY MÙA VUI - CD CHUẨN BGD - ÂM NHẠC LỚP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6641" y="6028174"/>
            <a:ext cx="1475359" cy="829826"/>
          </a:xfrm>
        </p:spPr>
      </p:pic>
    </p:spTree>
    <p:extLst>
      <p:ext uri="{BB962C8B-B14F-4D97-AF65-F5344CB8AC3E}">
        <p14:creationId xmlns:p14="http://schemas.microsoft.com/office/powerpoint/2010/main" val="12087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9161" grpId="0"/>
      <p:bldP spid="49164" grpId="0"/>
      <p:bldP spid="49165" grpId="0"/>
      <p:bldP spid="491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905000" y="13716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00" kern="10">
              <a:ln w="19050">
                <a:solidFill>
                  <a:srgbClr val="FFFF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202346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4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9800" y="1116014"/>
            <a:ext cx="7772400" cy="5284787"/>
            <a:chOff x="432" y="-24"/>
            <a:chExt cx="4800" cy="3528"/>
          </a:xfrm>
        </p:grpSpPr>
        <p:pic>
          <p:nvPicPr>
            <p:cNvPr id="28676" name="Picture 5" descr="image0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464"/>
              <a:ext cx="2400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6" descr="image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1464"/>
              <a:ext cx="2400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7" descr="Danbau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-24"/>
              <a:ext cx="4800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2516189" y="225425"/>
            <a:ext cx="71088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Giới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thiệu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một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vài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nhạc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cụ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dân</a:t>
            </a:r>
            <a:r>
              <a:rPr lang="en-US" altLang="vi-VN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tộc</a:t>
            </a:r>
            <a:endParaRPr lang="en-US" altLang="vi-VN" sz="3600" dirty="0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67200"/>
            <a:ext cx="9144000" cy="2286000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thót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22" name="Picture 2" descr="D:\nhac cu dan toc dan b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0"/>
            <a:ext cx="7094482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67606" y="2246294"/>
            <a:ext cx="3181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hưởng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7467600" y="304800"/>
            <a:ext cx="1447800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6986" y="1"/>
            <a:ext cx="2353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Vòi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dirty="0"/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8153400" y="1676400"/>
            <a:ext cx="990600" cy="76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58201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4343400" y="1295400"/>
            <a:ext cx="17526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24200" y="762000"/>
            <a:ext cx="236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Dây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endParaRPr lang="en-US" sz="2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0" y="2514600"/>
            <a:ext cx="914400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53000" y="2895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358140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448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4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nhac cu dan toc dan nguy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4572001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77000" y="2514600"/>
            <a:ext cx="1143000" cy="914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67601" y="2209800"/>
            <a:ext cx="163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Dây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00800" y="1447800"/>
            <a:ext cx="25146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86800" y="990600"/>
            <a:ext cx="17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00400" y="2667000"/>
            <a:ext cx="1752600" cy="914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2133600"/>
            <a:ext cx="229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133600" y="3581400"/>
            <a:ext cx="762000" cy="228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1" y="3124200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Thùng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22" name="Straight Connector 21"/>
          <p:cNvCxnSpPr/>
          <p:nvPr/>
        </p:nvCxnSpPr>
        <p:spPr>
          <a:xfrm rot="10800000">
            <a:off x="3276600" y="533400"/>
            <a:ext cx="28194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4001" y="228600"/>
            <a:ext cx="335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Bộ</a:t>
            </a:r>
            <a:r>
              <a:rPr lang="en-US" sz="2800" b="1" dirty="0"/>
              <a:t> </a:t>
            </a:r>
            <a:r>
              <a:rPr lang="en-US" sz="2800" b="1" dirty="0" err="1"/>
              <a:t>phận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dây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06584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anh nhac cu dan to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40386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4876801"/>
            <a:ext cx="9194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  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86000" y="2286000"/>
            <a:ext cx="2209800" cy="1066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3362980"/>
            <a:ext cx="23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Dây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7086600" y="1752600"/>
            <a:ext cx="1905000" cy="1905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52254" y="3515380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Cầu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12" name="Straight Connector 11"/>
          <p:cNvCxnSpPr/>
          <p:nvPr/>
        </p:nvCxnSpPr>
        <p:spPr>
          <a:xfrm rot="16200000" flipV="1">
            <a:off x="4571999" y="914400"/>
            <a:ext cx="914400" cy="914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95601" y="619780"/>
            <a:ext cx="267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Thùng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6248400" y="457201"/>
            <a:ext cx="2590800" cy="228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53492" y="228600"/>
            <a:ext cx="230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Trục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562600" y="3124200"/>
            <a:ext cx="1295400" cy="76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3124200"/>
            <a:ext cx="184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67000" y="403860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      </a:t>
            </a:r>
            <a:r>
              <a:rPr lang="en-US" sz="3600" b="1" dirty="0" err="1"/>
              <a:t>Đàn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r>
              <a:rPr lang="en-US" sz="3600" b="1" dirty="0"/>
              <a:t>(</a:t>
            </a:r>
            <a:r>
              <a:rPr lang="en-US" sz="3600" b="1" dirty="0" err="1"/>
              <a:t>Đàn</a:t>
            </a:r>
            <a:r>
              <a:rPr lang="en-US" sz="3600" b="1" dirty="0"/>
              <a:t> </a:t>
            </a:r>
            <a:r>
              <a:rPr lang="en-US" sz="3600" b="1" dirty="0" err="1"/>
              <a:t>thập</a:t>
            </a:r>
            <a:r>
              <a:rPr lang="en-US" sz="3600" b="1" dirty="0"/>
              <a:t> </a:t>
            </a:r>
            <a:r>
              <a:rPr lang="en-US" sz="3600" b="1" dirty="0" err="1"/>
              <a:t>lục</a:t>
            </a:r>
            <a:r>
              <a:rPr lang="en-US" sz="3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5313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09801"/>
            <a:ext cx="6697538" cy="4400551"/>
          </a:xfrm>
          <a:prstGeom prst="rect">
            <a:avLst/>
          </a:prstGeom>
          <a:noFill/>
        </p:spPr>
      </p:pic>
      <p:pic>
        <p:nvPicPr>
          <p:cNvPr id="67588" name="Picture 4" descr="Kết quả hình ảnh cho hình động đang suy ngh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1" y="185320"/>
            <a:ext cx="2133600" cy="15672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0" y="83820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1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sas-96053-dsc_0552"/>
          <p:cNvPicPr>
            <a:picLocks noChangeAspect="1" noChangeArrowheads="1"/>
          </p:cNvPicPr>
          <p:nvPr/>
        </p:nvPicPr>
        <p:blipFill>
          <a:blip r:embed="rId2"/>
          <a:srcRect l="10226" t="12947" r="14566" b="13106"/>
          <a:stretch>
            <a:fillRect/>
          </a:stretch>
        </p:blipFill>
        <p:spPr bwMode="auto">
          <a:xfrm>
            <a:off x="1752600" y="681176"/>
            <a:ext cx="658495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404226" y="282575"/>
            <a:ext cx="2546349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6491288" y="2324239"/>
            <a:ext cx="38528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ĐànTranh</a:t>
            </a:r>
            <a:endParaRPr lang="en-US" alt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4000" dirty="0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4000" dirty="0" err="1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4000" dirty="0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dirty="0" err="1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vi-VN" sz="4000" dirty="0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dirty="0" err="1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vi-VN" sz="4000" dirty="0">
                <a:solidFill>
                  <a:srgbClr val="FE007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/>
            <a:endParaRPr lang="en-US" altLang="vi-VN" sz="4000" dirty="0">
              <a:solidFill>
                <a:srgbClr val="FE00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1524000" y="4421327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1489075" y="5311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40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40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40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altLang="vi-VN" sz="40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vi-VN" sz="40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191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8" grpId="0"/>
      <p:bldP spid="624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 descr="Bouquet"/>
          <p:cNvSpPr txBox="1">
            <a:spLocks noChangeArrowheads="1"/>
          </p:cNvSpPr>
          <p:nvPr/>
        </p:nvSpPr>
        <p:spPr bwMode="auto">
          <a:xfrm>
            <a:off x="1524000" y="4953001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alt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Text Box 3" descr="Bouquet"/>
          <p:cNvSpPr txBox="1">
            <a:spLocks noChangeArrowheads="1"/>
          </p:cNvSpPr>
          <p:nvPr/>
        </p:nvSpPr>
        <p:spPr bwMode="auto">
          <a:xfrm>
            <a:off x="1219201" y="4343401"/>
            <a:ext cx="770731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vi-VN" sz="32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944564"/>
            <a:ext cx="289560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 descr="Bouquet"/>
          <p:cNvSpPr txBox="1">
            <a:spLocks noChangeArrowheads="1"/>
          </p:cNvSpPr>
          <p:nvPr/>
        </p:nvSpPr>
        <p:spPr bwMode="auto">
          <a:xfrm>
            <a:off x="1524000" y="152401"/>
            <a:ext cx="889158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vi-VN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kìm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vi-VN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altLang="vi-VN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9" descr="01.NguyetTrangchu1.jpg (26102 bytes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7499" t="13345" r="55833" b="5484"/>
          <a:stretch>
            <a:fillRect/>
          </a:stretch>
        </p:blipFill>
        <p:spPr bwMode="auto">
          <a:xfrm>
            <a:off x="7924801" y="762001"/>
            <a:ext cx="2479675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6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Bausosan"/>
          <p:cNvPicPr>
            <a:picLocks noChangeAspect="1" noChangeArrowheads="1"/>
          </p:cNvPicPr>
          <p:nvPr/>
        </p:nvPicPr>
        <p:blipFill>
          <a:blip r:embed="rId2"/>
          <a:srcRect t="2316" b="2702"/>
          <a:stretch>
            <a:fillRect/>
          </a:stretch>
        </p:blipFill>
        <p:spPr bwMode="auto">
          <a:xfrm>
            <a:off x="1752601" y="-205439"/>
            <a:ext cx="7872413" cy="313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530350" y="-134938"/>
            <a:ext cx="9245600" cy="6953251"/>
            <a:chOff x="4" y="-85"/>
            <a:chExt cx="5824" cy="4380"/>
          </a:xfrm>
        </p:grpSpPr>
        <p:sp>
          <p:nvSpPr>
            <p:cNvPr id="29705" name="Line 21"/>
            <p:cNvSpPr>
              <a:spLocks noChangeShapeType="1"/>
            </p:cNvSpPr>
            <p:nvPr/>
          </p:nvSpPr>
          <p:spPr bwMode="auto">
            <a:xfrm>
              <a:off x="45" y="935"/>
              <a:ext cx="0" cy="3154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24" y="5"/>
              <a:ext cx="1976" cy="953"/>
              <a:chOff x="1384" y="283"/>
              <a:chExt cx="1976" cy="953"/>
            </a:xfrm>
          </p:grpSpPr>
          <p:sp>
            <p:nvSpPr>
              <p:cNvPr id="30942" name="Freeform 23"/>
              <p:cNvSpPr>
                <a:spLocks/>
              </p:cNvSpPr>
              <p:nvPr/>
            </p:nvSpPr>
            <p:spPr bwMode="auto">
              <a:xfrm>
                <a:off x="2445" y="309"/>
                <a:ext cx="278" cy="70"/>
              </a:xfrm>
              <a:custGeom>
                <a:avLst/>
                <a:gdLst>
                  <a:gd name="T0" fmla="*/ 0 w 278"/>
                  <a:gd name="T1" fmla="*/ 8 h 140"/>
                  <a:gd name="T2" fmla="*/ 0 w 278"/>
                  <a:gd name="T3" fmla="*/ 8 h 140"/>
                  <a:gd name="T4" fmla="*/ 4 w 278"/>
                  <a:gd name="T5" fmla="*/ 8 h 140"/>
                  <a:gd name="T6" fmla="*/ 7 w 278"/>
                  <a:gd name="T7" fmla="*/ 8 h 140"/>
                  <a:gd name="T8" fmla="*/ 7 w 278"/>
                  <a:gd name="T9" fmla="*/ 8 h 140"/>
                  <a:gd name="T10" fmla="*/ 30 w 278"/>
                  <a:gd name="T11" fmla="*/ 8 h 140"/>
                  <a:gd name="T12" fmla="*/ 53 w 278"/>
                  <a:gd name="T13" fmla="*/ 8 h 140"/>
                  <a:gd name="T14" fmla="*/ 74 w 278"/>
                  <a:gd name="T15" fmla="*/ 8 h 140"/>
                  <a:gd name="T16" fmla="*/ 94 w 278"/>
                  <a:gd name="T17" fmla="*/ 8 h 140"/>
                  <a:gd name="T18" fmla="*/ 114 w 278"/>
                  <a:gd name="T19" fmla="*/ 8 h 140"/>
                  <a:gd name="T20" fmla="*/ 134 w 278"/>
                  <a:gd name="T21" fmla="*/ 7 h 140"/>
                  <a:gd name="T22" fmla="*/ 153 w 278"/>
                  <a:gd name="T23" fmla="*/ 7 h 140"/>
                  <a:gd name="T24" fmla="*/ 170 w 278"/>
                  <a:gd name="T25" fmla="*/ 6 h 140"/>
                  <a:gd name="T26" fmla="*/ 187 w 278"/>
                  <a:gd name="T27" fmla="*/ 6 h 140"/>
                  <a:gd name="T28" fmla="*/ 203 w 278"/>
                  <a:gd name="T29" fmla="*/ 5 h 140"/>
                  <a:gd name="T30" fmla="*/ 218 w 278"/>
                  <a:gd name="T31" fmla="*/ 4 h 140"/>
                  <a:gd name="T32" fmla="*/ 232 w 278"/>
                  <a:gd name="T33" fmla="*/ 3 h 140"/>
                  <a:gd name="T34" fmla="*/ 245 w 278"/>
                  <a:gd name="T35" fmla="*/ 3 h 140"/>
                  <a:gd name="T36" fmla="*/ 256 w 278"/>
                  <a:gd name="T37" fmla="*/ 2 h 140"/>
                  <a:gd name="T38" fmla="*/ 268 w 278"/>
                  <a:gd name="T39" fmla="*/ 1 h 140"/>
                  <a:gd name="T40" fmla="*/ 278 w 278"/>
                  <a:gd name="T41" fmla="*/ 0 h 140"/>
                  <a:gd name="T42" fmla="*/ 275 w 278"/>
                  <a:gd name="T43" fmla="*/ 1 h 140"/>
                  <a:gd name="T44" fmla="*/ 268 w 278"/>
                  <a:gd name="T45" fmla="*/ 2 h 140"/>
                  <a:gd name="T46" fmla="*/ 258 w 278"/>
                  <a:gd name="T47" fmla="*/ 3 h 140"/>
                  <a:gd name="T48" fmla="*/ 243 w 278"/>
                  <a:gd name="T49" fmla="*/ 4 h 140"/>
                  <a:gd name="T50" fmla="*/ 228 w 278"/>
                  <a:gd name="T51" fmla="*/ 5 h 140"/>
                  <a:gd name="T52" fmla="*/ 210 w 278"/>
                  <a:gd name="T53" fmla="*/ 6 h 140"/>
                  <a:gd name="T54" fmla="*/ 190 w 278"/>
                  <a:gd name="T55" fmla="*/ 7 h 140"/>
                  <a:gd name="T56" fmla="*/ 169 w 278"/>
                  <a:gd name="T57" fmla="*/ 7 h 140"/>
                  <a:gd name="T58" fmla="*/ 147 w 278"/>
                  <a:gd name="T59" fmla="*/ 8 h 140"/>
                  <a:gd name="T60" fmla="*/ 124 w 278"/>
                  <a:gd name="T61" fmla="*/ 9 h 140"/>
                  <a:gd name="T62" fmla="*/ 102 w 278"/>
                  <a:gd name="T63" fmla="*/ 9 h 140"/>
                  <a:gd name="T64" fmla="*/ 80 w 278"/>
                  <a:gd name="T65" fmla="*/ 9 h 140"/>
                  <a:gd name="T66" fmla="*/ 57 w 278"/>
                  <a:gd name="T67" fmla="*/ 9 h 140"/>
                  <a:gd name="T68" fmla="*/ 37 w 278"/>
                  <a:gd name="T69" fmla="*/ 9 h 140"/>
                  <a:gd name="T70" fmla="*/ 17 w 278"/>
                  <a:gd name="T71" fmla="*/ 9 h 140"/>
                  <a:gd name="T72" fmla="*/ 0 w 278"/>
                  <a:gd name="T73" fmla="*/ 8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78" h="140">
                    <a:moveTo>
                      <a:pt x="0" y="122"/>
                    </a:moveTo>
                    <a:lnTo>
                      <a:pt x="0" y="121"/>
                    </a:lnTo>
                    <a:lnTo>
                      <a:pt x="4" y="119"/>
                    </a:lnTo>
                    <a:lnTo>
                      <a:pt x="7" y="117"/>
                    </a:lnTo>
                    <a:lnTo>
                      <a:pt x="7" y="116"/>
                    </a:lnTo>
                    <a:lnTo>
                      <a:pt x="30" y="122"/>
                    </a:lnTo>
                    <a:lnTo>
                      <a:pt x="53" y="126"/>
                    </a:lnTo>
                    <a:lnTo>
                      <a:pt x="74" y="127"/>
                    </a:lnTo>
                    <a:lnTo>
                      <a:pt x="94" y="124"/>
                    </a:lnTo>
                    <a:lnTo>
                      <a:pt x="114" y="119"/>
                    </a:lnTo>
                    <a:lnTo>
                      <a:pt x="134" y="112"/>
                    </a:lnTo>
                    <a:lnTo>
                      <a:pt x="153" y="104"/>
                    </a:lnTo>
                    <a:lnTo>
                      <a:pt x="170" y="94"/>
                    </a:lnTo>
                    <a:lnTo>
                      <a:pt x="187" y="83"/>
                    </a:lnTo>
                    <a:lnTo>
                      <a:pt x="203" y="71"/>
                    </a:lnTo>
                    <a:lnTo>
                      <a:pt x="218" y="60"/>
                    </a:lnTo>
                    <a:lnTo>
                      <a:pt x="232" y="46"/>
                    </a:lnTo>
                    <a:lnTo>
                      <a:pt x="245" y="33"/>
                    </a:lnTo>
                    <a:lnTo>
                      <a:pt x="256" y="22"/>
                    </a:lnTo>
                    <a:lnTo>
                      <a:pt x="268" y="10"/>
                    </a:lnTo>
                    <a:lnTo>
                      <a:pt x="278" y="0"/>
                    </a:lnTo>
                    <a:lnTo>
                      <a:pt x="275" y="13"/>
                    </a:lnTo>
                    <a:lnTo>
                      <a:pt x="268" y="27"/>
                    </a:lnTo>
                    <a:lnTo>
                      <a:pt x="258" y="40"/>
                    </a:lnTo>
                    <a:lnTo>
                      <a:pt x="243" y="55"/>
                    </a:lnTo>
                    <a:lnTo>
                      <a:pt x="228" y="69"/>
                    </a:lnTo>
                    <a:lnTo>
                      <a:pt x="210" y="84"/>
                    </a:lnTo>
                    <a:lnTo>
                      <a:pt x="190" y="98"/>
                    </a:lnTo>
                    <a:lnTo>
                      <a:pt x="169" y="109"/>
                    </a:lnTo>
                    <a:lnTo>
                      <a:pt x="147" y="121"/>
                    </a:lnTo>
                    <a:lnTo>
                      <a:pt x="124" y="129"/>
                    </a:lnTo>
                    <a:lnTo>
                      <a:pt x="102" y="135"/>
                    </a:lnTo>
                    <a:lnTo>
                      <a:pt x="80" y="140"/>
                    </a:lnTo>
                    <a:lnTo>
                      <a:pt x="57" y="140"/>
                    </a:lnTo>
                    <a:lnTo>
                      <a:pt x="37" y="139"/>
                    </a:lnTo>
                    <a:lnTo>
                      <a:pt x="17" y="132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3" name="Freeform 24"/>
              <p:cNvSpPr>
                <a:spLocks/>
              </p:cNvSpPr>
              <p:nvPr/>
            </p:nvSpPr>
            <p:spPr bwMode="auto">
              <a:xfrm>
                <a:off x="2663" y="288"/>
                <a:ext cx="15" cy="54"/>
              </a:xfrm>
              <a:custGeom>
                <a:avLst/>
                <a:gdLst>
                  <a:gd name="T0" fmla="*/ 11 w 15"/>
                  <a:gd name="T1" fmla="*/ 0 h 109"/>
                  <a:gd name="T2" fmla="*/ 15 w 15"/>
                  <a:gd name="T3" fmla="*/ 0 h 109"/>
                  <a:gd name="T4" fmla="*/ 15 w 15"/>
                  <a:gd name="T5" fmla="*/ 2 h 109"/>
                  <a:gd name="T6" fmla="*/ 11 w 15"/>
                  <a:gd name="T7" fmla="*/ 5 h 109"/>
                  <a:gd name="T8" fmla="*/ 0 w 15"/>
                  <a:gd name="T9" fmla="*/ 6 h 109"/>
                  <a:gd name="T10" fmla="*/ 2 w 15"/>
                  <a:gd name="T11" fmla="*/ 5 h 109"/>
                  <a:gd name="T12" fmla="*/ 5 w 15"/>
                  <a:gd name="T13" fmla="*/ 2 h 109"/>
                  <a:gd name="T14" fmla="*/ 8 w 15"/>
                  <a:gd name="T15" fmla="*/ 0 h 109"/>
                  <a:gd name="T16" fmla="*/ 11 w 15"/>
                  <a:gd name="T17" fmla="*/ 0 h 1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09">
                    <a:moveTo>
                      <a:pt x="11" y="0"/>
                    </a:moveTo>
                    <a:lnTo>
                      <a:pt x="15" y="13"/>
                    </a:lnTo>
                    <a:lnTo>
                      <a:pt x="15" y="44"/>
                    </a:lnTo>
                    <a:lnTo>
                      <a:pt x="11" y="81"/>
                    </a:lnTo>
                    <a:lnTo>
                      <a:pt x="0" y="109"/>
                    </a:lnTo>
                    <a:lnTo>
                      <a:pt x="2" y="81"/>
                    </a:lnTo>
                    <a:lnTo>
                      <a:pt x="5" y="44"/>
                    </a:lnTo>
                    <a:lnTo>
                      <a:pt x="8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4" name="Freeform 25"/>
              <p:cNvSpPr>
                <a:spLocks/>
              </p:cNvSpPr>
              <p:nvPr/>
            </p:nvSpPr>
            <p:spPr bwMode="auto">
              <a:xfrm>
                <a:off x="2640" y="287"/>
                <a:ext cx="20" cy="65"/>
              </a:xfrm>
              <a:custGeom>
                <a:avLst/>
                <a:gdLst>
                  <a:gd name="T0" fmla="*/ 15 w 20"/>
                  <a:gd name="T1" fmla="*/ 0 h 131"/>
                  <a:gd name="T2" fmla="*/ 20 w 20"/>
                  <a:gd name="T3" fmla="*/ 1 h 131"/>
                  <a:gd name="T4" fmla="*/ 18 w 20"/>
                  <a:gd name="T5" fmla="*/ 3 h 131"/>
                  <a:gd name="T6" fmla="*/ 12 w 20"/>
                  <a:gd name="T7" fmla="*/ 6 h 131"/>
                  <a:gd name="T8" fmla="*/ 0 w 20"/>
                  <a:gd name="T9" fmla="*/ 8 h 131"/>
                  <a:gd name="T10" fmla="*/ 2 w 20"/>
                  <a:gd name="T11" fmla="*/ 6 h 131"/>
                  <a:gd name="T12" fmla="*/ 5 w 20"/>
                  <a:gd name="T13" fmla="*/ 3 h 131"/>
                  <a:gd name="T14" fmla="*/ 10 w 20"/>
                  <a:gd name="T15" fmla="*/ 1 h 131"/>
                  <a:gd name="T16" fmla="*/ 15 w 20"/>
                  <a:gd name="T17" fmla="*/ 0 h 1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131">
                    <a:moveTo>
                      <a:pt x="15" y="0"/>
                    </a:moveTo>
                    <a:lnTo>
                      <a:pt x="20" y="17"/>
                    </a:lnTo>
                    <a:lnTo>
                      <a:pt x="18" y="55"/>
                    </a:lnTo>
                    <a:lnTo>
                      <a:pt x="12" y="98"/>
                    </a:lnTo>
                    <a:lnTo>
                      <a:pt x="0" y="131"/>
                    </a:lnTo>
                    <a:lnTo>
                      <a:pt x="2" y="104"/>
                    </a:lnTo>
                    <a:lnTo>
                      <a:pt x="5" y="60"/>
                    </a:lnTo>
                    <a:lnTo>
                      <a:pt x="10" y="1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5" name="Freeform 26"/>
              <p:cNvSpPr>
                <a:spLocks/>
              </p:cNvSpPr>
              <p:nvPr/>
            </p:nvSpPr>
            <p:spPr bwMode="auto">
              <a:xfrm>
                <a:off x="2600" y="297"/>
                <a:ext cx="15" cy="69"/>
              </a:xfrm>
              <a:custGeom>
                <a:avLst/>
                <a:gdLst>
                  <a:gd name="T0" fmla="*/ 8 w 15"/>
                  <a:gd name="T1" fmla="*/ 0 h 137"/>
                  <a:gd name="T2" fmla="*/ 14 w 15"/>
                  <a:gd name="T3" fmla="*/ 2 h 137"/>
                  <a:gd name="T4" fmla="*/ 15 w 15"/>
                  <a:gd name="T5" fmla="*/ 4 h 137"/>
                  <a:gd name="T6" fmla="*/ 11 w 15"/>
                  <a:gd name="T7" fmla="*/ 7 h 137"/>
                  <a:gd name="T8" fmla="*/ 0 w 15"/>
                  <a:gd name="T9" fmla="*/ 9 h 137"/>
                  <a:gd name="T10" fmla="*/ 0 w 15"/>
                  <a:gd name="T11" fmla="*/ 7 h 137"/>
                  <a:gd name="T12" fmla="*/ 1 w 15"/>
                  <a:gd name="T13" fmla="*/ 4 h 137"/>
                  <a:gd name="T14" fmla="*/ 4 w 15"/>
                  <a:gd name="T15" fmla="*/ 2 h 137"/>
                  <a:gd name="T16" fmla="*/ 8 w 15"/>
                  <a:gd name="T17" fmla="*/ 0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37">
                    <a:moveTo>
                      <a:pt x="8" y="0"/>
                    </a:moveTo>
                    <a:lnTo>
                      <a:pt x="14" y="18"/>
                    </a:lnTo>
                    <a:lnTo>
                      <a:pt x="15" y="59"/>
                    </a:lnTo>
                    <a:lnTo>
                      <a:pt x="11" y="106"/>
                    </a:lnTo>
                    <a:lnTo>
                      <a:pt x="0" y="137"/>
                    </a:lnTo>
                    <a:lnTo>
                      <a:pt x="0" y="109"/>
                    </a:lnTo>
                    <a:lnTo>
                      <a:pt x="1" y="63"/>
                    </a:lnTo>
                    <a:lnTo>
                      <a:pt x="4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6" name="Freeform 27"/>
              <p:cNvSpPr>
                <a:spLocks/>
              </p:cNvSpPr>
              <p:nvPr/>
            </p:nvSpPr>
            <p:spPr bwMode="auto">
              <a:xfrm>
                <a:off x="2574" y="309"/>
                <a:ext cx="13" cy="61"/>
              </a:xfrm>
              <a:custGeom>
                <a:avLst/>
                <a:gdLst>
                  <a:gd name="T0" fmla="*/ 7 w 13"/>
                  <a:gd name="T1" fmla="*/ 0 h 122"/>
                  <a:gd name="T2" fmla="*/ 11 w 13"/>
                  <a:gd name="T3" fmla="*/ 1 h 122"/>
                  <a:gd name="T4" fmla="*/ 13 w 13"/>
                  <a:gd name="T5" fmla="*/ 4 h 122"/>
                  <a:gd name="T6" fmla="*/ 10 w 13"/>
                  <a:gd name="T7" fmla="*/ 6 h 122"/>
                  <a:gd name="T8" fmla="*/ 1 w 13"/>
                  <a:gd name="T9" fmla="*/ 8 h 122"/>
                  <a:gd name="T10" fmla="*/ 1 w 13"/>
                  <a:gd name="T11" fmla="*/ 6 h 122"/>
                  <a:gd name="T12" fmla="*/ 0 w 13"/>
                  <a:gd name="T13" fmla="*/ 4 h 122"/>
                  <a:gd name="T14" fmla="*/ 1 w 13"/>
                  <a:gd name="T15" fmla="*/ 1 h 122"/>
                  <a:gd name="T16" fmla="*/ 7 w 13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22">
                    <a:moveTo>
                      <a:pt x="7" y="0"/>
                    </a:moveTo>
                    <a:lnTo>
                      <a:pt x="11" y="16"/>
                    </a:lnTo>
                    <a:lnTo>
                      <a:pt x="13" y="54"/>
                    </a:lnTo>
                    <a:lnTo>
                      <a:pt x="10" y="96"/>
                    </a:lnTo>
                    <a:lnTo>
                      <a:pt x="1" y="122"/>
                    </a:lnTo>
                    <a:lnTo>
                      <a:pt x="1" y="94"/>
                    </a:lnTo>
                    <a:lnTo>
                      <a:pt x="0" y="53"/>
                    </a:lnTo>
                    <a:lnTo>
                      <a:pt x="1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7" name="Freeform 28"/>
              <p:cNvSpPr>
                <a:spLocks/>
              </p:cNvSpPr>
              <p:nvPr/>
            </p:nvSpPr>
            <p:spPr bwMode="auto">
              <a:xfrm>
                <a:off x="2524" y="325"/>
                <a:ext cx="15" cy="51"/>
              </a:xfrm>
              <a:custGeom>
                <a:avLst/>
                <a:gdLst>
                  <a:gd name="T0" fmla="*/ 3 w 15"/>
                  <a:gd name="T1" fmla="*/ 0 h 102"/>
                  <a:gd name="T2" fmla="*/ 10 w 15"/>
                  <a:gd name="T3" fmla="*/ 1 h 102"/>
                  <a:gd name="T4" fmla="*/ 15 w 15"/>
                  <a:gd name="T5" fmla="*/ 3 h 102"/>
                  <a:gd name="T6" fmla="*/ 14 w 15"/>
                  <a:gd name="T7" fmla="*/ 5 h 102"/>
                  <a:gd name="T8" fmla="*/ 5 w 15"/>
                  <a:gd name="T9" fmla="*/ 7 h 102"/>
                  <a:gd name="T10" fmla="*/ 4 w 15"/>
                  <a:gd name="T11" fmla="*/ 5 h 102"/>
                  <a:gd name="T12" fmla="*/ 1 w 15"/>
                  <a:gd name="T13" fmla="*/ 3 h 102"/>
                  <a:gd name="T14" fmla="*/ 0 w 15"/>
                  <a:gd name="T15" fmla="*/ 1 h 102"/>
                  <a:gd name="T16" fmla="*/ 3 w 15"/>
                  <a:gd name="T17" fmla="*/ 0 h 10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02">
                    <a:moveTo>
                      <a:pt x="3" y="0"/>
                    </a:moveTo>
                    <a:lnTo>
                      <a:pt x="10" y="12"/>
                    </a:lnTo>
                    <a:lnTo>
                      <a:pt x="15" y="41"/>
                    </a:lnTo>
                    <a:lnTo>
                      <a:pt x="14" y="74"/>
                    </a:lnTo>
                    <a:lnTo>
                      <a:pt x="5" y="102"/>
                    </a:lnTo>
                    <a:lnTo>
                      <a:pt x="4" y="78"/>
                    </a:lnTo>
                    <a:lnTo>
                      <a:pt x="1" y="43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8" name="Freeform 29"/>
              <p:cNvSpPr>
                <a:spLocks/>
              </p:cNvSpPr>
              <p:nvPr/>
            </p:nvSpPr>
            <p:spPr bwMode="auto">
              <a:xfrm>
                <a:off x="2451" y="348"/>
                <a:ext cx="18" cy="25"/>
              </a:xfrm>
              <a:custGeom>
                <a:avLst/>
                <a:gdLst>
                  <a:gd name="T0" fmla="*/ 3 w 18"/>
                  <a:gd name="T1" fmla="*/ 0 h 50"/>
                  <a:gd name="T2" fmla="*/ 8 w 18"/>
                  <a:gd name="T3" fmla="*/ 1 h 50"/>
                  <a:gd name="T4" fmla="*/ 15 w 18"/>
                  <a:gd name="T5" fmla="*/ 2 h 50"/>
                  <a:gd name="T6" fmla="*/ 18 w 18"/>
                  <a:gd name="T7" fmla="*/ 3 h 50"/>
                  <a:gd name="T8" fmla="*/ 14 w 18"/>
                  <a:gd name="T9" fmla="*/ 4 h 50"/>
                  <a:gd name="T10" fmla="*/ 14 w 18"/>
                  <a:gd name="T11" fmla="*/ 3 h 50"/>
                  <a:gd name="T12" fmla="*/ 7 w 18"/>
                  <a:gd name="T13" fmla="*/ 2 h 50"/>
                  <a:gd name="T14" fmla="*/ 0 w 18"/>
                  <a:gd name="T15" fmla="*/ 1 h 50"/>
                  <a:gd name="T16" fmla="*/ 3 w 18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0">
                    <a:moveTo>
                      <a:pt x="3" y="0"/>
                    </a:moveTo>
                    <a:lnTo>
                      <a:pt x="8" y="5"/>
                    </a:lnTo>
                    <a:lnTo>
                      <a:pt x="15" y="20"/>
                    </a:lnTo>
                    <a:lnTo>
                      <a:pt x="18" y="38"/>
                    </a:lnTo>
                    <a:lnTo>
                      <a:pt x="14" y="50"/>
                    </a:lnTo>
                    <a:lnTo>
                      <a:pt x="14" y="33"/>
                    </a:lnTo>
                    <a:lnTo>
                      <a:pt x="7" y="17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49" name="Freeform 30"/>
              <p:cNvSpPr>
                <a:spLocks/>
              </p:cNvSpPr>
              <p:nvPr/>
            </p:nvSpPr>
            <p:spPr bwMode="auto">
              <a:xfrm>
                <a:off x="2690" y="283"/>
                <a:ext cx="15" cy="47"/>
              </a:xfrm>
              <a:custGeom>
                <a:avLst/>
                <a:gdLst>
                  <a:gd name="T0" fmla="*/ 11 w 15"/>
                  <a:gd name="T1" fmla="*/ 0 h 94"/>
                  <a:gd name="T2" fmla="*/ 15 w 15"/>
                  <a:gd name="T3" fmla="*/ 1 h 94"/>
                  <a:gd name="T4" fmla="*/ 15 w 15"/>
                  <a:gd name="T5" fmla="*/ 3 h 94"/>
                  <a:gd name="T6" fmla="*/ 11 w 15"/>
                  <a:gd name="T7" fmla="*/ 5 h 94"/>
                  <a:gd name="T8" fmla="*/ 0 w 15"/>
                  <a:gd name="T9" fmla="*/ 6 h 94"/>
                  <a:gd name="T10" fmla="*/ 3 w 15"/>
                  <a:gd name="T11" fmla="*/ 5 h 94"/>
                  <a:gd name="T12" fmla="*/ 4 w 15"/>
                  <a:gd name="T13" fmla="*/ 3 h 94"/>
                  <a:gd name="T14" fmla="*/ 7 w 15"/>
                  <a:gd name="T15" fmla="*/ 1 h 94"/>
                  <a:gd name="T16" fmla="*/ 11 w 15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94">
                    <a:moveTo>
                      <a:pt x="11" y="0"/>
                    </a:moveTo>
                    <a:lnTo>
                      <a:pt x="15" y="10"/>
                    </a:lnTo>
                    <a:lnTo>
                      <a:pt x="15" y="36"/>
                    </a:lnTo>
                    <a:lnTo>
                      <a:pt x="11" y="66"/>
                    </a:lnTo>
                    <a:lnTo>
                      <a:pt x="0" y="94"/>
                    </a:lnTo>
                    <a:lnTo>
                      <a:pt x="3" y="68"/>
                    </a:lnTo>
                    <a:lnTo>
                      <a:pt x="4" y="36"/>
                    </a:lnTo>
                    <a:lnTo>
                      <a:pt x="7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0" name="Freeform 31"/>
              <p:cNvSpPr>
                <a:spLocks/>
              </p:cNvSpPr>
              <p:nvPr/>
            </p:nvSpPr>
            <p:spPr bwMode="auto">
              <a:xfrm>
                <a:off x="2622" y="292"/>
                <a:ext cx="16" cy="67"/>
              </a:xfrm>
              <a:custGeom>
                <a:avLst/>
                <a:gdLst>
                  <a:gd name="T0" fmla="*/ 9 w 16"/>
                  <a:gd name="T1" fmla="*/ 0 h 134"/>
                  <a:gd name="T2" fmla="*/ 15 w 16"/>
                  <a:gd name="T3" fmla="*/ 2 h 134"/>
                  <a:gd name="T4" fmla="*/ 16 w 16"/>
                  <a:gd name="T5" fmla="*/ 4 h 134"/>
                  <a:gd name="T6" fmla="*/ 12 w 16"/>
                  <a:gd name="T7" fmla="*/ 7 h 134"/>
                  <a:gd name="T8" fmla="*/ 0 w 16"/>
                  <a:gd name="T9" fmla="*/ 9 h 134"/>
                  <a:gd name="T10" fmla="*/ 0 w 16"/>
                  <a:gd name="T11" fmla="*/ 7 h 134"/>
                  <a:gd name="T12" fmla="*/ 2 w 16"/>
                  <a:gd name="T13" fmla="*/ 4 h 134"/>
                  <a:gd name="T14" fmla="*/ 5 w 16"/>
                  <a:gd name="T15" fmla="*/ 2 h 134"/>
                  <a:gd name="T16" fmla="*/ 9 w 16"/>
                  <a:gd name="T17" fmla="*/ 0 h 1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134">
                    <a:moveTo>
                      <a:pt x="9" y="0"/>
                    </a:moveTo>
                    <a:lnTo>
                      <a:pt x="15" y="18"/>
                    </a:lnTo>
                    <a:lnTo>
                      <a:pt x="16" y="58"/>
                    </a:lnTo>
                    <a:lnTo>
                      <a:pt x="12" y="102"/>
                    </a:lnTo>
                    <a:lnTo>
                      <a:pt x="0" y="134"/>
                    </a:lnTo>
                    <a:lnTo>
                      <a:pt x="0" y="107"/>
                    </a:lnTo>
                    <a:lnTo>
                      <a:pt x="2" y="61"/>
                    </a:lnTo>
                    <a:lnTo>
                      <a:pt x="5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1" name="Freeform 32"/>
              <p:cNvSpPr>
                <a:spLocks/>
              </p:cNvSpPr>
              <p:nvPr/>
            </p:nvSpPr>
            <p:spPr bwMode="auto">
              <a:xfrm>
                <a:off x="2544" y="315"/>
                <a:ext cx="15" cy="59"/>
              </a:xfrm>
              <a:custGeom>
                <a:avLst/>
                <a:gdLst>
                  <a:gd name="T0" fmla="*/ 3 w 15"/>
                  <a:gd name="T1" fmla="*/ 0 h 118"/>
                  <a:gd name="T2" fmla="*/ 10 w 15"/>
                  <a:gd name="T3" fmla="*/ 1 h 118"/>
                  <a:gd name="T4" fmla="*/ 15 w 15"/>
                  <a:gd name="T5" fmla="*/ 3 h 118"/>
                  <a:gd name="T6" fmla="*/ 15 w 15"/>
                  <a:gd name="T7" fmla="*/ 6 h 118"/>
                  <a:gd name="T8" fmla="*/ 7 w 15"/>
                  <a:gd name="T9" fmla="*/ 8 h 118"/>
                  <a:gd name="T10" fmla="*/ 5 w 15"/>
                  <a:gd name="T11" fmla="*/ 6 h 118"/>
                  <a:gd name="T12" fmla="*/ 3 w 15"/>
                  <a:gd name="T13" fmla="*/ 4 h 118"/>
                  <a:gd name="T14" fmla="*/ 0 w 15"/>
                  <a:gd name="T15" fmla="*/ 1 h 118"/>
                  <a:gd name="T16" fmla="*/ 3 w 15"/>
                  <a:gd name="T17" fmla="*/ 0 h 1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18">
                    <a:moveTo>
                      <a:pt x="3" y="0"/>
                    </a:moveTo>
                    <a:lnTo>
                      <a:pt x="10" y="15"/>
                    </a:lnTo>
                    <a:lnTo>
                      <a:pt x="15" y="48"/>
                    </a:lnTo>
                    <a:lnTo>
                      <a:pt x="15" y="88"/>
                    </a:lnTo>
                    <a:lnTo>
                      <a:pt x="7" y="118"/>
                    </a:lnTo>
                    <a:lnTo>
                      <a:pt x="5" y="89"/>
                    </a:lnTo>
                    <a:lnTo>
                      <a:pt x="3" y="51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2" name="Freeform 33"/>
              <p:cNvSpPr>
                <a:spLocks/>
              </p:cNvSpPr>
              <p:nvPr/>
            </p:nvSpPr>
            <p:spPr bwMode="auto">
              <a:xfrm>
                <a:off x="2506" y="328"/>
                <a:ext cx="9" cy="48"/>
              </a:xfrm>
              <a:custGeom>
                <a:avLst/>
                <a:gdLst>
                  <a:gd name="T0" fmla="*/ 3 w 9"/>
                  <a:gd name="T1" fmla="*/ 0 h 97"/>
                  <a:gd name="T2" fmla="*/ 8 w 9"/>
                  <a:gd name="T3" fmla="*/ 0 h 97"/>
                  <a:gd name="T4" fmla="*/ 9 w 9"/>
                  <a:gd name="T5" fmla="*/ 2 h 97"/>
                  <a:gd name="T6" fmla="*/ 8 w 9"/>
                  <a:gd name="T7" fmla="*/ 4 h 97"/>
                  <a:gd name="T8" fmla="*/ 2 w 9"/>
                  <a:gd name="T9" fmla="*/ 6 h 97"/>
                  <a:gd name="T10" fmla="*/ 2 w 9"/>
                  <a:gd name="T11" fmla="*/ 4 h 97"/>
                  <a:gd name="T12" fmla="*/ 0 w 9"/>
                  <a:gd name="T13" fmla="*/ 2 h 97"/>
                  <a:gd name="T14" fmla="*/ 0 w 9"/>
                  <a:gd name="T15" fmla="*/ 1 h 97"/>
                  <a:gd name="T16" fmla="*/ 3 w 9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7">
                    <a:moveTo>
                      <a:pt x="3" y="0"/>
                    </a:moveTo>
                    <a:lnTo>
                      <a:pt x="8" y="15"/>
                    </a:lnTo>
                    <a:lnTo>
                      <a:pt x="9" y="46"/>
                    </a:lnTo>
                    <a:lnTo>
                      <a:pt x="8" y="79"/>
                    </a:lnTo>
                    <a:lnTo>
                      <a:pt x="2" y="97"/>
                    </a:lnTo>
                    <a:lnTo>
                      <a:pt x="2" y="76"/>
                    </a:lnTo>
                    <a:lnTo>
                      <a:pt x="0" y="46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3" name="Freeform 34"/>
              <p:cNvSpPr>
                <a:spLocks/>
              </p:cNvSpPr>
              <p:nvPr/>
            </p:nvSpPr>
            <p:spPr bwMode="auto">
              <a:xfrm>
                <a:off x="2476" y="346"/>
                <a:ext cx="18" cy="29"/>
              </a:xfrm>
              <a:custGeom>
                <a:avLst/>
                <a:gdLst>
                  <a:gd name="T0" fmla="*/ 3 w 18"/>
                  <a:gd name="T1" fmla="*/ 0 h 60"/>
                  <a:gd name="T2" fmla="*/ 9 w 18"/>
                  <a:gd name="T3" fmla="*/ 0 h 60"/>
                  <a:gd name="T4" fmla="*/ 15 w 18"/>
                  <a:gd name="T5" fmla="*/ 1 h 60"/>
                  <a:gd name="T6" fmla="*/ 18 w 18"/>
                  <a:gd name="T7" fmla="*/ 2 h 60"/>
                  <a:gd name="T8" fmla="*/ 12 w 18"/>
                  <a:gd name="T9" fmla="*/ 3 h 60"/>
                  <a:gd name="T10" fmla="*/ 12 w 18"/>
                  <a:gd name="T11" fmla="*/ 2 h 60"/>
                  <a:gd name="T12" fmla="*/ 6 w 18"/>
                  <a:gd name="T13" fmla="*/ 1 h 60"/>
                  <a:gd name="T14" fmla="*/ 0 w 18"/>
                  <a:gd name="T15" fmla="*/ 0 h 60"/>
                  <a:gd name="T16" fmla="*/ 3 w 18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3" y="0"/>
                    </a:moveTo>
                    <a:lnTo>
                      <a:pt x="9" y="7"/>
                    </a:lnTo>
                    <a:lnTo>
                      <a:pt x="15" y="25"/>
                    </a:lnTo>
                    <a:lnTo>
                      <a:pt x="18" y="47"/>
                    </a:lnTo>
                    <a:lnTo>
                      <a:pt x="12" y="60"/>
                    </a:lnTo>
                    <a:lnTo>
                      <a:pt x="12" y="43"/>
                    </a:lnTo>
                    <a:lnTo>
                      <a:pt x="6" y="24"/>
                    </a:lnTo>
                    <a:lnTo>
                      <a:pt x="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4" name="Freeform 35"/>
              <p:cNvSpPr>
                <a:spLocks/>
              </p:cNvSpPr>
              <p:nvPr/>
            </p:nvSpPr>
            <p:spPr bwMode="auto">
              <a:xfrm>
                <a:off x="2711" y="289"/>
                <a:ext cx="17" cy="30"/>
              </a:xfrm>
              <a:custGeom>
                <a:avLst/>
                <a:gdLst>
                  <a:gd name="T0" fmla="*/ 0 w 17"/>
                  <a:gd name="T1" fmla="*/ 3 h 62"/>
                  <a:gd name="T2" fmla="*/ 0 w 17"/>
                  <a:gd name="T3" fmla="*/ 2 h 62"/>
                  <a:gd name="T4" fmla="*/ 2 w 17"/>
                  <a:gd name="T5" fmla="*/ 1 h 62"/>
                  <a:gd name="T6" fmla="*/ 6 w 17"/>
                  <a:gd name="T7" fmla="*/ 0 h 62"/>
                  <a:gd name="T8" fmla="*/ 13 w 17"/>
                  <a:gd name="T9" fmla="*/ 0 h 62"/>
                  <a:gd name="T10" fmla="*/ 17 w 17"/>
                  <a:gd name="T11" fmla="*/ 0 h 62"/>
                  <a:gd name="T12" fmla="*/ 13 w 17"/>
                  <a:gd name="T13" fmla="*/ 1 h 62"/>
                  <a:gd name="T14" fmla="*/ 6 w 17"/>
                  <a:gd name="T15" fmla="*/ 2 h 62"/>
                  <a:gd name="T16" fmla="*/ 0 w 17"/>
                  <a:gd name="T17" fmla="*/ 3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62">
                    <a:moveTo>
                      <a:pt x="0" y="62"/>
                    </a:moveTo>
                    <a:lnTo>
                      <a:pt x="0" y="48"/>
                    </a:lnTo>
                    <a:lnTo>
                      <a:pt x="2" y="25"/>
                    </a:lnTo>
                    <a:lnTo>
                      <a:pt x="6" y="7"/>
                    </a:lnTo>
                    <a:lnTo>
                      <a:pt x="13" y="0"/>
                    </a:lnTo>
                    <a:lnTo>
                      <a:pt x="17" y="10"/>
                    </a:lnTo>
                    <a:lnTo>
                      <a:pt x="13" y="29"/>
                    </a:lnTo>
                    <a:lnTo>
                      <a:pt x="6" y="48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5" name="Freeform 36"/>
              <p:cNvSpPr>
                <a:spLocks/>
              </p:cNvSpPr>
              <p:nvPr/>
            </p:nvSpPr>
            <p:spPr bwMode="auto">
              <a:xfrm>
                <a:off x="2708" y="314"/>
                <a:ext cx="49" cy="7"/>
              </a:xfrm>
              <a:custGeom>
                <a:avLst/>
                <a:gdLst>
                  <a:gd name="T0" fmla="*/ 0 w 49"/>
                  <a:gd name="T1" fmla="*/ 1 h 13"/>
                  <a:gd name="T2" fmla="*/ 3 w 49"/>
                  <a:gd name="T3" fmla="*/ 1 h 13"/>
                  <a:gd name="T4" fmla="*/ 9 w 49"/>
                  <a:gd name="T5" fmla="*/ 1 h 13"/>
                  <a:gd name="T6" fmla="*/ 17 w 49"/>
                  <a:gd name="T7" fmla="*/ 1 h 13"/>
                  <a:gd name="T8" fmla="*/ 26 w 49"/>
                  <a:gd name="T9" fmla="*/ 1 h 13"/>
                  <a:gd name="T10" fmla="*/ 35 w 49"/>
                  <a:gd name="T11" fmla="*/ 1 h 13"/>
                  <a:gd name="T12" fmla="*/ 42 w 49"/>
                  <a:gd name="T13" fmla="*/ 1 h 13"/>
                  <a:gd name="T14" fmla="*/ 46 w 49"/>
                  <a:gd name="T15" fmla="*/ 1 h 13"/>
                  <a:gd name="T16" fmla="*/ 49 w 49"/>
                  <a:gd name="T17" fmla="*/ 1 h 13"/>
                  <a:gd name="T18" fmla="*/ 48 w 49"/>
                  <a:gd name="T19" fmla="*/ 1 h 13"/>
                  <a:gd name="T20" fmla="*/ 43 w 49"/>
                  <a:gd name="T21" fmla="*/ 0 h 13"/>
                  <a:gd name="T22" fmla="*/ 38 w 49"/>
                  <a:gd name="T23" fmla="*/ 0 h 13"/>
                  <a:gd name="T24" fmla="*/ 29 w 49"/>
                  <a:gd name="T25" fmla="*/ 1 h 13"/>
                  <a:gd name="T26" fmla="*/ 20 w 49"/>
                  <a:gd name="T27" fmla="*/ 1 h 13"/>
                  <a:gd name="T28" fmla="*/ 12 w 49"/>
                  <a:gd name="T29" fmla="*/ 1 h 13"/>
                  <a:gd name="T30" fmla="*/ 6 w 49"/>
                  <a:gd name="T31" fmla="*/ 1 h 13"/>
                  <a:gd name="T32" fmla="*/ 0 w 49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13">
                    <a:moveTo>
                      <a:pt x="0" y="11"/>
                    </a:moveTo>
                    <a:lnTo>
                      <a:pt x="3" y="11"/>
                    </a:lnTo>
                    <a:lnTo>
                      <a:pt x="9" y="11"/>
                    </a:lnTo>
                    <a:lnTo>
                      <a:pt x="17" y="11"/>
                    </a:lnTo>
                    <a:lnTo>
                      <a:pt x="26" y="13"/>
                    </a:lnTo>
                    <a:lnTo>
                      <a:pt x="35" y="13"/>
                    </a:lnTo>
                    <a:lnTo>
                      <a:pt x="42" y="11"/>
                    </a:lnTo>
                    <a:lnTo>
                      <a:pt x="46" y="8"/>
                    </a:lnTo>
                    <a:lnTo>
                      <a:pt x="49" y="5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0" y="5"/>
                    </a:lnTo>
                    <a:lnTo>
                      <a:pt x="12" y="6"/>
                    </a:lnTo>
                    <a:lnTo>
                      <a:pt x="6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6" name="Freeform 37"/>
              <p:cNvSpPr>
                <a:spLocks/>
              </p:cNvSpPr>
              <p:nvPr/>
            </p:nvSpPr>
            <p:spPr bwMode="auto">
              <a:xfrm>
                <a:off x="2721" y="292"/>
                <a:ext cx="40" cy="17"/>
              </a:xfrm>
              <a:custGeom>
                <a:avLst/>
                <a:gdLst>
                  <a:gd name="T0" fmla="*/ 0 w 40"/>
                  <a:gd name="T1" fmla="*/ 2 h 35"/>
                  <a:gd name="T2" fmla="*/ 3 w 40"/>
                  <a:gd name="T3" fmla="*/ 2 h 35"/>
                  <a:gd name="T4" fmla="*/ 9 w 40"/>
                  <a:gd name="T5" fmla="*/ 1 h 35"/>
                  <a:gd name="T6" fmla="*/ 16 w 40"/>
                  <a:gd name="T7" fmla="*/ 1 h 35"/>
                  <a:gd name="T8" fmla="*/ 23 w 40"/>
                  <a:gd name="T9" fmla="*/ 1 h 35"/>
                  <a:gd name="T10" fmla="*/ 30 w 40"/>
                  <a:gd name="T11" fmla="*/ 0 h 35"/>
                  <a:gd name="T12" fmla="*/ 37 w 40"/>
                  <a:gd name="T13" fmla="*/ 0 h 35"/>
                  <a:gd name="T14" fmla="*/ 40 w 40"/>
                  <a:gd name="T15" fmla="*/ 0 h 35"/>
                  <a:gd name="T16" fmla="*/ 40 w 40"/>
                  <a:gd name="T17" fmla="*/ 0 h 35"/>
                  <a:gd name="T18" fmla="*/ 33 w 40"/>
                  <a:gd name="T19" fmla="*/ 0 h 35"/>
                  <a:gd name="T20" fmla="*/ 22 w 40"/>
                  <a:gd name="T21" fmla="*/ 0 h 35"/>
                  <a:gd name="T22" fmla="*/ 9 w 40"/>
                  <a:gd name="T23" fmla="*/ 1 h 35"/>
                  <a:gd name="T24" fmla="*/ 0 w 40"/>
                  <a:gd name="T25" fmla="*/ 2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35">
                    <a:moveTo>
                      <a:pt x="0" y="35"/>
                    </a:moveTo>
                    <a:lnTo>
                      <a:pt x="3" y="33"/>
                    </a:lnTo>
                    <a:lnTo>
                      <a:pt x="9" y="30"/>
                    </a:lnTo>
                    <a:lnTo>
                      <a:pt x="16" y="25"/>
                    </a:lnTo>
                    <a:lnTo>
                      <a:pt x="23" y="20"/>
                    </a:lnTo>
                    <a:lnTo>
                      <a:pt x="30" y="15"/>
                    </a:lnTo>
                    <a:lnTo>
                      <a:pt x="37" y="10"/>
                    </a:lnTo>
                    <a:lnTo>
                      <a:pt x="40" y="5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2" y="10"/>
                    </a:lnTo>
                    <a:lnTo>
                      <a:pt x="9" y="2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7" name="Freeform 38"/>
              <p:cNvSpPr>
                <a:spLocks/>
              </p:cNvSpPr>
              <p:nvPr/>
            </p:nvSpPr>
            <p:spPr bwMode="auto">
              <a:xfrm>
                <a:off x="2486" y="372"/>
                <a:ext cx="15" cy="37"/>
              </a:xfrm>
              <a:custGeom>
                <a:avLst/>
                <a:gdLst>
                  <a:gd name="T0" fmla="*/ 2 w 15"/>
                  <a:gd name="T1" fmla="*/ 0 h 75"/>
                  <a:gd name="T2" fmla="*/ 10 w 15"/>
                  <a:gd name="T3" fmla="*/ 1 h 75"/>
                  <a:gd name="T4" fmla="*/ 15 w 15"/>
                  <a:gd name="T5" fmla="*/ 2 h 75"/>
                  <a:gd name="T6" fmla="*/ 13 w 15"/>
                  <a:gd name="T7" fmla="*/ 3 h 75"/>
                  <a:gd name="T8" fmla="*/ 8 w 15"/>
                  <a:gd name="T9" fmla="*/ 4 h 75"/>
                  <a:gd name="T10" fmla="*/ 2 w 15"/>
                  <a:gd name="T11" fmla="*/ 4 h 75"/>
                  <a:gd name="T12" fmla="*/ 0 w 15"/>
                  <a:gd name="T13" fmla="*/ 2 h 75"/>
                  <a:gd name="T14" fmla="*/ 2 w 15"/>
                  <a:gd name="T15" fmla="*/ 1 h 75"/>
                  <a:gd name="T16" fmla="*/ 2 w 15"/>
                  <a:gd name="T17" fmla="*/ 0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75">
                    <a:moveTo>
                      <a:pt x="2" y="0"/>
                    </a:moveTo>
                    <a:lnTo>
                      <a:pt x="10" y="18"/>
                    </a:lnTo>
                    <a:lnTo>
                      <a:pt x="15" y="42"/>
                    </a:lnTo>
                    <a:lnTo>
                      <a:pt x="13" y="63"/>
                    </a:lnTo>
                    <a:lnTo>
                      <a:pt x="8" y="75"/>
                    </a:lnTo>
                    <a:lnTo>
                      <a:pt x="2" y="68"/>
                    </a:lnTo>
                    <a:lnTo>
                      <a:pt x="0" y="46"/>
                    </a:lnTo>
                    <a:lnTo>
                      <a:pt x="2" y="2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8" name="Freeform 39"/>
              <p:cNvSpPr>
                <a:spLocks/>
              </p:cNvSpPr>
              <p:nvPr/>
            </p:nvSpPr>
            <p:spPr bwMode="auto">
              <a:xfrm>
                <a:off x="2439" y="367"/>
                <a:ext cx="22" cy="36"/>
              </a:xfrm>
              <a:custGeom>
                <a:avLst/>
                <a:gdLst>
                  <a:gd name="T0" fmla="*/ 22 w 22"/>
                  <a:gd name="T1" fmla="*/ 0 h 71"/>
                  <a:gd name="T2" fmla="*/ 20 w 22"/>
                  <a:gd name="T3" fmla="*/ 2 h 71"/>
                  <a:gd name="T4" fmla="*/ 17 w 22"/>
                  <a:gd name="T5" fmla="*/ 3 h 71"/>
                  <a:gd name="T6" fmla="*/ 12 w 22"/>
                  <a:gd name="T7" fmla="*/ 4 h 71"/>
                  <a:gd name="T8" fmla="*/ 3 w 22"/>
                  <a:gd name="T9" fmla="*/ 5 h 71"/>
                  <a:gd name="T10" fmla="*/ 0 w 22"/>
                  <a:gd name="T11" fmla="*/ 4 h 71"/>
                  <a:gd name="T12" fmla="*/ 6 w 22"/>
                  <a:gd name="T13" fmla="*/ 3 h 71"/>
                  <a:gd name="T14" fmla="*/ 16 w 22"/>
                  <a:gd name="T15" fmla="*/ 1 h 71"/>
                  <a:gd name="T16" fmla="*/ 22 w 22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71">
                    <a:moveTo>
                      <a:pt x="22" y="0"/>
                    </a:moveTo>
                    <a:lnTo>
                      <a:pt x="20" y="17"/>
                    </a:lnTo>
                    <a:lnTo>
                      <a:pt x="17" y="40"/>
                    </a:lnTo>
                    <a:lnTo>
                      <a:pt x="12" y="61"/>
                    </a:lnTo>
                    <a:lnTo>
                      <a:pt x="3" y="71"/>
                    </a:lnTo>
                    <a:lnTo>
                      <a:pt x="0" y="61"/>
                    </a:lnTo>
                    <a:lnTo>
                      <a:pt x="6" y="40"/>
                    </a:lnTo>
                    <a:lnTo>
                      <a:pt x="16" y="1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59" name="Freeform 40"/>
              <p:cNvSpPr>
                <a:spLocks/>
              </p:cNvSpPr>
              <p:nvPr/>
            </p:nvSpPr>
            <p:spPr bwMode="auto">
              <a:xfrm>
                <a:off x="2508" y="375"/>
                <a:ext cx="16" cy="33"/>
              </a:xfrm>
              <a:custGeom>
                <a:avLst/>
                <a:gdLst>
                  <a:gd name="T0" fmla="*/ 0 w 16"/>
                  <a:gd name="T1" fmla="*/ 0 h 68"/>
                  <a:gd name="T2" fmla="*/ 9 w 16"/>
                  <a:gd name="T3" fmla="*/ 0 h 68"/>
                  <a:gd name="T4" fmla="*/ 14 w 16"/>
                  <a:gd name="T5" fmla="*/ 1 h 68"/>
                  <a:gd name="T6" fmla="*/ 16 w 16"/>
                  <a:gd name="T7" fmla="*/ 3 h 68"/>
                  <a:gd name="T8" fmla="*/ 11 w 16"/>
                  <a:gd name="T9" fmla="*/ 4 h 68"/>
                  <a:gd name="T10" fmla="*/ 6 w 16"/>
                  <a:gd name="T11" fmla="*/ 4 h 68"/>
                  <a:gd name="T12" fmla="*/ 4 w 16"/>
                  <a:gd name="T13" fmla="*/ 2 h 68"/>
                  <a:gd name="T14" fmla="*/ 3 w 16"/>
                  <a:gd name="T15" fmla="*/ 1 h 68"/>
                  <a:gd name="T16" fmla="*/ 0 w 16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68">
                    <a:moveTo>
                      <a:pt x="0" y="0"/>
                    </a:moveTo>
                    <a:lnTo>
                      <a:pt x="9" y="10"/>
                    </a:lnTo>
                    <a:lnTo>
                      <a:pt x="14" y="30"/>
                    </a:lnTo>
                    <a:lnTo>
                      <a:pt x="16" y="53"/>
                    </a:lnTo>
                    <a:lnTo>
                      <a:pt x="11" y="68"/>
                    </a:lnTo>
                    <a:lnTo>
                      <a:pt x="6" y="65"/>
                    </a:lnTo>
                    <a:lnTo>
                      <a:pt x="4" y="45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0" name="Freeform 41"/>
              <p:cNvSpPr>
                <a:spLocks/>
              </p:cNvSpPr>
              <p:nvPr/>
            </p:nvSpPr>
            <p:spPr bwMode="auto">
              <a:xfrm>
                <a:off x="2529" y="375"/>
                <a:ext cx="23" cy="35"/>
              </a:xfrm>
              <a:custGeom>
                <a:avLst/>
                <a:gdLst>
                  <a:gd name="T0" fmla="*/ 0 w 23"/>
                  <a:gd name="T1" fmla="*/ 0 h 71"/>
                  <a:gd name="T2" fmla="*/ 12 w 23"/>
                  <a:gd name="T3" fmla="*/ 0 h 71"/>
                  <a:gd name="T4" fmla="*/ 19 w 23"/>
                  <a:gd name="T5" fmla="*/ 2 h 71"/>
                  <a:gd name="T6" fmla="*/ 23 w 23"/>
                  <a:gd name="T7" fmla="*/ 3 h 71"/>
                  <a:gd name="T8" fmla="*/ 20 w 23"/>
                  <a:gd name="T9" fmla="*/ 4 h 71"/>
                  <a:gd name="T10" fmla="*/ 15 w 23"/>
                  <a:gd name="T11" fmla="*/ 4 h 71"/>
                  <a:gd name="T12" fmla="*/ 10 w 23"/>
                  <a:gd name="T13" fmla="*/ 3 h 71"/>
                  <a:gd name="T14" fmla="*/ 6 w 23"/>
                  <a:gd name="T15" fmla="*/ 1 h 71"/>
                  <a:gd name="T16" fmla="*/ 0 w 2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71">
                    <a:moveTo>
                      <a:pt x="0" y="0"/>
                    </a:moveTo>
                    <a:lnTo>
                      <a:pt x="12" y="12"/>
                    </a:lnTo>
                    <a:lnTo>
                      <a:pt x="19" y="35"/>
                    </a:lnTo>
                    <a:lnTo>
                      <a:pt x="23" y="58"/>
                    </a:lnTo>
                    <a:lnTo>
                      <a:pt x="20" y="71"/>
                    </a:lnTo>
                    <a:lnTo>
                      <a:pt x="15" y="66"/>
                    </a:lnTo>
                    <a:lnTo>
                      <a:pt x="10" y="48"/>
                    </a:lnTo>
                    <a:lnTo>
                      <a:pt x="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1" name="Freeform 42"/>
              <p:cNvSpPr>
                <a:spLocks/>
              </p:cNvSpPr>
              <p:nvPr/>
            </p:nvSpPr>
            <p:spPr bwMode="auto">
              <a:xfrm>
                <a:off x="2548" y="373"/>
                <a:ext cx="29" cy="33"/>
              </a:xfrm>
              <a:custGeom>
                <a:avLst/>
                <a:gdLst>
                  <a:gd name="T0" fmla="*/ 0 w 29"/>
                  <a:gd name="T1" fmla="*/ 0 h 66"/>
                  <a:gd name="T2" fmla="*/ 13 w 29"/>
                  <a:gd name="T3" fmla="*/ 1 h 66"/>
                  <a:gd name="T4" fmla="*/ 23 w 29"/>
                  <a:gd name="T5" fmla="*/ 3 h 66"/>
                  <a:gd name="T6" fmla="*/ 29 w 29"/>
                  <a:gd name="T7" fmla="*/ 4 h 66"/>
                  <a:gd name="T8" fmla="*/ 26 w 29"/>
                  <a:gd name="T9" fmla="*/ 5 h 66"/>
                  <a:gd name="T10" fmla="*/ 19 w 29"/>
                  <a:gd name="T11" fmla="*/ 4 h 66"/>
                  <a:gd name="T12" fmla="*/ 13 w 29"/>
                  <a:gd name="T13" fmla="*/ 3 h 66"/>
                  <a:gd name="T14" fmla="*/ 7 w 29"/>
                  <a:gd name="T15" fmla="*/ 2 h 66"/>
                  <a:gd name="T16" fmla="*/ 0 w 29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13" y="13"/>
                    </a:lnTo>
                    <a:lnTo>
                      <a:pt x="23" y="35"/>
                    </a:lnTo>
                    <a:lnTo>
                      <a:pt x="29" y="56"/>
                    </a:lnTo>
                    <a:lnTo>
                      <a:pt x="26" y="66"/>
                    </a:lnTo>
                    <a:lnTo>
                      <a:pt x="19" y="61"/>
                    </a:lnTo>
                    <a:lnTo>
                      <a:pt x="13" y="41"/>
                    </a:lnTo>
                    <a:lnTo>
                      <a:pt x="7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2" name="Freeform 43"/>
              <p:cNvSpPr>
                <a:spLocks/>
              </p:cNvSpPr>
              <p:nvPr/>
            </p:nvSpPr>
            <p:spPr bwMode="auto">
              <a:xfrm>
                <a:off x="2569" y="369"/>
                <a:ext cx="43" cy="34"/>
              </a:xfrm>
              <a:custGeom>
                <a:avLst/>
                <a:gdLst>
                  <a:gd name="T0" fmla="*/ 0 w 43"/>
                  <a:gd name="T1" fmla="*/ 0 h 69"/>
                  <a:gd name="T2" fmla="*/ 8 w 43"/>
                  <a:gd name="T3" fmla="*/ 0 h 69"/>
                  <a:gd name="T4" fmla="*/ 15 w 43"/>
                  <a:gd name="T5" fmla="*/ 1 h 69"/>
                  <a:gd name="T6" fmla="*/ 23 w 43"/>
                  <a:gd name="T7" fmla="*/ 1 h 69"/>
                  <a:gd name="T8" fmla="*/ 32 w 43"/>
                  <a:gd name="T9" fmla="*/ 2 h 69"/>
                  <a:gd name="T10" fmla="*/ 38 w 43"/>
                  <a:gd name="T11" fmla="*/ 3 h 69"/>
                  <a:gd name="T12" fmla="*/ 42 w 43"/>
                  <a:gd name="T13" fmla="*/ 3 h 69"/>
                  <a:gd name="T14" fmla="*/ 43 w 43"/>
                  <a:gd name="T15" fmla="*/ 4 h 69"/>
                  <a:gd name="T16" fmla="*/ 41 w 43"/>
                  <a:gd name="T17" fmla="*/ 4 h 69"/>
                  <a:gd name="T18" fmla="*/ 31 w 43"/>
                  <a:gd name="T19" fmla="*/ 4 h 69"/>
                  <a:gd name="T20" fmla="*/ 19 w 43"/>
                  <a:gd name="T21" fmla="*/ 2 h 69"/>
                  <a:gd name="T22" fmla="*/ 9 w 43"/>
                  <a:gd name="T23" fmla="*/ 1 h 69"/>
                  <a:gd name="T24" fmla="*/ 0 w 43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6"/>
                    </a:lnTo>
                    <a:lnTo>
                      <a:pt x="23" y="26"/>
                    </a:lnTo>
                    <a:lnTo>
                      <a:pt x="32" y="36"/>
                    </a:lnTo>
                    <a:lnTo>
                      <a:pt x="38" y="48"/>
                    </a:lnTo>
                    <a:lnTo>
                      <a:pt x="42" y="57"/>
                    </a:lnTo>
                    <a:lnTo>
                      <a:pt x="43" y="64"/>
                    </a:lnTo>
                    <a:lnTo>
                      <a:pt x="41" y="69"/>
                    </a:lnTo>
                    <a:lnTo>
                      <a:pt x="31" y="64"/>
                    </a:lnTo>
                    <a:lnTo>
                      <a:pt x="19" y="43"/>
                    </a:lnTo>
                    <a:lnTo>
                      <a:pt x="9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3" name="Freeform 44"/>
              <p:cNvSpPr>
                <a:spLocks/>
              </p:cNvSpPr>
              <p:nvPr/>
            </p:nvSpPr>
            <p:spPr bwMode="auto">
              <a:xfrm>
                <a:off x="2595" y="362"/>
                <a:ext cx="56" cy="33"/>
              </a:xfrm>
              <a:custGeom>
                <a:avLst/>
                <a:gdLst>
                  <a:gd name="T0" fmla="*/ 0 w 56"/>
                  <a:gd name="T1" fmla="*/ 0 h 66"/>
                  <a:gd name="T2" fmla="*/ 7 w 56"/>
                  <a:gd name="T3" fmla="*/ 1 h 66"/>
                  <a:gd name="T4" fmla="*/ 16 w 56"/>
                  <a:gd name="T5" fmla="*/ 1 h 66"/>
                  <a:gd name="T6" fmla="*/ 26 w 56"/>
                  <a:gd name="T7" fmla="*/ 2 h 66"/>
                  <a:gd name="T8" fmla="*/ 37 w 56"/>
                  <a:gd name="T9" fmla="*/ 3 h 66"/>
                  <a:gd name="T10" fmla="*/ 46 w 56"/>
                  <a:gd name="T11" fmla="*/ 3 h 66"/>
                  <a:gd name="T12" fmla="*/ 53 w 56"/>
                  <a:gd name="T13" fmla="*/ 4 h 66"/>
                  <a:gd name="T14" fmla="*/ 56 w 56"/>
                  <a:gd name="T15" fmla="*/ 4 h 66"/>
                  <a:gd name="T16" fmla="*/ 55 w 56"/>
                  <a:gd name="T17" fmla="*/ 5 h 66"/>
                  <a:gd name="T18" fmla="*/ 49 w 56"/>
                  <a:gd name="T19" fmla="*/ 5 h 66"/>
                  <a:gd name="T20" fmla="*/ 42 w 56"/>
                  <a:gd name="T21" fmla="*/ 4 h 66"/>
                  <a:gd name="T22" fmla="*/ 33 w 56"/>
                  <a:gd name="T23" fmla="*/ 4 h 66"/>
                  <a:gd name="T24" fmla="*/ 25 w 56"/>
                  <a:gd name="T25" fmla="*/ 3 h 66"/>
                  <a:gd name="T26" fmla="*/ 17 w 56"/>
                  <a:gd name="T27" fmla="*/ 2 h 66"/>
                  <a:gd name="T28" fmla="*/ 10 w 56"/>
                  <a:gd name="T29" fmla="*/ 1 h 66"/>
                  <a:gd name="T30" fmla="*/ 5 w 56"/>
                  <a:gd name="T31" fmla="*/ 1 h 66"/>
                  <a:gd name="T32" fmla="*/ 0 w 56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66">
                    <a:moveTo>
                      <a:pt x="0" y="0"/>
                    </a:moveTo>
                    <a:lnTo>
                      <a:pt x="7" y="5"/>
                    </a:lnTo>
                    <a:lnTo>
                      <a:pt x="16" y="14"/>
                    </a:lnTo>
                    <a:lnTo>
                      <a:pt x="26" y="25"/>
                    </a:lnTo>
                    <a:lnTo>
                      <a:pt x="37" y="35"/>
                    </a:lnTo>
                    <a:lnTo>
                      <a:pt x="46" y="47"/>
                    </a:lnTo>
                    <a:lnTo>
                      <a:pt x="53" y="55"/>
                    </a:lnTo>
                    <a:lnTo>
                      <a:pt x="56" y="63"/>
                    </a:lnTo>
                    <a:lnTo>
                      <a:pt x="55" y="66"/>
                    </a:lnTo>
                    <a:lnTo>
                      <a:pt x="49" y="66"/>
                    </a:lnTo>
                    <a:lnTo>
                      <a:pt x="42" y="60"/>
                    </a:lnTo>
                    <a:lnTo>
                      <a:pt x="33" y="50"/>
                    </a:lnTo>
                    <a:lnTo>
                      <a:pt x="25" y="38"/>
                    </a:lnTo>
                    <a:lnTo>
                      <a:pt x="17" y="25"/>
                    </a:lnTo>
                    <a:lnTo>
                      <a:pt x="10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4" name="Freeform 45"/>
              <p:cNvSpPr>
                <a:spLocks/>
              </p:cNvSpPr>
              <p:nvPr/>
            </p:nvSpPr>
            <p:spPr bwMode="auto">
              <a:xfrm>
                <a:off x="2625" y="355"/>
                <a:ext cx="63" cy="34"/>
              </a:xfrm>
              <a:custGeom>
                <a:avLst/>
                <a:gdLst>
                  <a:gd name="T0" fmla="*/ 0 w 63"/>
                  <a:gd name="T1" fmla="*/ 0 h 69"/>
                  <a:gd name="T2" fmla="*/ 7 w 63"/>
                  <a:gd name="T3" fmla="*/ 0 h 69"/>
                  <a:gd name="T4" fmla="*/ 17 w 63"/>
                  <a:gd name="T5" fmla="*/ 0 h 69"/>
                  <a:gd name="T6" fmla="*/ 29 w 63"/>
                  <a:gd name="T7" fmla="*/ 1 h 69"/>
                  <a:gd name="T8" fmla="*/ 40 w 63"/>
                  <a:gd name="T9" fmla="*/ 2 h 69"/>
                  <a:gd name="T10" fmla="*/ 52 w 63"/>
                  <a:gd name="T11" fmla="*/ 2 h 69"/>
                  <a:gd name="T12" fmla="*/ 59 w 63"/>
                  <a:gd name="T13" fmla="*/ 3 h 69"/>
                  <a:gd name="T14" fmla="*/ 63 w 63"/>
                  <a:gd name="T15" fmla="*/ 3 h 69"/>
                  <a:gd name="T16" fmla="*/ 62 w 63"/>
                  <a:gd name="T17" fmla="*/ 4 h 69"/>
                  <a:gd name="T18" fmla="*/ 56 w 63"/>
                  <a:gd name="T19" fmla="*/ 4 h 69"/>
                  <a:gd name="T20" fmla="*/ 49 w 63"/>
                  <a:gd name="T21" fmla="*/ 4 h 69"/>
                  <a:gd name="T22" fmla="*/ 40 w 63"/>
                  <a:gd name="T23" fmla="*/ 3 h 69"/>
                  <a:gd name="T24" fmla="*/ 32 w 63"/>
                  <a:gd name="T25" fmla="*/ 2 h 69"/>
                  <a:gd name="T26" fmla="*/ 22 w 63"/>
                  <a:gd name="T27" fmla="*/ 1 h 69"/>
                  <a:gd name="T28" fmla="*/ 13 w 63"/>
                  <a:gd name="T29" fmla="*/ 1 h 69"/>
                  <a:gd name="T30" fmla="*/ 6 w 63"/>
                  <a:gd name="T31" fmla="*/ 0 h 69"/>
                  <a:gd name="T32" fmla="*/ 0 w 63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69">
                    <a:moveTo>
                      <a:pt x="0" y="0"/>
                    </a:moveTo>
                    <a:lnTo>
                      <a:pt x="7" y="5"/>
                    </a:lnTo>
                    <a:lnTo>
                      <a:pt x="17" y="11"/>
                    </a:lnTo>
                    <a:lnTo>
                      <a:pt x="29" y="21"/>
                    </a:lnTo>
                    <a:lnTo>
                      <a:pt x="40" y="33"/>
                    </a:lnTo>
                    <a:lnTo>
                      <a:pt x="52" y="44"/>
                    </a:lnTo>
                    <a:lnTo>
                      <a:pt x="59" y="54"/>
                    </a:lnTo>
                    <a:lnTo>
                      <a:pt x="63" y="62"/>
                    </a:lnTo>
                    <a:lnTo>
                      <a:pt x="62" y="69"/>
                    </a:lnTo>
                    <a:lnTo>
                      <a:pt x="56" y="69"/>
                    </a:lnTo>
                    <a:lnTo>
                      <a:pt x="49" y="64"/>
                    </a:lnTo>
                    <a:lnTo>
                      <a:pt x="40" y="54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3" y="1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5" name="Freeform 46"/>
              <p:cNvSpPr>
                <a:spLocks/>
              </p:cNvSpPr>
              <p:nvPr/>
            </p:nvSpPr>
            <p:spPr bwMode="auto">
              <a:xfrm>
                <a:off x="2647" y="347"/>
                <a:ext cx="71" cy="31"/>
              </a:xfrm>
              <a:custGeom>
                <a:avLst/>
                <a:gdLst>
                  <a:gd name="T0" fmla="*/ 0 w 71"/>
                  <a:gd name="T1" fmla="*/ 0 h 63"/>
                  <a:gd name="T2" fmla="*/ 8 w 71"/>
                  <a:gd name="T3" fmla="*/ 0 h 63"/>
                  <a:gd name="T4" fmla="*/ 20 w 71"/>
                  <a:gd name="T5" fmla="*/ 0 h 63"/>
                  <a:gd name="T6" fmla="*/ 31 w 71"/>
                  <a:gd name="T7" fmla="*/ 0 h 63"/>
                  <a:gd name="T8" fmla="*/ 43 w 71"/>
                  <a:gd name="T9" fmla="*/ 1 h 63"/>
                  <a:gd name="T10" fmla="*/ 54 w 71"/>
                  <a:gd name="T11" fmla="*/ 1 h 63"/>
                  <a:gd name="T12" fmla="*/ 63 w 71"/>
                  <a:gd name="T13" fmla="*/ 2 h 63"/>
                  <a:gd name="T14" fmla="*/ 68 w 71"/>
                  <a:gd name="T15" fmla="*/ 3 h 63"/>
                  <a:gd name="T16" fmla="*/ 71 w 71"/>
                  <a:gd name="T17" fmla="*/ 3 h 63"/>
                  <a:gd name="T18" fmla="*/ 68 w 71"/>
                  <a:gd name="T19" fmla="*/ 3 h 63"/>
                  <a:gd name="T20" fmla="*/ 63 w 71"/>
                  <a:gd name="T21" fmla="*/ 3 h 63"/>
                  <a:gd name="T22" fmla="*/ 51 w 71"/>
                  <a:gd name="T23" fmla="*/ 3 h 63"/>
                  <a:gd name="T24" fmla="*/ 40 w 71"/>
                  <a:gd name="T25" fmla="*/ 2 h 63"/>
                  <a:gd name="T26" fmla="*/ 27 w 71"/>
                  <a:gd name="T27" fmla="*/ 1 h 63"/>
                  <a:gd name="T28" fmla="*/ 16 w 71"/>
                  <a:gd name="T29" fmla="*/ 1 h 63"/>
                  <a:gd name="T30" fmla="*/ 5 w 71"/>
                  <a:gd name="T31" fmla="*/ 0 h 63"/>
                  <a:gd name="T32" fmla="*/ 0 w 71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63">
                    <a:moveTo>
                      <a:pt x="0" y="0"/>
                    </a:moveTo>
                    <a:lnTo>
                      <a:pt x="8" y="3"/>
                    </a:lnTo>
                    <a:lnTo>
                      <a:pt x="20" y="8"/>
                    </a:lnTo>
                    <a:lnTo>
                      <a:pt x="31" y="15"/>
                    </a:lnTo>
                    <a:lnTo>
                      <a:pt x="43" y="22"/>
                    </a:lnTo>
                    <a:lnTo>
                      <a:pt x="54" y="31"/>
                    </a:lnTo>
                    <a:lnTo>
                      <a:pt x="63" y="40"/>
                    </a:lnTo>
                    <a:lnTo>
                      <a:pt x="68" y="51"/>
                    </a:lnTo>
                    <a:lnTo>
                      <a:pt x="71" y="61"/>
                    </a:lnTo>
                    <a:lnTo>
                      <a:pt x="68" y="63"/>
                    </a:lnTo>
                    <a:lnTo>
                      <a:pt x="63" y="59"/>
                    </a:lnTo>
                    <a:lnTo>
                      <a:pt x="51" y="51"/>
                    </a:lnTo>
                    <a:lnTo>
                      <a:pt x="40" y="40"/>
                    </a:lnTo>
                    <a:lnTo>
                      <a:pt x="27" y="28"/>
                    </a:lnTo>
                    <a:lnTo>
                      <a:pt x="16" y="17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6" name="Freeform 47"/>
              <p:cNvSpPr>
                <a:spLocks/>
              </p:cNvSpPr>
              <p:nvPr/>
            </p:nvSpPr>
            <p:spPr bwMode="auto">
              <a:xfrm>
                <a:off x="2664" y="341"/>
                <a:ext cx="76" cy="15"/>
              </a:xfrm>
              <a:custGeom>
                <a:avLst/>
                <a:gdLst>
                  <a:gd name="T0" fmla="*/ 76 w 76"/>
                  <a:gd name="T1" fmla="*/ 2 h 30"/>
                  <a:gd name="T2" fmla="*/ 73 w 76"/>
                  <a:gd name="T3" fmla="*/ 2 h 30"/>
                  <a:gd name="T4" fmla="*/ 64 w 76"/>
                  <a:gd name="T5" fmla="*/ 2 h 30"/>
                  <a:gd name="T6" fmla="*/ 54 w 76"/>
                  <a:gd name="T7" fmla="*/ 2 h 30"/>
                  <a:gd name="T8" fmla="*/ 43 w 76"/>
                  <a:gd name="T9" fmla="*/ 2 h 30"/>
                  <a:gd name="T10" fmla="*/ 30 w 76"/>
                  <a:gd name="T11" fmla="*/ 1 h 30"/>
                  <a:gd name="T12" fmla="*/ 19 w 76"/>
                  <a:gd name="T13" fmla="*/ 1 h 30"/>
                  <a:gd name="T14" fmla="*/ 7 w 76"/>
                  <a:gd name="T15" fmla="*/ 1 h 30"/>
                  <a:gd name="T16" fmla="*/ 0 w 76"/>
                  <a:gd name="T17" fmla="*/ 1 h 30"/>
                  <a:gd name="T18" fmla="*/ 10 w 76"/>
                  <a:gd name="T19" fmla="*/ 0 h 30"/>
                  <a:gd name="T20" fmla="*/ 21 w 76"/>
                  <a:gd name="T21" fmla="*/ 0 h 30"/>
                  <a:gd name="T22" fmla="*/ 36 w 76"/>
                  <a:gd name="T23" fmla="*/ 1 h 30"/>
                  <a:gd name="T24" fmla="*/ 49 w 76"/>
                  <a:gd name="T25" fmla="*/ 1 h 30"/>
                  <a:gd name="T26" fmla="*/ 61 w 76"/>
                  <a:gd name="T27" fmla="*/ 1 h 30"/>
                  <a:gd name="T28" fmla="*/ 70 w 76"/>
                  <a:gd name="T29" fmla="*/ 1 h 30"/>
                  <a:gd name="T30" fmla="*/ 76 w 76"/>
                  <a:gd name="T31" fmla="*/ 2 h 30"/>
                  <a:gd name="T32" fmla="*/ 76 w 76"/>
                  <a:gd name="T33" fmla="*/ 2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30">
                    <a:moveTo>
                      <a:pt x="76" y="29"/>
                    </a:moveTo>
                    <a:lnTo>
                      <a:pt x="73" y="30"/>
                    </a:lnTo>
                    <a:lnTo>
                      <a:pt x="64" y="29"/>
                    </a:lnTo>
                    <a:lnTo>
                      <a:pt x="54" y="25"/>
                    </a:lnTo>
                    <a:lnTo>
                      <a:pt x="43" y="20"/>
                    </a:lnTo>
                    <a:lnTo>
                      <a:pt x="30" y="15"/>
                    </a:lnTo>
                    <a:lnTo>
                      <a:pt x="19" y="10"/>
                    </a:lnTo>
                    <a:lnTo>
                      <a:pt x="7" y="5"/>
                    </a:lnTo>
                    <a:lnTo>
                      <a:pt x="0" y="4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6" y="2"/>
                    </a:lnTo>
                    <a:lnTo>
                      <a:pt x="49" y="5"/>
                    </a:lnTo>
                    <a:lnTo>
                      <a:pt x="61" y="9"/>
                    </a:lnTo>
                    <a:lnTo>
                      <a:pt x="70" y="15"/>
                    </a:lnTo>
                    <a:lnTo>
                      <a:pt x="76" y="22"/>
                    </a:lnTo>
                    <a:lnTo>
                      <a:pt x="76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7" name="Freeform 48"/>
              <p:cNvSpPr>
                <a:spLocks/>
              </p:cNvSpPr>
              <p:nvPr/>
            </p:nvSpPr>
            <p:spPr bwMode="auto">
              <a:xfrm>
                <a:off x="2687" y="328"/>
                <a:ext cx="76" cy="14"/>
              </a:xfrm>
              <a:custGeom>
                <a:avLst/>
                <a:gdLst>
                  <a:gd name="T0" fmla="*/ 76 w 76"/>
                  <a:gd name="T1" fmla="*/ 2 h 28"/>
                  <a:gd name="T2" fmla="*/ 71 w 76"/>
                  <a:gd name="T3" fmla="*/ 2 h 28"/>
                  <a:gd name="T4" fmla="*/ 64 w 76"/>
                  <a:gd name="T5" fmla="*/ 2 h 28"/>
                  <a:gd name="T6" fmla="*/ 53 w 76"/>
                  <a:gd name="T7" fmla="*/ 2 h 28"/>
                  <a:gd name="T8" fmla="*/ 41 w 76"/>
                  <a:gd name="T9" fmla="*/ 2 h 28"/>
                  <a:gd name="T10" fmla="*/ 28 w 76"/>
                  <a:gd name="T11" fmla="*/ 1 h 28"/>
                  <a:gd name="T12" fmla="*/ 17 w 76"/>
                  <a:gd name="T13" fmla="*/ 1 h 28"/>
                  <a:gd name="T14" fmla="*/ 7 w 76"/>
                  <a:gd name="T15" fmla="*/ 1 h 28"/>
                  <a:gd name="T16" fmla="*/ 0 w 76"/>
                  <a:gd name="T17" fmla="*/ 1 h 28"/>
                  <a:gd name="T18" fmla="*/ 10 w 76"/>
                  <a:gd name="T19" fmla="*/ 0 h 28"/>
                  <a:gd name="T20" fmla="*/ 23 w 76"/>
                  <a:gd name="T21" fmla="*/ 0 h 28"/>
                  <a:gd name="T22" fmla="*/ 36 w 76"/>
                  <a:gd name="T23" fmla="*/ 1 h 28"/>
                  <a:gd name="T24" fmla="*/ 49 w 76"/>
                  <a:gd name="T25" fmla="*/ 1 h 28"/>
                  <a:gd name="T26" fmla="*/ 61 w 76"/>
                  <a:gd name="T27" fmla="*/ 1 h 28"/>
                  <a:gd name="T28" fmla="*/ 70 w 76"/>
                  <a:gd name="T29" fmla="*/ 1 h 28"/>
                  <a:gd name="T30" fmla="*/ 76 w 76"/>
                  <a:gd name="T31" fmla="*/ 2 h 28"/>
                  <a:gd name="T32" fmla="*/ 76 w 76"/>
                  <a:gd name="T33" fmla="*/ 2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28">
                    <a:moveTo>
                      <a:pt x="76" y="28"/>
                    </a:moveTo>
                    <a:lnTo>
                      <a:pt x="71" y="28"/>
                    </a:lnTo>
                    <a:lnTo>
                      <a:pt x="64" y="26"/>
                    </a:lnTo>
                    <a:lnTo>
                      <a:pt x="53" y="23"/>
                    </a:lnTo>
                    <a:lnTo>
                      <a:pt x="41" y="20"/>
                    </a:lnTo>
                    <a:lnTo>
                      <a:pt x="28" y="15"/>
                    </a:lnTo>
                    <a:lnTo>
                      <a:pt x="17" y="10"/>
                    </a:lnTo>
                    <a:lnTo>
                      <a:pt x="7" y="7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6" y="2"/>
                    </a:lnTo>
                    <a:lnTo>
                      <a:pt x="49" y="5"/>
                    </a:lnTo>
                    <a:lnTo>
                      <a:pt x="61" y="8"/>
                    </a:lnTo>
                    <a:lnTo>
                      <a:pt x="70" y="15"/>
                    </a:lnTo>
                    <a:lnTo>
                      <a:pt x="76" y="22"/>
                    </a:lnTo>
                    <a:lnTo>
                      <a:pt x="76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8" name="Freeform 49"/>
              <p:cNvSpPr>
                <a:spLocks/>
              </p:cNvSpPr>
              <p:nvPr/>
            </p:nvSpPr>
            <p:spPr bwMode="auto">
              <a:xfrm>
                <a:off x="2622" y="355"/>
                <a:ext cx="365" cy="58"/>
              </a:xfrm>
              <a:custGeom>
                <a:avLst/>
                <a:gdLst>
                  <a:gd name="T0" fmla="*/ 5 w 365"/>
                  <a:gd name="T1" fmla="*/ 7 h 115"/>
                  <a:gd name="T2" fmla="*/ 3 w 365"/>
                  <a:gd name="T3" fmla="*/ 7 h 115"/>
                  <a:gd name="T4" fmla="*/ 2 w 365"/>
                  <a:gd name="T5" fmla="*/ 7 h 115"/>
                  <a:gd name="T6" fmla="*/ 2 w 365"/>
                  <a:gd name="T7" fmla="*/ 7 h 115"/>
                  <a:gd name="T8" fmla="*/ 0 w 365"/>
                  <a:gd name="T9" fmla="*/ 8 h 115"/>
                  <a:gd name="T10" fmla="*/ 26 w 365"/>
                  <a:gd name="T11" fmla="*/ 6 h 115"/>
                  <a:gd name="T12" fmla="*/ 53 w 365"/>
                  <a:gd name="T13" fmla="*/ 5 h 115"/>
                  <a:gd name="T14" fmla="*/ 79 w 365"/>
                  <a:gd name="T15" fmla="*/ 5 h 115"/>
                  <a:gd name="T16" fmla="*/ 105 w 365"/>
                  <a:gd name="T17" fmla="*/ 4 h 115"/>
                  <a:gd name="T18" fmla="*/ 131 w 365"/>
                  <a:gd name="T19" fmla="*/ 3 h 115"/>
                  <a:gd name="T20" fmla="*/ 155 w 365"/>
                  <a:gd name="T21" fmla="*/ 3 h 115"/>
                  <a:gd name="T22" fmla="*/ 179 w 365"/>
                  <a:gd name="T23" fmla="*/ 2 h 115"/>
                  <a:gd name="T24" fmla="*/ 202 w 365"/>
                  <a:gd name="T25" fmla="*/ 2 h 115"/>
                  <a:gd name="T26" fmla="*/ 227 w 365"/>
                  <a:gd name="T27" fmla="*/ 2 h 115"/>
                  <a:gd name="T28" fmla="*/ 248 w 365"/>
                  <a:gd name="T29" fmla="*/ 1 h 115"/>
                  <a:gd name="T30" fmla="*/ 270 w 365"/>
                  <a:gd name="T31" fmla="*/ 1 h 115"/>
                  <a:gd name="T32" fmla="*/ 291 w 365"/>
                  <a:gd name="T33" fmla="*/ 1 h 115"/>
                  <a:gd name="T34" fmla="*/ 311 w 365"/>
                  <a:gd name="T35" fmla="*/ 1 h 115"/>
                  <a:gd name="T36" fmla="*/ 330 w 365"/>
                  <a:gd name="T37" fmla="*/ 1 h 115"/>
                  <a:gd name="T38" fmla="*/ 348 w 365"/>
                  <a:gd name="T39" fmla="*/ 1 h 115"/>
                  <a:gd name="T40" fmla="*/ 365 w 365"/>
                  <a:gd name="T41" fmla="*/ 1 h 115"/>
                  <a:gd name="T42" fmla="*/ 354 w 365"/>
                  <a:gd name="T43" fmla="*/ 1 h 115"/>
                  <a:gd name="T44" fmla="*/ 338 w 365"/>
                  <a:gd name="T45" fmla="*/ 1 h 115"/>
                  <a:gd name="T46" fmla="*/ 321 w 365"/>
                  <a:gd name="T47" fmla="*/ 0 h 115"/>
                  <a:gd name="T48" fmla="*/ 300 w 365"/>
                  <a:gd name="T49" fmla="*/ 0 h 115"/>
                  <a:gd name="T50" fmla="*/ 275 w 365"/>
                  <a:gd name="T51" fmla="*/ 0 h 115"/>
                  <a:gd name="T52" fmla="*/ 251 w 365"/>
                  <a:gd name="T53" fmla="*/ 1 h 115"/>
                  <a:gd name="T54" fmla="*/ 224 w 365"/>
                  <a:gd name="T55" fmla="*/ 1 h 115"/>
                  <a:gd name="T56" fmla="*/ 197 w 365"/>
                  <a:gd name="T57" fmla="*/ 1 h 115"/>
                  <a:gd name="T58" fmla="*/ 168 w 365"/>
                  <a:gd name="T59" fmla="*/ 1 h 115"/>
                  <a:gd name="T60" fmla="*/ 141 w 365"/>
                  <a:gd name="T61" fmla="*/ 2 h 115"/>
                  <a:gd name="T62" fmla="*/ 114 w 365"/>
                  <a:gd name="T63" fmla="*/ 3 h 115"/>
                  <a:gd name="T64" fmla="*/ 88 w 365"/>
                  <a:gd name="T65" fmla="*/ 3 h 115"/>
                  <a:gd name="T66" fmla="*/ 63 w 365"/>
                  <a:gd name="T67" fmla="*/ 4 h 115"/>
                  <a:gd name="T68" fmla="*/ 41 w 365"/>
                  <a:gd name="T69" fmla="*/ 5 h 115"/>
                  <a:gd name="T70" fmla="*/ 22 w 365"/>
                  <a:gd name="T71" fmla="*/ 6 h 115"/>
                  <a:gd name="T72" fmla="*/ 5 w 365"/>
                  <a:gd name="T73" fmla="*/ 7 h 1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65" h="115">
                    <a:moveTo>
                      <a:pt x="5" y="100"/>
                    </a:moveTo>
                    <a:lnTo>
                      <a:pt x="3" y="104"/>
                    </a:lnTo>
                    <a:lnTo>
                      <a:pt x="2" y="107"/>
                    </a:lnTo>
                    <a:lnTo>
                      <a:pt x="2" y="112"/>
                    </a:lnTo>
                    <a:lnTo>
                      <a:pt x="0" y="115"/>
                    </a:lnTo>
                    <a:lnTo>
                      <a:pt x="26" y="95"/>
                    </a:lnTo>
                    <a:lnTo>
                      <a:pt x="53" y="79"/>
                    </a:lnTo>
                    <a:lnTo>
                      <a:pt x="79" y="66"/>
                    </a:lnTo>
                    <a:lnTo>
                      <a:pt x="105" y="52"/>
                    </a:lnTo>
                    <a:lnTo>
                      <a:pt x="131" y="42"/>
                    </a:lnTo>
                    <a:lnTo>
                      <a:pt x="155" y="34"/>
                    </a:lnTo>
                    <a:lnTo>
                      <a:pt x="179" y="28"/>
                    </a:lnTo>
                    <a:lnTo>
                      <a:pt x="202" y="21"/>
                    </a:lnTo>
                    <a:lnTo>
                      <a:pt x="227" y="18"/>
                    </a:lnTo>
                    <a:lnTo>
                      <a:pt x="248" y="14"/>
                    </a:lnTo>
                    <a:lnTo>
                      <a:pt x="270" y="11"/>
                    </a:lnTo>
                    <a:lnTo>
                      <a:pt x="291" y="9"/>
                    </a:lnTo>
                    <a:lnTo>
                      <a:pt x="311" y="9"/>
                    </a:lnTo>
                    <a:lnTo>
                      <a:pt x="330" y="8"/>
                    </a:lnTo>
                    <a:lnTo>
                      <a:pt x="348" y="8"/>
                    </a:lnTo>
                    <a:lnTo>
                      <a:pt x="365" y="6"/>
                    </a:lnTo>
                    <a:lnTo>
                      <a:pt x="354" y="3"/>
                    </a:lnTo>
                    <a:lnTo>
                      <a:pt x="338" y="1"/>
                    </a:lnTo>
                    <a:lnTo>
                      <a:pt x="321" y="0"/>
                    </a:lnTo>
                    <a:lnTo>
                      <a:pt x="300" y="0"/>
                    </a:lnTo>
                    <a:lnTo>
                      <a:pt x="275" y="0"/>
                    </a:lnTo>
                    <a:lnTo>
                      <a:pt x="251" y="3"/>
                    </a:lnTo>
                    <a:lnTo>
                      <a:pt x="224" y="6"/>
                    </a:lnTo>
                    <a:lnTo>
                      <a:pt x="197" y="11"/>
                    </a:lnTo>
                    <a:lnTo>
                      <a:pt x="168" y="16"/>
                    </a:lnTo>
                    <a:lnTo>
                      <a:pt x="141" y="24"/>
                    </a:lnTo>
                    <a:lnTo>
                      <a:pt x="114" y="33"/>
                    </a:lnTo>
                    <a:lnTo>
                      <a:pt x="88" y="42"/>
                    </a:lnTo>
                    <a:lnTo>
                      <a:pt x="63" y="56"/>
                    </a:lnTo>
                    <a:lnTo>
                      <a:pt x="41" y="69"/>
                    </a:lnTo>
                    <a:lnTo>
                      <a:pt x="22" y="84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69" name="Freeform 50"/>
              <p:cNvSpPr>
                <a:spLocks/>
              </p:cNvSpPr>
              <p:nvPr/>
            </p:nvSpPr>
            <p:spPr bwMode="auto">
              <a:xfrm>
                <a:off x="2912" y="358"/>
                <a:ext cx="55" cy="30"/>
              </a:xfrm>
              <a:custGeom>
                <a:avLst/>
                <a:gdLst>
                  <a:gd name="T0" fmla="*/ 54 w 55"/>
                  <a:gd name="T1" fmla="*/ 4 h 60"/>
                  <a:gd name="T2" fmla="*/ 55 w 55"/>
                  <a:gd name="T3" fmla="*/ 4 h 60"/>
                  <a:gd name="T4" fmla="*/ 54 w 55"/>
                  <a:gd name="T5" fmla="*/ 4 h 60"/>
                  <a:gd name="T6" fmla="*/ 50 w 55"/>
                  <a:gd name="T7" fmla="*/ 3 h 60"/>
                  <a:gd name="T8" fmla="*/ 43 w 55"/>
                  <a:gd name="T9" fmla="*/ 2 h 60"/>
                  <a:gd name="T10" fmla="*/ 34 w 55"/>
                  <a:gd name="T11" fmla="*/ 2 h 60"/>
                  <a:gd name="T12" fmla="*/ 24 w 55"/>
                  <a:gd name="T13" fmla="*/ 1 h 60"/>
                  <a:gd name="T14" fmla="*/ 12 w 55"/>
                  <a:gd name="T15" fmla="*/ 1 h 60"/>
                  <a:gd name="T16" fmla="*/ 0 w 55"/>
                  <a:gd name="T17" fmla="*/ 0 h 60"/>
                  <a:gd name="T18" fmla="*/ 7 w 55"/>
                  <a:gd name="T19" fmla="*/ 1 h 60"/>
                  <a:gd name="T20" fmla="*/ 14 w 55"/>
                  <a:gd name="T21" fmla="*/ 1 h 60"/>
                  <a:gd name="T22" fmla="*/ 22 w 55"/>
                  <a:gd name="T23" fmla="*/ 2 h 60"/>
                  <a:gd name="T24" fmla="*/ 30 w 55"/>
                  <a:gd name="T25" fmla="*/ 3 h 60"/>
                  <a:gd name="T26" fmla="*/ 38 w 55"/>
                  <a:gd name="T27" fmla="*/ 3 h 60"/>
                  <a:gd name="T28" fmla="*/ 45 w 55"/>
                  <a:gd name="T29" fmla="*/ 4 h 60"/>
                  <a:gd name="T30" fmla="*/ 50 w 55"/>
                  <a:gd name="T31" fmla="*/ 4 h 60"/>
                  <a:gd name="T32" fmla="*/ 54 w 55"/>
                  <a:gd name="T33" fmla="*/ 4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60">
                    <a:moveTo>
                      <a:pt x="54" y="60"/>
                    </a:moveTo>
                    <a:lnTo>
                      <a:pt x="55" y="56"/>
                    </a:lnTo>
                    <a:lnTo>
                      <a:pt x="54" y="50"/>
                    </a:lnTo>
                    <a:lnTo>
                      <a:pt x="50" y="40"/>
                    </a:lnTo>
                    <a:lnTo>
                      <a:pt x="43" y="30"/>
                    </a:lnTo>
                    <a:lnTo>
                      <a:pt x="34" y="20"/>
                    </a:lnTo>
                    <a:lnTo>
                      <a:pt x="24" y="10"/>
                    </a:lnTo>
                    <a:lnTo>
                      <a:pt x="12" y="3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14" y="15"/>
                    </a:lnTo>
                    <a:lnTo>
                      <a:pt x="22" y="25"/>
                    </a:lnTo>
                    <a:lnTo>
                      <a:pt x="30" y="36"/>
                    </a:lnTo>
                    <a:lnTo>
                      <a:pt x="38" y="46"/>
                    </a:lnTo>
                    <a:lnTo>
                      <a:pt x="45" y="55"/>
                    </a:lnTo>
                    <a:lnTo>
                      <a:pt x="50" y="60"/>
                    </a:lnTo>
                    <a:lnTo>
                      <a:pt x="54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0" name="Freeform 51"/>
              <p:cNvSpPr>
                <a:spLocks/>
              </p:cNvSpPr>
              <p:nvPr/>
            </p:nvSpPr>
            <p:spPr bwMode="auto">
              <a:xfrm>
                <a:off x="2844" y="359"/>
                <a:ext cx="73" cy="34"/>
              </a:xfrm>
              <a:custGeom>
                <a:avLst/>
                <a:gdLst>
                  <a:gd name="T0" fmla="*/ 72 w 73"/>
                  <a:gd name="T1" fmla="*/ 5 h 68"/>
                  <a:gd name="T2" fmla="*/ 73 w 73"/>
                  <a:gd name="T3" fmla="*/ 4 h 68"/>
                  <a:gd name="T4" fmla="*/ 70 w 73"/>
                  <a:gd name="T5" fmla="*/ 4 h 68"/>
                  <a:gd name="T6" fmla="*/ 63 w 73"/>
                  <a:gd name="T7" fmla="*/ 3 h 68"/>
                  <a:gd name="T8" fmla="*/ 53 w 73"/>
                  <a:gd name="T9" fmla="*/ 3 h 68"/>
                  <a:gd name="T10" fmla="*/ 42 w 73"/>
                  <a:gd name="T11" fmla="*/ 2 h 68"/>
                  <a:gd name="T12" fmla="*/ 27 w 73"/>
                  <a:gd name="T13" fmla="*/ 1 h 68"/>
                  <a:gd name="T14" fmla="*/ 15 w 73"/>
                  <a:gd name="T15" fmla="*/ 1 h 68"/>
                  <a:gd name="T16" fmla="*/ 0 w 73"/>
                  <a:gd name="T17" fmla="*/ 0 h 68"/>
                  <a:gd name="T18" fmla="*/ 6 w 73"/>
                  <a:gd name="T19" fmla="*/ 1 h 68"/>
                  <a:gd name="T20" fmla="*/ 15 w 73"/>
                  <a:gd name="T21" fmla="*/ 1 h 68"/>
                  <a:gd name="T22" fmla="*/ 25 w 73"/>
                  <a:gd name="T23" fmla="*/ 2 h 68"/>
                  <a:gd name="T24" fmla="*/ 36 w 73"/>
                  <a:gd name="T25" fmla="*/ 3 h 68"/>
                  <a:gd name="T26" fmla="*/ 46 w 73"/>
                  <a:gd name="T27" fmla="*/ 4 h 68"/>
                  <a:gd name="T28" fmla="*/ 58 w 73"/>
                  <a:gd name="T29" fmla="*/ 4 h 68"/>
                  <a:gd name="T30" fmla="*/ 66 w 73"/>
                  <a:gd name="T31" fmla="*/ 5 h 68"/>
                  <a:gd name="T32" fmla="*/ 72 w 73"/>
                  <a:gd name="T33" fmla="*/ 5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68">
                    <a:moveTo>
                      <a:pt x="72" y="68"/>
                    </a:moveTo>
                    <a:lnTo>
                      <a:pt x="73" y="63"/>
                    </a:lnTo>
                    <a:lnTo>
                      <a:pt x="70" y="56"/>
                    </a:lnTo>
                    <a:lnTo>
                      <a:pt x="63" y="44"/>
                    </a:lnTo>
                    <a:lnTo>
                      <a:pt x="53" y="33"/>
                    </a:lnTo>
                    <a:lnTo>
                      <a:pt x="42" y="21"/>
                    </a:lnTo>
                    <a:lnTo>
                      <a:pt x="27" y="11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5"/>
                    </a:lnTo>
                    <a:lnTo>
                      <a:pt x="25" y="26"/>
                    </a:lnTo>
                    <a:lnTo>
                      <a:pt x="36" y="38"/>
                    </a:lnTo>
                    <a:lnTo>
                      <a:pt x="46" y="51"/>
                    </a:lnTo>
                    <a:lnTo>
                      <a:pt x="58" y="61"/>
                    </a:lnTo>
                    <a:lnTo>
                      <a:pt x="66" y="68"/>
                    </a:ln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1" name="Freeform 52"/>
              <p:cNvSpPr>
                <a:spLocks/>
              </p:cNvSpPr>
              <p:nvPr/>
            </p:nvSpPr>
            <p:spPr bwMode="auto">
              <a:xfrm>
                <a:off x="2811" y="363"/>
                <a:ext cx="65" cy="39"/>
              </a:xfrm>
              <a:custGeom>
                <a:avLst/>
                <a:gdLst>
                  <a:gd name="T0" fmla="*/ 63 w 65"/>
                  <a:gd name="T1" fmla="*/ 5 h 78"/>
                  <a:gd name="T2" fmla="*/ 65 w 65"/>
                  <a:gd name="T3" fmla="*/ 5 h 78"/>
                  <a:gd name="T4" fmla="*/ 63 w 65"/>
                  <a:gd name="T5" fmla="*/ 4 h 78"/>
                  <a:gd name="T6" fmla="*/ 56 w 65"/>
                  <a:gd name="T7" fmla="*/ 4 h 78"/>
                  <a:gd name="T8" fmla="*/ 48 w 65"/>
                  <a:gd name="T9" fmla="*/ 3 h 78"/>
                  <a:gd name="T10" fmla="*/ 38 w 65"/>
                  <a:gd name="T11" fmla="*/ 2 h 78"/>
                  <a:gd name="T12" fmla="*/ 25 w 65"/>
                  <a:gd name="T13" fmla="*/ 1 h 78"/>
                  <a:gd name="T14" fmla="*/ 13 w 65"/>
                  <a:gd name="T15" fmla="*/ 1 h 78"/>
                  <a:gd name="T16" fmla="*/ 0 w 65"/>
                  <a:gd name="T17" fmla="*/ 0 h 78"/>
                  <a:gd name="T18" fmla="*/ 5 w 65"/>
                  <a:gd name="T19" fmla="*/ 1 h 78"/>
                  <a:gd name="T20" fmla="*/ 12 w 65"/>
                  <a:gd name="T21" fmla="*/ 2 h 78"/>
                  <a:gd name="T22" fmla="*/ 20 w 65"/>
                  <a:gd name="T23" fmla="*/ 2 h 78"/>
                  <a:gd name="T24" fmla="*/ 30 w 65"/>
                  <a:gd name="T25" fmla="*/ 3 h 78"/>
                  <a:gd name="T26" fmla="*/ 40 w 65"/>
                  <a:gd name="T27" fmla="*/ 4 h 78"/>
                  <a:gd name="T28" fmla="*/ 50 w 65"/>
                  <a:gd name="T29" fmla="*/ 5 h 78"/>
                  <a:gd name="T30" fmla="*/ 59 w 65"/>
                  <a:gd name="T31" fmla="*/ 5 h 78"/>
                  <a:gd name="T32" fmla="*/ 63 w 65"/>
                  <a:gd name="T33" fmla="*/ 5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78">
                    <a:moveTo>
                      <a:pt x="63" y="78"/>
                    </a:moveTo>
                    <a:lnTo>
                      <a:pt x="65" y="73"/>
                    </a:lnTo>
                    <a:lnTo>
                      <a:pt x="63" y="63"/>
                    </a:lnTo>
                    <a:lnTo>
                      <a:pt x="56" y="50"/>
                    </a:lnTo>
                    <a:lnTo>
                      <a:pt x="48" y="36"/>
                    </a:lnTo>
                    <a:lnTo>
                      <a:pt x="38" y="23"/>
                    </a:lnTo>
                    <a:lnTo>
                      <a:pt x="25" y="12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12" y="17"/>
                    </a:lnTo>
                    <a:lnTo>
                      <a:pt x="20" y="30"/>
                    </a:lnTo>
                    <a:lnTo>
                      <a:pt x="30" y="43"/>
                    </a:lnTo>
                    <a:lnTo>
                      <a:pt x="40" y="58"/>
                    </a:lnTo>
                    <a:lnTo>
                      <a:pt x="50" y="69"/>
                    </a:lnTo>
                    <a:lnTo>
                      <a:pt x="59" y="76"/>
                    </a:lnTo>
                    <a:lnTo>
                      <a:pt x="63" y="7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2" name="Freeform 53"/>
              <p:cNvSpPr>
                <a:spLocks/>
              </p:cNvSpPr>
              <p:nvPr/>
            </p:nvSpPr>
            <p:spPr bwMode="auto">
              <a:xfrm>
                <a:off x="2750" y="370"/>
                <a:ext cx="56" cy="36"/>
              </a:xfrm>
              <a:custGeom>
                <a:avLst/>
                <a:gdLst>
                  <a:gd name="T0" fmla="*/ 54 w 56"/>
                  <a:gd name="T1" fmla="*/ 4 h 73"/>
                  <a:gd name="T2" fmla="*/ 56 w 56"/>
                  <a:gd name="T3" fmla="*/ 4 h 73"/>
                  <a:gd name="T4" fmla="*/ 53 w 56"/>
                  <a:gd name="T5" fmla="*/ 3 h 73"/>
                  <a:gd name="T6" fmla="*/ 47 w 56"/>
                  <a:gd name="T7" fmla="*/ 3 h 73"/>
                  <a:gd name="T8" fmla="*/ 38 w 56"/>
                  <a:gd name="T9" fmla="*/ 2 h 73"/>
                  <a:gd name="T10" fmla="*/ 30 w 56"/>
                  <a:gd name="T11" fmla="*/ 1 h 73"/>
                  <a:gd name="T12" fmla="*/ 20 w 56"/>
                  <a:gd name="T13" fmla="*/ 0 h 73"/>
                  <a:gd name="T14" fmla="*/ 8 w 56"/>
                  <a:gd name="T15" fmla="*/ 0 h 73"/>
                  <a:gd name="T16" fmla="*/ 0 w 56"/>
                  <a:gd name="T17" fmla="*/ 0 h 73"/>
                  <a:gd name="T18" fmla="*/ 4 w 56"/>
                  <a:gd name="T19" fmla="*/ 0 h 73"/>
                  <a:gd name="T20" fmla="*/ 10 w 56"/>
                  <a:gd name="T21" fmla="*/ 1 h 73"/>
                  <a:gd name="T22" fmla="*/ 17 w 56"/>
                  <a:gd name="T23" fmla="*/ 1 h 73"/>
                  <a:gd name="T24" fmla="*/ 26 w 56"/>
                  <a:gd name="T25" fmla="*/ 2 h 73"/>
                  <a:gd name="T26" fmla="*/ 33 w 56"/>
                  <a:gd name="T27" fmla="*/ 3 h 73"/>
                  <a:gd name="T28" fmla="*/ 41 w 56"/>
                  <a:gd name="T29" fmla="*/ 4 h 73"/>
                  <a:gd name="T30" fmla="*/ 48 w 56"/>
                  <a:gd name="T31" fmla="*/ 4 h 73"/>
                  <a:gd name="T32" fmla="*/ 54 w 56"/>
                  <a:gd name="T33" fmla="*/ 4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73">
                    <a:moveTo>
                      <a:pt x="54" y="73"/>
                    </a:moveTo>
                    <a:lnTo>
                      <a:pt x="56" y="68"/>
                    </a:lnTo>
                    <a:lnTo>
                      <a:pt x="53" y="60"/>
                    </a:lnTo>
                    <a:lnTo>
                      <a:pt x="47" y="48"/>
                    </a:lnTo>
                    <a:lnTo>
                      <a:pt x="38" y="35"/>
                    </a:lnTo>
                    <a:lnTo>
                      <a:pt x="30" y="22"/>
                    </a:lnTo>
                    <a:lnTo>
                      <a:pt x="20" y="10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7"/>
                    </a:lnTo>
                    <a:lnTo>
                      <a:pt x="17" y="30"/>
                    </a:lnTo>
                    <a:lnTo>
                      <a:pt x="26" y="43"/>
                    </a:lnTo>
                    <a:lnTo>
                      <a:pt x="33" y="56"/>
                    </a:lnTo>
                    <a:lnTo>
                      <a:pt x="41" y="66"/>
                    </a:lnTo>
                    <a:lnTo>
                      <a:pt x="48" y="73"/>
                    </a:lnTo>
                    <a:lnTo>
                      <a:pt x="54" y="7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3" name="Freeform 54"/>
              <p:cNvSpPr>
                <a:spLocks/>
              </p:cNvSpPr>
              <p:nvPr/>
            </p:nvSpPr>
            <p:spPr bwMode="auto">
              <a:xfrm>
                <a:off x="2724" y="375"/>
                <a:ext cx="40" cy="33"/>
              </a:xfrm>
              <a:custGeom>
                <a:avLst/>
                <a:gdLst>
                  <a:gd name="T0" fmla="*/ 37 w 40"/>
                  <a:gd name="T1" fmla="*/ 5 h 66"/>
                  <a:gd name="T2" fmla="*/ 40 w 40"/>
                  <a:gd name="T3" fmla="*/ 4 h 66"/>
                  <a:gd name="T4" fmla="*/ 40 w 40"/>
                  <a:gd name="T5" fmla="*/ 4 h 66"/>
                  <a:gd name="T6" fmla="*/ 39 w 40"/>
                  <a:gd name="T7" fmla="*/ 3 h 66"/>
                  <a:gd name="T8" fmla="*/ 34 w 40"/>
                  <a:gd name="T9" fmla="*/ 3 h 66"/>
                  <a:gd name="T10" fmla="*/ 29 w 40"/>
                  <a:gd name="T11" fmla="*/ 2 h 66"/>
                  <a:gd name="T12" fmla="*/ 22 w 40"/>
                  <a:gd name="T13" fmla="*/ 1 h 66"/>
                  <a:gd name="T14" fmla="*/ 12 w 40"/>
                  <a:gd name="T15" fmla="*/ 1 h 66"/>
                  <a:gd name="T16" fmla="*/ 0 w 40"/>
                  <a:gd name="T17" fmla="*/ 0 h 66"/>
                  <a:gd name="T18" fmla="*/ 9 w 40"/>
                  <a:gd name="T19" fmla="*/ 1 h 66"/>
                  <a:gd name="T20" fmla="*/ 19 w 40"/>
                  <a:gd name="T21" fmla="*/ 3 h 66"/>
                  <a:gd name="T22" fmla="*/ 29 w 40"/>
                  <a:gd name="T23" fmla="*/ 4 h 66"/>
                  <a:gd name="T24" fmla="*/ 37 w 40"/>
                  <a:gd name="T25" fmla="*/ 5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66">
                    <a:moveTo>
                      <a:pt x="37" y="66"/>
                    </a:moveTo>
                    <a:lnTo>
                      <a:pt x="40" y="63"/>
                    </a:lnTo>
                    <a:lnTo>
                      <a:pt x="40" y="54"/>
                    </a:lnTo>
                    <a:lnTo>
                      <a:pt x="39" y="44"/>
                    </a:lnTo>
                    <a:lnTo>
                      <a:pt x="34" y="33"/>
                    </a:lnTo>
                    <a:lnTo>
                      <a:pt x="29" y="23"/>
                    </a:lnTo>
                    <a:lnTo>
                      <a:pt x="22" y="13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6"/>
                    </a:lnTo>
                    <a:lnTo>
                      <a:pt x="19" y="39"/>
                    </a:lnTo>
                    <a:lnTo>
                      <a:pt x="29" y="59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4" name="Freeform 55"/>
              <p:cNvSpPr>
                <a:spLocks/>
              </p:cNvSpPr>
              <p:nvPr/>
            </p:nvSpPr>
            <p:spPr bwMode="auto">
              <a:xfrm>
                <a:off x="2668" y="391"/>
                <a:ext cx="32" cy="25"/>
              </a:xfrm>
              <a:custGeom>
                <a:avLst/>
                <a:gdLst>
                  <a:gd name="T0" fmla="*/ 29 w 32"/>
                  <a:gd name="T1" fmla="*/ 4 h 50"/>
                  <a:gd name="T2" fmla="*/ 32 w 32"/>
                  <a:gd name="T3" fmla="*/ 3 h 50"/>
                  <a:gd name="T4" fmla="*/ 25 w 32"/>
                  <a:gd name="T5" fmla="*/ 2 h 50"/>
                  <a:gd name="T6" fmla="*/ 12 w 32"/>
                  <a:gd name="T7" fmla="*/ 1 h 50"/>
                  <a:gd name="T8" fmla="*/ 0 w 32"/>
                  <a:gd name="T9" fmla="*/ 0 h 50"/>
                  <a:gd name="T10" fmla="*/ 6 w 32"/>
                  <a:gd name="T11" fmla="*/ 1 h 50"/>
                  <a:gd name="T12" fmla="*/ 13 w 32"/>
                  <a:gd name="T13" fmla="*/ 2 h 50"/>
                  <a:gd name="T14" fmla="*/ 22 w 32"/>
                  <a:gd name="T15" fmla="*/ 3 h 50"/>
                  <a:gd name="T16" fmla="*/ 29 w 32"/>
                  <a:gd name="T17" fmla="*/ 4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50">
                    <a:moveTo>
                      <a:pt x="29" y="50"/>
                    </a:moveTo>
                    <a:lnTo>
                      <a:pt x="32" y="40"/>
                    </a:lnTo>
                    <a:lnTo>
                      <a:pt x="25" y="22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3" y="28"/>
                    </a:lnTo>
                    <a:lnTo>
                      <a:pt x="22" y="43"/>
                    </a:lnTo>
                    <a:lnTo>
                      <a:pt x="29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5" name="Freeform 56"/>
              <p:cNvSpPr>
                <a:spLocks/>
              </p:cNvSpPr>
              <p:nvPr/>
            </p:nvSpPr>
            <p:spPr bwMode="auto">
              <a:xfrm>
                <a:off x="2644" y="398"/>
                <a:ext cx="23" cy="17"/>
              </a:xfrm>
              <a:custGeom>
                <a:avLst/>
                <a:gdLst>
                  <a:gd name="T0" fmla="*/ 21 w 23"/>
                  <a:gd name="T1" fmla="*/ 2 h 35"/>
                  <a:gd name="T2" fmla="*/ 23 w 23"/>
                  <a:gd name="T3" fmla="*/ 1 h 35"/>
                  <a:gd name="T4" fmla="*/ 19 w 23"/>
                  <a:gd name="T5" fmla="*/ 0 h 35"/>
                  <a:gd name="T6" fmla="*/ 11 w 23"/>
                  <a:gd name="T7" fmla="*/ 0 h 35"/>
                  <a:gd name="T8" fmla="*/ 0 w 23"/>
                  <a:gd name="T9" fmla="*/ 0 h 35"/>
                  <a:gd name="T10" fmla="*/ 8 w 23"/>
                  <a:gd name="T11" fmla="*/ 0 h 35"/>
                  <a:gd name="T12" fmla="*/ 13 w 23"/>
                  <a:gd name="T13" fmla="*/ 1 h 35"/>
                  <a:gd name="T14" fmla="*/ 17 w 23"/>
                  <a:gd name="T15" fmla="*/ 2 h 35"/>
                  <a:gd name="T16" fmla="*/ 21 w 23"/>
                  <a:gd name="T17" fmla="*/ 2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5">
                    <a:moveTo>
                      <a:pt x="21" y="33"/>
                    </a:moveTo>
                    <a:lnTo>
                      <a:pt x="23" y="24"/>
                    </a:lnTo>
                    <a:lnTo>
                      <a:pt x="19" y="10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8" y="9"/>
                    </a:lnTo>
                    <a:lnTo>
                      <a:pt x="13" y="22"/>
                    </a:lnTo>
                    <a:lnTo>
                      <a:pt x="17" y="35"/>
                    </a:ln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6" name="Freeform 57"/>
              <p:cNvSpPr>
                <a:spLocks/>
              </p:cNvSpPr>
              <p:nvPr/>
            </p:nvSpPr>
            <p:spPr bwMode="auto">
              <a:xfrm>
                <a:off x="2876" y="358"/>
                <a:ext cx="64" cy="32"/>
              </a:xfrm>
              <a:custGeom>
                <a:avLst/>
                <a:gdLst>
                  <a:gd name="T0" fmla="*/ 63 w 64"/>
                  <a:gd name="T1" fmla="*/ 4 h 65"/>
                  <a:gd name="T2" fmla="*/ 64 w 64"/>
                  <a:gd name="T3" fmla="*/ 3 h 65"/>
                  <a:gd name="T4" fmla="*/ 63 w 64"/>
                  <a:gd name="T5" fmla="*/ 3 h 65"/>
                  <a:gd name="T6" fmla="*/ 57 w 64"/>
                  <a:gd name="T7" fmla="*/ 2 h 65"/>
                  <a:gd name="T8" fmla="*/ 48 w 64"/>
                  <a:gd name="T9" fmla="*/ 2 h 65"/>
                  <a:gd name="T10" fmla="*/ 38 w 64"/>
                  <a:gd name="T11" fmla="*/ 1 h 65"/>
                  <a:gd name="T12" fmla="*/ 27 w 64"/>
                  <a:gd name="T13" fmla="*/ 0 h 65"/>
                  <a:gd name="T14" fmla="*/ 13 w 64"/>
                  <a:gd name="T15" fmla="*/ 0 h 65"/>
                  <a:gd name="T16" fmla="*/ 0 w 64"/>
                  <a:gd name="T17" fmla="*/ 0 h 65"/>
                  <a:gd name="T18" fmla="*/ 6 w 64"/>
                  <a:gd name="T19" fmla="*/ 0 h 65"/>
                  <a:gd name="T20" fmla="*/ 13 w 64"/>
                  <a:gd name="T21" fmla="*/ 0 h 65"/>
                  <a:gd name="T22" fmla="*/ 21 w 64"/>
                  <a:gd name="T23" fmla="*/ 1 h 65"/>
                  <a:gd name="T24" fmla="*/ 31 w 64"/>
                  <a:gd name="T25" fmla="*/ 2 h 65"/>
                  <a:gd name="T26" fmla="*/ 41 w 64"/>
                  <a:gd name="T27" fmla="*/ 3 h 65"/>
                  <a:gd name="T28" fmla="*/ 50 w 64"/>
                  <a:gd name="T29" fmla="*/ 3 h 65"/>
                  <a:gd name="T30" fmla="*/ 57 w 64"/>
                  <a:gd name="T31" fmla="*/ 4 h 65"/>
                  <a:gd name="T32" fmla="*/ 63 w 64"/>
                  <a:gd name="T33" fmla="*/ 4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65">
                    <a:moveTo>
                      <a:pt x="63" y="65"/>
                    </a:moveTo>
                    <a:lnTo>
                      <a:pt x="64" y="60"/>
                    </a:lnTo>
                    <a:lnTo>
                      <a:pt x="63" y="53"/>
                    </a:lnTo>
                    <a:lnTo>
                      <a:pt x="57" y="43"/>
                    </a:lnTo>
                    <a:lnTo>
                      <a:pt x="48" y="32"/>
                    </a:lnTo>
                    <a:lnTo>
                      <a:pt x="38" y="22"/>
                    </a:lnTo>
                    <a:lnTo>
                      <a:pt x="27" y="12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13"/>
                    </a:lnTo>
                    <a:lnTo>
                      <a:pt x="21" y="25"/>
                    </a:lnTo>
                    <a:lnTo>
                      <a:pt x="31" y="36"/>
                    </a:lnTo>
                    <a:lnTo>
                      <a:pt x="41" y="48"/>
                    </a:lnTo>
                    <a:lnTo>
                      <a:pt x="50" y="58"/>
                    </a:lnTo>
                    <a:lnTo>
                      <a:pt x="57" y="65"/>
                    </a:lnTo>
                    <a:lnTo>
                      <a:pt x="63" y="6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7" name="Freeform 58"/>
              <p:cNvSpPr>
                <a:spLocks/>
              </p:cNvSpPr>
              <p:nvPr/>
            </p:nvSpPr>
            <p:spPr bwMode="auto">
              <a:xfrm>
                <a:off x="2943" y="356"/>
                <a:ext cx="50" cy="26"/>
              </a:xfrm>
              <a:custGeom>
                <a:avLst/>
                <a:gdLst>
                  <a:gd name="T0" fmla="*/ 49 w 50"/>
                  <a:gd name="T1" fmla="*/ 4 h 51"/>
                  <a:gd name="T2" fmla="*/ 50 w 50"/>
                  <a:gd name="T3" fmla="*/ 3 h 51"/>
                  <a:gd name="T4" fmla="*/ 50 w 50"/>
                  <a:gd name="T5" fmla="*/ 3 h 51"/>
                  <a:gd name="T6" fmla="*/ 46 w 50"/>
                  <a:gd name="T7" fmla="*/ 3 h 51"/>
                  <a:gd name="T8" fmla="*/ 42 w 50"/>
                  <a:gd name="T9" fmla="*/ 2 h 51"/>
                  <a:gd name="T10" fmla="*/ 33 w 50"/>
                  <a:gd name="T11" fmla="*/ 2 h 51"/>
                  <a:gd name="T12" fmla="*/ 24 w 50"/>
                  <a:gd name="T13" fmla="*/ 1 h 51"/>
                  <a:gd name="T14" fmla="*/ 13 w 50"/>
                  <a:gd name="T15" fmla="*/ 1 h 51"/>
                  <a:gd name="T16" fmla="*/ 0 w 50"/>
                  <a:gd name="T17" fmla="*/ 0 h 51"/>
                  <a:gd name="T18" fmla="*/ 6 w 50"/>
                  <a:gd name="T19" fmla="*/ 1 h 51"/>
                  <a:gd name="T20" fmla="*/ 13 w 50"/>
                  <a:gd name="T21" fmla="*/ 1 h 51"/>
                  <a:gd name="T22" fmla="*/ 20 w 50"/>
                  <a:gd name="T23" fmla="*/ 2 h 51"/>
                  <a:gd name="T24" fmla="*/ 27 w 50"/>
                  <a:gd name="T25" fmla="*/ 3 h 51"/>
                  <a:gd name="T26" fmla="*/ 34 w 50"/>
                  <a:gd name="T27" fmla="*/ 3 h 51"/>
                  <a:gd name="T28" fmla="*/ 40 w 50"/>
                  <a:gd name="T29" fmla="*/ 3 h 51"/>
                  <a:gd name="T30" fmla="*/ 46 w 50"/>
                  <a:gd name="T31" fmla="*/ 4 h 51"/>
                  <a:gd name="T32" fmla="*/ 49 w 50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51">
                    <a:moveTo>
                      <a:pt x="49" y="51"/>
                    </a:moveTo>
                    <a:lnTo>
                      <a:pt x="50" y="48"/>
                    </a:lnTo>
                    <a:lnTo>
                      <a:pt x="50" y="43"/>
                    </a:lnTo>
                    <a:lnTo>
                      <a:pt x="46" y="35"/>
                    </a:lnTo>
                    <a:lnTo>
                      <a:pt x="42" y="26"/>
                    </a:lnTo>
                    <a:lnTo>
                      <a:pt x="33" y="18"/>
                    </a:lnTo>
                    <a:lnTo>
                      <a:pt x="24" y="10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5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4" y="41"/>
                    </a:lnTo>
                    <a:lnTo>
                      <a:pt x="40" y="48"/>
                    </a:lnTo>
                    <a:lnTo>
                      <a:pt x="46" y="51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8" name="Freeform 59"/>
              <p:cNvSpPr>
                <a:spLocks/>
              </p:cNvSpPr>
              <p:nvPr/>
            </p:nvSpPr>
            <p:spPr bwMode="auto">
              <a:xfrm>
                <a:off x="2776" y="365"/>
                <a:ext cx="55" cy="35"/>
              </a:xfrm>
              <a:custGeom>
                <a:avLst/>
                <a:gdLst>
                  <a:gd name="T0" fmla="*/ 54 w 55"/>
                  <a:gd name="T1" fmla="*/ 4 h 71"/>
                  <a:gd name="T2" fmla="*/ 55 w 55"/>
                  <a:gd name="T3" fmla="*/ 4 h 71"/>
                  <a:gd name="T4" fmla="*/ 53 w 55"/>
                  <a:gd name="T5" fmla="*/ 3 h 71"/>
                  <a:gd name="T6" fmla="*/ 47 w 55"/>
                  <a:gd name="T7" fmla="*/ 3 h 71"/>
                  <a:gd name="T8" fmla="*/ 38 w 55"/>
                  <a:gd name="T9" fmla="*/ 2 h 71"/>
                  <a:gd name="T10" fmla="*/ 30 w 55"/>
                  <a:gd name="T11" fmla="*/ 1 h 71"/>
                  <a:gd name="T12" fmla="*/ 20 w 55"/>
                  <a:gd name="T13" fmla="*/ 0 h 71"/>
                  <a:gd name="T14" fmla="*/ 8 w 55"/>
                  <a:gd name="T15" fmla="*/ 0 h 71"/>
                  <a:gd name="T16" fmla="*/ 0 w 55"/>
                  <a:gd name="T17" fmla="*/ 0 h 71"/>
                  <a:gd name="T18" fmla="*/ 4 w 55"/>
                  <a:gd name="T19" fmla="*/ 0 h 71"/>
                  <a:gd name="T20" fmla="*/ 10 w 55"/>
                  <a:gd name="T21" fmla="*/ 1 h 71"/>
                  <a:gd name="T22" fmla="*/ 17 w 55"/>
                  <a:gd name="T23" fmla="*/ 1 h 71"/>
                  <a:gd name="T24" fmla="*/ 25 w 55"/>
                  <a:gd name="T25" fmla="*/ 2 h 71"/>
                  <a:gd name="T26" fmla="*/ 33 w 55"/>
                  <a:gd name="T27" fmla="*/ 3 h 71"/>
                  <a:gd name="T28" fmla="*/ 41 w 55"/>
                  <a:gd name="T29" fmla="*/ 4 h 71"/>
                  <a:gd name="T30" fmla="*/ 48 w 55"/>
                  <a:gd name="T31" fmla="*/ 4 h 71"/>
                  <a:gd name="T32" fmla="*/ 54 w 55"/>
                  <a:gd name="T33" fmla="*/ 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71">
                    <a:moveTo>
                      <a:pt x="54" y="71"/>
                    </a:moveTo>
                    <a:lnTo>
                      <a:pt x="55" y="68"/>
                    </a:lnTo>
                    <a:lnTo>
                      <a:pt x="53" y="58"/>
                    </a:lnTo>
                    <a:lnTo>
                      <a:pt x="47" y="48"/>
                    </a:lnTo>
                    <a:lnTo>
                      <a:pt x="38" y="35"/>
                    </a:lnTo>
                    <a:lnTo>
                      <a:pt x="30" y="22"/>
                    </a:lnTo>
                    <a:lnTo>
                      <a:pt x="20" y="10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7"/>
                    </a:lnTo>
                    <a:lnTo>
                      <a:pt x="17" y="30"/>
                    </a:lnTo>
                    <a:lnTo>
                      <a:pt x="25" y="43"/>
                    </a:lnTo>
                    <a:lnTo>
                      <a:pt x="33" y="55"/>
                    </a:lnTo>
                    <a:lnTo>
                      <a:pt x="41" y="65"/>
                    </a:lnTo>
                    <a:lnTo>
                      <a:pt x="48" y="71"/>
                    </a:lnTo>
                    <a:lnTo>
                      <a:pt x="54" y="7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79" name="Freeform 60"/>
              <p:cNvSpPr>
                <a:spLocks/>
              </p:cNvSpPr>
              <p:nvPr/>
            </p:nvSpPr>
            <p:spPr bwMode="auto">
              <a:xfrm>
                <a:off x="2695" y="382"/>
                <a:ext cx="42" cy="30"/>
              </a:xfrm>
              <a:custGeom>
                <a:avLst/>
                <a:gdLst>
                  <a:gd name="T0" fmla="*/ 39 w 42"/>
                  <a:gd name="T1" fmla="*/ 4 h 59"/>
                  <a:gd name="T2" fmla="*/ 42 w 42"/>
                  <a:gd name="T3" fmla="*/ 4 h 59"/>
                  <a:gd name="T4" fmla="*/ 41 w 42"/>
                  <a:gd name="T5" fmla="*/ 3 h 59"/>
                  <a:gd name="T6" fmla="*/ 36 w 42"/>
                  <a:gd name="T7" fmla="*/ 3 h 59"/>
                  <a:gd name="T8" fmla="*/ 29 w 42"/>
                  <a:gd name="T9" fmla="*/ 2 h 59"/>
                  <a:gd name="T10" fmla="*/ 22 w 42"/>
                  <a:gd name="T11" fmla="*/ 2 h 59"/>
                  <a:gd name="T12" fmla="*/ 15 w 42"/>
                  <a:gd name="T13" fmla="*/ 1 h 59"/>
                  <a:gd name="T14" fmla="*/ 6 w 42"/>
                  <a:gd name="T15" fmla="*/ 1 h 59"/>
                  <a:gd name="T16" fmla="*/ 0 w 42"/>
                  <a:gd name="T17" fmla="*/ 0 h 59"/>
                  <a:gd name="T18" fmla="*/ 8 w 42"/>
                  <a:gd name="T19" fmla="*/ 1 h 59"/>
                  <a:gd name="T20" fmla="*/ 18 w 42"/>
                  <a:gd name="T21" fmla="*/ 3 h 59"/>
                  <a:gd name="T22" fmla="*/ 29 w 42"/>
                  <a:gd name="T23" fmla="*/ 4 h 59"/>
                  <a:gd name="T24" fmla="*/ 39 w 42"/>
                  <a:gd name="T25" fmla="*/ 4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59">
                    <a:moveTo>
                      <a:pt x="39" y="59"/>
                    </a:moveTo>
                    <a:lnTo>
                      <a:pt x="42" y="56"/>
                    </a:lnTo>
                    <a:lnTo>
                      <a:pt x="41" y="48"/>
                    </a:lnTo>
                    <a:lnTo>
                      <a:pt x="36" y="38"/>
                    </a:lnTo>
                    <a:lnTo>
                      <a:pt x="29" y="26"/>
                    </a:lnTo>
                    <a:lnTo>
                      <a:pt x="22" y="17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8" y="33"/>
                    </a:lnTo>
                    <a:lnTo>
                      <a:pt x="29" y="51"/>
                    </a:lnTo>
                    <a:lnTo>
                      <a:pt x="39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0" name="Freeform 61"/>
              <p:cNvSpPr>
                <a:spLocks/>
              </p:cNvSpPr>
              <p:nvPr/>
            </p:nvSpPr>
            <p:spPr bwMode="auto">
              <a:xfrm>
                <a:off x="2967" y="354"/>
                <a:ext cx="56" cy="5"/>
              </a:xfrm>
              <a:custGeom>
                <a:avLst/>
                <a:gdLst>
                  <a:gd name="T0" fmla="*/ 0 w 56"/>
                  <a:gd name="T1" fmla="*/ 1 h 10"/>
                  <a:gd name="T2" fmla="*/ 5 w 56"/>
                  <a:gd name="T3" fmla="*/ 1 h 10"/>
                  <a:gd name="T4" fmla="*/ 12 w 56"/>
                  <a:gd name="T5" fmla="*/ 1 h 10"/>
                  <a:gd name="T6" fmla="*/ 20 w 56"/>
                  <a:gd name="T7" fmla="*/ 1 h 10"/>
                  <a:gd name="T8" fmla="*/ 30 w 56"/>
                  <a:gd name="T9" fmla="*/ 1 h 10"/>
                  <a:gd name="T10" fmla="*/ 40 w 56"/>
                  <a:gd name="T11" fmla="*/ 1 h 10"/>
                  <a:gd name="T12" fmla="*/ 49 w 56"/>
                  <a:gd name="T13" fmla="*/ 0 h 10"/>
                  <a:gd name="T14" fmla="*/ 55 w 56"/>
                  <a:gd name="T15" fmla="*/ 0 h 10"/>
                  <a:gd name="T16" fmla="*/ 56 w 56"/>
                  <a:gd name="T17" fmla="*/ 1 h 10"/>
                  <a:gd name="T18" fmla="*/ 55 w 56"/>
                  <a:gd name="T19" fmla="*/ 1 h 10"/>
                  <a:gd name="T20" fmla="*/ 49 w 56"/>
                  <a:gd name="T21" fmla="*/ 1 h 10"/>
                  <a:gd name="T22" fmla="*/ 42 w 56"/>
                  <a:gd name="T23" fmla="*/ 1 h 10"/>
                  <a:gd name="T24" fmla="*/ 33 w 56"/>
                  <a:gd name="T25" fmla="*/ 1 h 10"/>
                  <a:gd name="T26" fmla="*/ 23 w 56"/>
                  <a:gd name="T27" fmla="*/ 1 h 10"/>
                  <a:gd name="T28" fmla="*/ 13 w 56"/>
                  <a:gd name="T29" fmla="*/ 1 h 10"/>
                  <a:gd name="T30" fmla="*/ 6 w 56"/>
                  <a:gd name="T31" fmla="*/ 1 h 10"/>
                  <a:gd name="T32" fmla="*/ 0 w 56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10">
                    <a:moveTo>
                      <a:pt x="0" y="8"/>
                    </a:moveTo>
                    <a:lnTo>
                      <a:pt x="5" y="8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30" y="3"/>
                    </a:lnTo>
                    <a:lnTo>
                      <a:pt x="40" y="2"/>
                    </a:lnTo>
                    <a:lnTo>
                      <a:pt x="49" y="0"/>
                    </a:lnTo>
                    <a:lnTo>
                      <a:pt x="55" y="0"/>
                    </a:lnTo>
                    <a:lnTo>
                      <a:pt x="56" y="3"/>
                    </a:lnTo>
                    <a:lnTo>
                      <a:pt x="55" y="7"/>
                    </a:lnTo>
                    <a:lnTo>
                      <a:pt x="49" y="10"/>
                    </a:lnTo>
                    <a:lnTo>
                      <a:pt x="42" y="10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3" y="10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1" name="Freeform 62"/>
              <p:cNvSpPr>
                <a:spLocks/>
              </p:cNvSpPr>
              <p:nvPr/>
            </p:nvSpPr>
            <p:spPr bwMode="auto">
              <a:xfrm>
                <a:off x="2903" y="318"/>
                <a:ext cx="74" cy="39"/>
              </a:xfrm>
              <a:custGeom>
                <a:avLst/>
                <a:gdLst>
                  <a:gd name="T0" fmla="*/ 0 w 74"/>
                  <a:gd name="T1" fmla="*/ 5 h 78"/>
                  <a:gd name="T2" fmla="*/ 9 w 74"/>
                  <a:gd name="T3" fmla="*/ 5 h 78"/>
                  <a:gd name="T4" fmla="*/ 20 w 74"/>
                  <a:gd name="T5" fmla="*/ 4 h 78"/>
                  <a:gd name="T6" fmla="*/ 34 w 74"/>
                  <a:gd name="T7" fmla="*/ 4 h 78"/>
                  <a:gd name="T8" fmla="*/ 49 w 74"/>
                  <a:gd name="T9" fmla="*/ 3 h 78"/>
                  <a:gd name="T10" fmla="*/ 60 w 74"/>
                  <a:gd name="T11" fmla="*/ 2 h 78"/>
                  <a:gd name="T12" fmla="*/ 70 w 74"/>
                  <a:gd name="T13" fmla="*/ 1 h 78"/>
                  <a:gd name="T14" fmla="*/ 74 w 74"/>
                  <a:gd name="T15" fmla="*/ 1 h 78"/>
                  <a:gd name="T16" fmla="*/ 73 w 74"/>
                  <a:gd name="T17" fmla="*/ 0 h 78"/>
                  <a:gd name="T18" fmla="*/ 67 w 74"/>
                  <a:gd name="T19" fmla="*/ 0 h 78"/>
                  <a:gd name="T20" fmla="*/ 59 w 74"/>
                  <a:gd name="T21" fmla="*/ 1 h 78"/>
                  <a:gd name="T22" fmla="*/ 49 w 74"/>
                  <a:gd name="T23" fmla="*/ 1 h 78"/>
                  <a:gd name="T24" fmla="*/ 39 w 74"/>
                  <a:gd name="T25" fmla="*/ 2 h 78"/>
                  <a:gd name="T26" fmla="*/ 27 w 74"/>
                  <a:gd name="T27" fmla="*/ 3 h 78"/>
                  <a:gd name="T28" fmla="*/ 17 w 74"/>
                  <a:gd name="T29" fmla="*/ 4 h 78"/>
                  <a:gd name="T30" fmla="*/ 7 w 74"/>
                  <a:gd name="T31" fmla="*/ 5 h 78"/>
                  <a:gd name="T32" fmla="*/ 0 w 74"/>
                  <a:gd name="T33" fmla="*/ 5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78">
                    <a:moveTo>
                      <a:pt x="0" y="78"/>
                    </a:moveTo>
                    <a:lnTo>
                      <a:pt x="9" y="73"/>
                    </a:lnTo>
                    <a:lnTo>
                      <a:pt x="20" y="63"/>
                    </a:lnTo>
                    <a:lnTo>
                      <a:pt x="34" y="51"/>
                    </a:lnTo>
                    <a:lnTo>
                      <a:pt x="49" y="38"/>
                    </a:lnTo>
                    <a:lnTo>
                      <a:pt x="60" y="26"/>
                    </a:lnTo>
                    <a:lnTo>
                      <a:pt x="70" y="15"/>
                    </a:lnTo>
                    <a:lnTo>
                      <a:pt x="74" y="5"/>
                    </a:lnTo>
                    <a:lnTo>
                      <a:pt x="73" y="0"/>
                    </a:lnTo>
                    <a:lnTo>
                      <a:pt x="67" y="0"/>
                    </a:lnTo>
                    <a:lnTo>
                      <a:pt x="59" y="7"/>
                    </a:lnTo>
                    <a:lnTo>
                      <a:pt x="49" y="16"/>
                    </a:lnTo>
                    <a:lnTo>
                      <a:pt x="39" y="31"/>
                    </a:lnTo>
                    <a:lnTo>
                      <a:pt x="27" y="44"/>
                    </a:lnTo>
                    <a:lnTo>
                      <a:pt x="17" y="59"/>
                    </a:lnTo>
                    <a:lnTo>
                      <a:pt x="7" y="71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2" name="Freeform 63"/>
              <p:cNvSpPr>
                <a:spLocks/>
              </p:cNvSpPr>
              <p:nvPr/>
            </p:nvSpPr>
            <p:spPr bwMode="auto">
              <a:xfrm>
                <a:off x="2876" y="318"/>
                <a:ext cx="67" cy="41"/>
              </a:xfrm>
              <a:custGeom>
                <a:avLst/>
                <a:gdLst>
                  <a:gd name="T0" fmla="*/ 0 w 67"/>
                  <a:gd name="T1" fmla="*/ 6 h 81"/>
                  <a:gd name="T2" fmla="*/ 8 w 67"/>
                  <a:gd name="T3" fmla="*/ 5 h 81"/>
                  <a:gd name="T4" fmla="*/ 20 w 67"/>
                  <a:gd name="T5" fmla="*/ 4 h 81"/>
                  <a:gd name="T6" fmla="*/ 31 w 67"/>
                  <a:gd name="T7" fmla="*/ 4 h 81"/>
                  <a:gd name="T8" fmla="*/ 44 w 67"/>
                  <a:gd name="T9" fmla="*/ 3 h 81"/>
                  <a:gd name="T10" fmla="*/ 56 w 67"/>
                  <a:gd name="T11" fmla="*/ 2 h 81"/>
                  <a:gd name="T12" fmla="*/ 64 w 67"/>
                  <a:gd name="T13" fmla="*/ 1 h 81"/>
                  <a:gd name="T14" fmla="*/ 67 w 67"/>
                  <a:gd name="T15" fmla="*/ 1 h 81"/>
                  <a:gd name="T16" fmla="*/ 66 w 67"/>
                  <a:gd name="T17" fmla="*/ 0 h 81"/>
                  <a:gd name="T18" fmla="*/ 58 w 67"/>
                  <a:gd name="T19" fmla="*/ 1 h 81"/>
                  <a:gd name="T20" fmla="*/ 50 w 67"/>
                  <a:gd name="T21" fmla="*/ 1 h 81"/>
                  <a:gd name="T22" fmla="*/ 41 w 67"/>
                  <a:gd name="T23" fmla="*/ 2 h 81"/>
                  <a:gd name="T24" fmla="*/ 31 w 67"/>
                  <a:gd name="T25" fmla="*/ 3 h 81"/>
                  <a:gd name="T26" fmla="*/ 21 w 67"/>
                  <a:gd name="T27" fmla="*/ 4 h 81"/>
                  <a:gd name="T28" fmla="*/ 13 w 67"/>
                  <a:gd name="T29" fmla="*/ 5 h 81"/>
                  <a:gd name="T30" fmla="*/ 6 w 67"/>
                  <a:gd name="T31" fmla="*/ 5 h 81"/>
                  <a:gd name="T32" fmla="*/ 0 w 67"/>
                  <a:gd name="T33" fmla="*/ 6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81">
                    <a:moveTo>
                      <a:pt x="0" y="81"/>
                    </a:moveTo>
                    <a:lnTo>
                      <a:pt x="8" y="74"/>
                    </a:lnTo>
                    <a:lnTo>
                      <a:pt x="20" y="63"/>
                    </a:lnTo>
                    <a:lnTo>
                      <a:pt x="31" y="51"/>
                    </a:lnTo>
                    <a:lnTo>
                      <a:pt x="44" y="36"/>
                    </a:lnTo>
                    <a:lnTo>
                      <a:pt x="56" y="23"/>
                    </a:lnTo>
                    <a:lnTo>
                      <a:pt x="64" y="11"/>
                    </a:lnTo>
                    <a:lnTo>
                      <a:pt x="67" y="3"/>
                    </a:lnTo>
                    <a:lnTo>
                      <a:pt x="66" y="0"/>
                    </a:lnTo>
                    <a:lnTo>
                      <a:pt x="58" y="3"/>
                    </a:lnTo>
                    <a:lnTo>
                      <a:pt x="50" y="11"/>
                    </a:lnTo>
                    <a:lnTo>
                      <a:pt x="41" y="23"/>
                    </a:lnTo>
                    <a:lnTo>
                      <a:pt x="31" y="38"/>
                    </a:lnTo>
                    <a:lnTo>
                      <a:pt x="21" y="51"/>
                    </a:lnTo>
                    <a:lnTo>
                      <a:pt x="13" y="66"/>
                    </a:lnTo>
                    <a:lnTo>
                      <a:pt x="6" y="76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3" name="Freeform 64"/>
              <p:cNvSpPr>
                <a:spLocks/>
              </p:cNvSpPr>
              <p:nvPr/>
            </p:nvSpPr>
            <p:spPr bwMode="auto">
              <a:xfrm>
                <a:off x="2844" y="318"/>
                <a:ext cx="59" cy="43"/>
              </a:xfrm>
              <a:custGeom>
                <a:avLst/>
                <a:gdLst>
                  <a:gd name="T0" fmla="*/ 0 w 59"/>
                  <a:gd name="T1" fmla="*/ 6 h 86"/>
                  <a:gd name="T2" fmla="*/ 9 w 59"/>
                  <a:gd name="T3" fmla="*/ 5 h 86"/>
                  <a:gd name="T4" fmla="*/ 20 w 59"/>
                  <a:gd name="T5" fmla="*/ 5 h 86"/>
                  <a:gd name="T6" fmla="*/ 32 w 59"/>
                  <a:gd name="T7" fmla="*/ 4 h 86"/>
                  <a:gd name="T8" fmla="*/ 42 w 59"/>
                  <a:gd name="T9" fmla="*/ 3 h 86"/>
                  <a:gd name="T10" fmla="*/ 50 w 59"/>
                  <a:gd name="T11" fmla="*/ 2 h 86"/>
                  <a:gd name="T12" fmla="*/ 58 w 59"/>
                  <a:gd name="T13" fmla="*/ 1 h 86"/>
                  <a:gd name="T14" fmla="*/ 59 w 59"/>
                  <a:gd name="T15" fmla="*/ 1 h 86"/>
                  <a:gd name="T16" fmla="*/ 58 w 59"/>
                  <a:gd name="T17" fmla="*/ 0 h 86"/>
                  <a:gd name="T18" fmla="*/ 52 w 59"/>
                  <a:gd name="T19" fmla="*/ 1 h 86"/>
                  <a:gd name="T20" fmla="*/ 45 w 59"/>
                  <a:gd name="T21" fmla="*/ 1 h 86"/>
                  <a:gd name="T22" fmla="*/ 38 w 59"/>
                  <a:gd name="T23" fmla="*/ 2 h 86"/>
                  <a:gd name="T24" fmla="*/ 29 w 59"/>
                  <a:gd name="T25" fmla="*/ 3 h 86"/>
                  <a:gd name="T26" fmla="*/ 22 w 59"/>
                  <a:gd name="T27" fmla="*/ 4 h 86"/>
                  <a:gd name="T28" fmla="*/ 13 w 59"/>
                  <a:gd name="T29" fmla="*/ 5 h 86"/>
                  <a:gd name="T30" fmla="*/ 6 w 59"/>
                  <a:gd name="T31" fmla="*/ 5 h 86"/>
                  <a:gd name="T32" fmla="*/ 0 w 59"/>
                  <a:gd name="T33" fmla="*/ 6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86">
                    <a:moveTo>
                      <a:pt x="0" y="86"/>
                    </a:moveTo>
                    <a:lnTo>
                      <a:pt x="9" y="78"/>
                    </a:lnTo>
                    <a:lnTo>
                      <a:pt x="20" y="66"/>
                    </a:lnTo>
                    <a:lnTo>
                      <a:pt x="32" y="51"/>
                    </a:lnTo>
                    <a:lnTo>
                      <a:pt x="42" y="38"/>
                    </a:lnTo>
                    <a:lnTo>
                      <a:pt x="50" y="23"/>
                    </a:lnTo>
                    <a:lnTo>
                      <a:pt x="58" y="12"/>
                    </a:lnTo>
                    <a:lnTo>
                      <a:pt x="59" y="4"/>
                    </a:lnTo>
                    <a:lnTo>
                      <a:pt x="58" y="0"/>
                    </a:lnTo>
                    <a:lnTo>
                      <a:pt x="52" y="4"/>
                    </a:lnTo>
                    <a:lnTo>
                      <a:pt x="45" y="12"/>
                    </a:lnTo>
                    <a:lnTo>
                      <a:pt x="38" y="23"/>
                    </a:lnTo>
                    <a:lnTo>
                      <a:pt x="29" y="38"/>
                    </a:lnTo>
                    <a:lnTo>
                      <a:pt x="22" y="55"/>
                    </a:lnTo>
                    <a:lnTo>
                      <a:pt x="13" y="68"/>
                    </a:lnTo>
                    <a:lnTo>
                      <a:pt x="6" y="8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4" name="Freeform 65"/>
              <p:cNvSpPr>
                <a:spLocks/>
              </p:cNvSpPr>
              <p:nvPr/>
            </p:nvSpPr>
            <p:spPr bwMode="auto">
              <a:xfrm>
                <a:off x="2813" y="325"/>
                <a:ext cx="44" cy="40"/>
              </a:xfrm>
              <a:custGeom>
                <a:avLst/>
                <a:gdLst>
                  <a:gd name="T0" fmla="*/ 0 w 44"/>
                  <a:gd name="T1" fmla="*/ 5 h 79"/>
                  <a:gd name="T2" fmla="*/ 7 w 44"/>
                  <a:gd name="T3" fmla="*/ 5 h 79"/>
                  <a:gd name="T4" fmla="*/ 16 w 44"/>
                  <a:gd name="T5" fmla="*/ 4 h 79"/>
                  <a:gd name="T6" fmla="*/ 24 w 44"/>
                  <a:gd name="T7" fmla="*/ 3 h 79"/>
                  <a:gd name="T8" fmla="*/ 33 w 44"/>
                  <a:gd name="T9" fmla="*/ 3 h 79"/>
                  <a:gd name="T10" fmla="*/ 40 w 44"/>
                  <a:gd name="T11" fmla="*/ 2 h 79"/>
                  <a:gd name="T12" fmla="*/ 44 w 44"/>
                  <a:gd name="T13" fmla="*/ 1 h 79"/>
                  <a:gd name="T14" fmla="*/ 44 w 44"/>
                  <a:gd name="T15" fmla="*/ 1 h 79"/>
                  <a:gd name="T16" fmla="*/ 40 w 44"/>
                  <a:gd name="T17" fmla="*/ 0 h 79"/>
                  <a:gd name="T18" fmla="*/ 27 w 44"/>
                  <a:gd name="T19" fmla="*/ 1 h 79"/>
                  <a:gd name="T20" fmla="*/ 18 w 44"/>
                  <a:gd name="T21" fmla="*/ 3 h 79"/>
                  <a:gd name="T22" fmla="*/ 8 w 44"/>
                  <a:gd name="T23" fmla="*/ 4 h 79"/>
                  <a:gd name="T24" fmla="*/ 0 w 44"/>
                  <a:gd name="T25" fmla="*/ 5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79">
                    <a:moveTo>
                      <a:pt x="0" y="79"/>
                    </a:moveTo>
                    <a:lnTo>
                      <a:pt x="7" y="73"/>
                    </a:lnTo>
                    <a:lnTo>
                      <a:pt x="16" y="61"/>
                    </a:lnTo>
                    <a:lnTo>
                      <a:pt x="24" y="48"/>
                    </a:lnTo>
                    <a:lnTo>
                      <a:pt x="33" y="35"/>
                    </a:lnTo>
                    <a:lnTo>
                      <a:pt x="40" y="22"/>
                    </a:lnTo>
                    <a:lnTo>
                      <a:pt x="44" y="10"/>
                    </a:lnTo>
                    <a:lnTo>
                      <a:pt x="44" y="3"/>
                    </a:lnTo>
                    <a:lnTo>
                      <a:pt x="40" y="0"/>
                    </a:lnTo>
                    <a:lnTo>
                      <a:pt x="27" y="12"/>
                    </a:lnTo>
                    <a:lnTo>
                      <a:pt x="18" y="35"/>
                    </a:lnTo>
                    <a:lnTo>
                      <a:pt x="8" y="61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5" name="Freeform 66"/>
              <p:cNvSpPr>
                <a:spLocks/>
              </p:cNvSpPr>
              <p:nvPr/>
            </p:nvSpPr>
            <p:spPr bwMode="auto">
              <a:xfrm>
                <a:off x="2778" y="330"/>
                <a:ext cx="41" cy="38"/>
              </a:xfrm>
              <a:custGeom>
                <a:avLst/>
                <a:gdLst>
                  <a:gd name="T0" fmla="*/ 0 w 41"/>
                  <a:gd name="T1" fmla="*/ 5 h 76"/>
                  <a:gd name="T2" fmla="*/ 6 w 41"/>
                  <a:gd name="T3" fmla="*/ 5 h 76"/>
                  <a:gd name="T4" fmla="*/ 13 w 41"/>
                  <a:gd name="T5" fmla="*/ 4 h 76"/>
                  <a:gd name="T6" fmla="*/ 20 w 41"/>
                  <a:gd name="T7" fmla="*/ 3 h 76"/>
                  <a:gd name="T8" fmla="*/ 29 w 41"/>
                  <a:gd name="T9" fmla="*/ 2 h 76"/>
                  <a:gd name="T10" fmla="*/ 35 w 41"/>
                  <a:gd name="T11" fmla="*/ 2 h 76"/>
                  <a:gd name="T12" fmla="*/ 39 w 41"/>
                  <a:gd name="T13" fmla="*/ 1 h 76"/>
                  <a:gd name="T14" fmla="*/ 41 w 41"/>
                  <a:gd name="T15" fmla="*/ 0 h 76"/>
                  <a:gd name="T16" fmla="*/ 36 w 41"/>
                  <a:gd name="T17" fmla="*/ 0 h 76"/>
                  <a:gd name="T18" fmla="*/ 23 w 41"/>
                  <a:gd name="T19" fmla="*/ 1 h 76"/>
                  <a:gd name="T20" fmla="*/ 13 w 41"/>
                  <a:gd name="T21" fmla="*/ 3 h 76"/>
                  <a:gd name="T22" fmla="*/ 6 w 41"/>
                  <a:gd name="T23" fmla="*/ 4 h 76"/>
                  <a:gd name="T24" fmla="*/ 0 w 41"/>
                  <a:gd name="T25" fmla="*/ 5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76">
                    <a:moveTo>
                      <a:pt x="0" y="76"/>
                    </a:moveTo>
                    <a:lnTo>
                      <a:pt x="6" y="69"/>
                    </a:lnTo>
                    <a:lnTo>
                      <a:pt x="13" y="58"/>
                    </a:lnTo>
                    <a:lnTo>
                      <a:pt x="20" y="45"/>
                    </a:lnTo>
                    <a:lnTo>
                      <a:pt x="29" y="30"/>
                    </a:lnTo>
                    <a:lnTo>
                      <a:pt x="35" y="18"/>
                    </a:lnTo>
                    <a:lnTo>
                      <a:pt x="39" y="7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23" y="13"/>
                    </a:lnTo>
                    <a:lnTo>
                      <a:pt x="13" y="36"/>
                    </a:lnTo>
                    <a:lnTo>
                      <a:pt x="6" y="61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6" name="Freeform 67"/>
              <p:cNvSpPr>
                <a:spLocks/>
              </p:cNvSpPr>
              <p:nvPr/>
            </p:nvSpPr>
            <p:spPr bwMode="auto">
              <a:xfrm>
                <a:off x="2746" y="340"/>
                <a:ext cx="20" cy="33"/>
              </a:xfrm>
              <a:custGeom>
                <a:avLst/>
                <a:gdLst>
                  <a:gd name="T0" fmla="*/ 0 w 20"/>
                  <a:gd name="T1" fmla="*/ 5 h 66"/>
                  <a:gd name="T2" fmla="*/ 10 w 20"/>
                  <a:gd name="T3" fmla="*/ 3 h 66"/>
                  <a:gd name="T4" fmla="*/ 17 w 20"/>
                  <a:gd name="T5" fmla="*/ 2 h 66"/>
                  <a:gd name="T6" fmla="*/ 20 w 20"/>
                  <a:gd name="T7" fmla="*/ 1 h 66"/>
                  <a:gd name="T8" fmla="*/ 12 w 20"/>
                  <a:gd name="T9" fmla="*/ 0 h 66"/>
                  <a:gd name="T10" fmla="*/ 4 w 20"/>
                  <a:gd name="T11" fmla="*/ 1 h 66"/>
                  <a:gd name="T12" fmla="*/ 2 w 20"/>
                  <a:gd name="T13" fmla="*/ 2 h 66"/>
                  <a:gd name="T14" fmla="*/ 2 w 20"/>
                  <a:gd name="T15" fmla="*/ 4 h 66"/>
                  <a:gd name="T16" fmla="*/ 0 w 20"/>
                  <a:gd name="T17" fmla="*/ 5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66">
                    <a:moveTo>
                      <a:pt x="0" y="66"/>
                    </a:moveTo>
                    <a:lnTo>
                      <a:pt x="10" y="48"/>
                    </a:lnTo>
                    <a:lnTo>
                      <a:pt x="17" y="25"/>
                    </a:lnTo>
                    <a:lnTo>
                      <a:pt x="20" y="6"/>
                    </a:lnTo>
                    <a:lnTo>
                      <a:pt x="12" y="0"/>
                    </a:lnTo>
                    <a:lnTo>
                      <a:pt x="4" y="10"/>
                    </a:lnTo>
                    <a:lnTo>
                      <a:pt x="2" y="28"/>
                    </a:lnTo>
                    <a:lnTo>
                      <a:pt x="2" y="49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7" name="Freeform 68"/>
              <p:cNvSpPr>
                <a:spLocks/>
              </p:cNvSpPr>
              <p:nvPr/>
            </p:nvSpPr>
            <p:spPr bwMode="auto">
              <a:xfrm>
                <a:off x="2717" y="349"/>
                <a:ext cx="11" cy="29"/>
              </a:xfrm>
              <a:custGeom>
                <a:avLst/>
                <a:gdLst>
                  <a:gd name="T0" fmla="*/ 3 w 11"/>
                  <a:gd name="T1" fmla="*/ 4 h 58"/>
                  <a:gd name="T2" fmla="*/ 7 w 11"/>
                  <a:gd name="T3" fmla="*/ 3 h 58"/>
                  <a:gd name="T4" fmla="*/ 11 w 11"/>
                  <a:gd name="T5" fmla="*/ 2 h 58"/>
                  <a:gd name="T6" fmla="*/ 11 w 11"/>
                  <a:gd name="T7" fmla="*/ 1 h 58"/>
                  <a:gd name="T8" fmla="*/ 6 w 11"/>
                  <a:gd name="T9" fmla="*/ 0 h 58"/>
                  <a:gd name="T10" fmla="*/ 0 w 11"/>
                  <a:gd name="T11" fmla="*/ 1 h 58"/>
                  <a:gd name="T12" fmla="*/ 1 w 11"/>
                  <a:gd name="T13" fmla="*/ 2 h 58"/>
                  <a:gd name="T14" fmla="*/ 3 w 11"/>
                  <a:gd name="T15" fmla="*/ 3 h 58"/>
                  <a:gd name="T16" fmla="*/ 3 w 11"/>
                  <a:gd name="T17" fmla="*/ 4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3" y="58"/>
                    </a:moveTo>
                    <a:lnTo>
                      <a:pt x="7" y="43"/>
                    </a:lnTo>
                    <a:lnTo>
                      <a:pt x="11" y="23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3"/>
                    </a:lnTo>
                    <a:lnTo>
                      <a:pt x="3" y="41"/>
                    </a:lnTo>
                    <a:lnTo>
                      <a:pt x="3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8" name="Freeform 69"/>
              <p:cNvSpPr>
                <a:spLocks/>
              </p:cNvSpPr>
              <p:nvPr/>
            </p:nvSpPr>
            <p:spPr bwMode="auto">
              <a:xfrm>
                <a:off x="2687" y="355"/>
                <a:ext cx="14" cy="28"/>
              </a:xfrm>
              <a:custGeom>
                <a:avLst/>
                <a:gdLst>
                  <a:gd name="T0" fmla="*/ 10 w 14"/>
                  <a:gd name="T1" fmla="*/ 4 h 56"/>
                  <a:gd name="T2" fmla="*/ 13 w 14"/>
                  <a:gd name="T3" fmla="*/ 3 h 56"/>
                  <a:gd name="T4" fmla="*/ 14 w 14"/>
                  <a:gd name="T5" fmla="*/ 2 h 56"/>
                  <a:gd name="T6" fmla="*/ 11 w 14"/>
                  <a:gd name="T7" fmla="*/ 1 h 56"/>
                  <a:gd name="T8" fmla="*/ 4 w 14"/>
                  <a:gd name="T9" fmla="*/ 0 h 56"/>
                  <a:gd name="T10" fmla="*/ 0 w 14"/>
                  <a:gd name="T11" fmla="*/ 1 h 56"/>
                  <a:gd name="T12" fmla="*/ 3 w 14"/>
                  <a:gd name="T13" fmla="*/ 2 h 56"/>
                  <a:gd name="T14" fmla="*/ 7 w 14"/>
                  <a:gd name="T15" fmla="*/ 3 h 56"/>
                  <a:gd name="T16" fmla="*/ 10 w 14"/>
                  <a:gd name="T17" fmla="*/ 4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6">
                    <a:moveTo>
                      <a:pt x="10" y="56"/>
                    </a:moveTo>
                    <a:lnTo>
                      <a:pt x="13" y="42"/>
                    </a:lnTo>
                    <a:lnTo>
                      <a:pt x="14" y="24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9"/>
                    </a:lnTo>
                    <a:lnTo>
                      <a:pt x="7" y="38"/>
                    </a:lnTo>
                    <a:lnTo>
                      <a:pt x="10" y="5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89" name="Freeform 70"/>
              <p:cNvSpPr>
                <a:spLocks/>
              </p:cNvSpPr>
              <p:nvPr/>
            </p:nvSpPr>
            <p:spPr bwMode="auto">
              <a:xfrm>
                <a:off x="2664" y="365"/>
                <a:ext cx="14" cy="27"/>
              </a:xfrm>
              <a:custGeom>
                <a:avLst/>
                <a:gdLst>
                  <a:gd name="T0" fmla="*/ 1 w 14"/>
                  <a:gd name="T1" fmla="*/ 3 h 55"/>
                  <a:gd name="T2" fmla="*/ 9 w 14"/>
                  <a:gd name="T3" fmla="*/ 2 h 55"/>
                  <a:gd name="T4" fmla="*/ 14 w 14"/>
                  <a:gd name="T5" fmla="*/ 1 h 55"/>
                  <a:gd name="T6" fmla="*/ 14 w 14"/>
                  <a:gd name="T7" fmla="*/ 0 h 55"/>
                  <a:gd name="T8" fmla="*/ 7 w 14"/>
                  <a:gd name="T9" fmla="*/ 0 h 55"/>
                  <a:gd name="T10" fmla="*/ 0 w 14"/>
                  <a:gd name="T11" fmla="*/ 0 h 55"/>
                  <a:gd name="T12" fmla="*/ 0 w 14"/>
                  <a:gd name="T13" fmla="*/ 1 h 55"/>
                  <a:gd name="T14" fmla="*/ 1 w 14"/>
                  <a:gd name="T15" fmla="*/ 2 h 55"/>
                  <a:gd name="T16" fmla="*/ 1 w 14"/>
                  <a:gd name="T17" fmla="*/ 3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5">
                    <a:moveTo>
                      <a:pt x="1" y="55"/>
                    </a:moveTo>
                    <a:lnTo>
                      <a:pt x="9" y="47"/>
                    </a:lnTo>
                    <a:lnTo>
                      <a:pt x="14" y="30"/>
                    </a:lnTo>
                    <a:lnTo>
                      <a:pt x="14" y="12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20"/>
                    </a:lnTo>
                    <a:lnTo>
                      <a:pt x="1" y="40"/>
                    </a:lnTo>
                    <a:lnTo>
                      <a:pt x="1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0" name="Freeform 71"/>
              <p:cNvSpPr>
                <a:spLocks/>
              </p:cNvSpPr>
              <p:nvPr/>
            </p:nvSpPr>
            <p:spPr bwMode="auto">
              <a:xfrm>
                <a:off x="2647" y="368"/>
                <a:ext cx="13" cy="31"/>
              </a:xfrm>
              <a:custGeom>
                <a:avLst/>
                <a:gdLst>
                  <a:gd name="T0" fmla="*/ 4 w 13"/>
                  <a:gd name="T1" fmla="*/ 4 h 61"/>
                  <a:gd name="T2" fmla="*/ 8 w 13"/>
                  <a:gd name="T3" fmla="*/ 3 h 61"/>
                  <a:gd name="T4" fmla="*/ 13 w 13"/>
                  <a:gd name="T5" fmla="*/ 2 h 61"/>
                  <a:gd name="T6" fmla="*/ 13 w 13"/>
                  <a:gd name="T7" fmla="*/ 1 h 61"/>
                  <a:gd name="T8" fmla="*/ 7 w 13"/>
                  <a:gd name="T9" fmla="*/ 0 h 61"/>
                  <a:gd name="T10" fmla="*/ 0 w 13"/>
                  <a:gd name="T11" fmla="*/ 1 h 61"/>
                  <a:gd name="T12" fmla="*/ 0 w 13"/>
                  <a:gd name="T13" fmla="*/ 2 h 61"/>
                  <a:gd name="T14" fmla="*/ 1 w 13"/>
                  <a:gd name="T15" fmla="*/ 3 h 61"/>
                  <a:gd name="T16" fmla="*/ 4 w 13"/>
                  <a:gd name="T17" fmla="*/ 4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1">
                    <a:moveTo>
                      <a:pt x="4" y="61"/>
                    </a:moveTo>
                    <a:lnTo>
                      <a:pt x="8" y="48"/>
                    </a:lnTo>
                    <a:lnTo>
                      <a:pt x="13" y="30"/>
                    </a:lnTo>
                    <a:lnTo>
                      <a:pt x="13" y="12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23"/>
                    </a:lnTo>
                    <a:lnTo>
                      <a:pt x="1" y="46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1" name="Freeform 72"/>
              <p:cNvSpPr>
                <a:spLocks/>
              </p:cNvSpPr>
              <p:nvPr/>
            </p:nvSpPr>
            <p:spPr bwMode="auto">
              <a:xfrm>
                <a:off x="2933" y="325"/>
                <a:ext cx="77" cy="32"/>
              </a:xfrm>
              <a:custGeom>
                <a:avLst/>
                <a:gdLst>
                  <a:gd name="T0" fmla="*/ 74 w 77"/>
                  <a:gd name="T1" fmla="*/ 0 h 65"/>
                  <a:gd name="T2" fmla="*/ 70 w 77"/>
                  <a:gd name="T3" fmla="*/ 0 h 65"/>
                  <a:gd name="T4" fmla="*/ 64 w 77"/>
                  <a:gd name="T5" fmla="*/ 0 h 65"/>
                  <a:gd name="T6" fmla="*/ 54 w 77"/>
                  <a:gd name="T7" fmla="*/ 1 h 65"/>
                  <a:gd name="T8" fmla="*/ 44 w 77"/>
                  <a:gd name="T9" fmla="*/ 1 h 65"/>
                  <a:gd name="T10" fmla="*/ 33 w 77"/>
                  <a:gd name="T11" fmla="*/ 2 h 65"/>
                  <a:gd name="T12" fmla="*/ 22 w 77"/>
                  <a:gd name="T13" fmla="*/ 3 h 65"/>
                  <a:gd name="T14" fmla="*/ 10 w 77"/>
                  <a:gd name="T15" fmla="*/ 3 h 65"/>
                  <a:gd name="T16" fmla="*/ 0 w 77"/>
                  <a:gd name="T17" fmla="*/ 4 h 65"/>
                  <a:gd name="T18" fmla="*/ 13 w 77"/>
                  <a:gd name="T19" fmla="*/ 3 h 65"/>
                  <a:gd name="T20" fmla="*/ 27 w 77"/>
                  <a:gd name="T21" fmla="*/ 3 h 65"/>
                  <a:gd name="T22" fmla="*/ 42 w 77"/>
                  <a:gd name="T23" fmla="*/ 2 h 65"/>
                  <a:gd name="T24" fmla="*/ 54 w 77"/>
                  <a:gd name="T25" fmla="*/ 1 h 65"/>
                  <a:gd name="T26" fmla="*/ 66 w 77"/>
                  <a:gd name="T27" fmla="*/ 1 h 65"/>
                  <a:gd name="T28" fmla="*/ 74 w 77"/>
                  <a:gd name="T29" fmla="*/ 0 h 65"/>
                  <a:gd name="T30" fmla="*/ 77 w 77"/>
                  <a:gd name="T31" fmla="*/ 0 h 65"/>
                  <a:gd name="T32" fmla="*/ 74 w 77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65">
                    <a:moveTo>
                      <a:pt x="74" y="0"/>
                    </a:moveTo>
                    <a:lnTo>
                      <a:pt x="70" y="2"/>
                    </a:lnTo>
                    <a:lnTo>
                      <a:pt x="64" y="8"/>
                    </a:lnTo>
                    <a:lnTo>
                      <a:pt x="54" y="18"/>
                    </a:lnTo>
                    <a:lnTo>
                      <a:pt x="44" y="30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0" y="60"/>
                    </a:lnTo>
                    <a:lnTo>
                      <a:pt x="0" y="65"/>
                    </a:lnTo>
                    <a:lnTo>
                      <a:pt x="13" y="60"/>
                    </a:lnTo>
                    <a:lnTo>
                      <a:pt x="27" y="51"/>
                    </a:lnTo>
                    <a:lnTo>
                      <a:pt x="42" y="43"/>
                    </a:lnTo>
                    <a:lnTo>
                      <a:pt x="54" y="31"/>
                    </a:lnTo>
                    <a:lnTo>
                      <a:pt x="66" y="22"/>
                    </a:lnTo>
                    <a:lnTo>
                      <a:pt x="74" y="12"/>
                    </a:lnTo>
                    <a:lnTo>
                      <a:pt x="77" y="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2" name="Freeform 73"/>
              <p:cNvSpPr>
                <a:spLocks/>
              </p:cNvSpPr>
              <p:nvPr/>
            </p:nvSpPr>
            <p:spPr bwMode="auto">
              <a:xfrm>
                <a:off x="2967" y="337"/>
                <a:ext cx="58" cy="21"/>
              </a:xfrm>
              <a:custGeom>
                <a:avLst/>
                <a:gdLst>
                  <a:gd name="T0" fmla="*/ 0 w 58"/>
                  <a:gd name="T1" fmla="*/ 3 h 41"/>
                  <a:gd name="T2" fmla="*/ 8 w 58"/>
                  <a:gd name="T3" fmla="*/ 3 h 41"/>
                  <a:gd name="T4" fmla="*/ 18 w 58"/>
                  <a:gd name="T5" fmla="*/ 2 h 41"/>
                  <a:gd name="T6" fmla="*/ 28 w 58"/>
                  <a:gd name="T7" fmla="*/ 2 h 41"/>
                  <a:gd name="T8" fmla="*/ 38 w 58"/>
                  <a:gd name="T9" fmla="*/ 2 h 41"/>
                  <a:gd name="T10" fmla="*/ 48 w 58"/>
                  <a:gd name="T11" fmla="*/ 1 h 41"/>
                  <a:gd name="T12" fmla="*/ 55 w 58"/>
                  <a:gd name="T13" fmla="*/ 1 h 41"/>
                  <a:gd name="T14" fmla="*/ 58 w 58"/>
                  <a:gd name="T15" fmla="*/ 1 h 41"/>
                  <a:gd name="T16" fmla="*/ 58 w 58"/>
                  <a:gd name="T17" fmla="*/ 0 h 41"/>
                  <a:gd name="T18" fmla="*/ 53 w 58"/>
                  <a:gd name="T19" fmla="*/ 0 h 41"/>
                  <a:gd name="T20" fmla="*/ 46 w 58"/>
                  <a:gd name="T21" fmla="*/ 1 h 41"/>
                  <a:gd name="T22" fmla="*/ 39 w 58"/>
                  <a:gd name="T23" fmla="*/ 1 h 41"/>
                  <a:gd name="T24" fmla="*/ 29 w 58"/>
                  <a:gd name="T25" fmla="*/ 1 h 41"/>
                  <a:gd name="T26" fmla="*/ 20 w 58"/>
                  <a:gd name="T27" fmla="*/ 2 h 41"/>
                  <a:gd name="T28" fmla="*/ 12 w 58"/>
                  <a:gd name="T29" fmla="*/ 2 h 41"/>
                  <a:gd name="T30" fmla="*/ 5 w 58"/>
                  <a:gd name="T31" fmla="*/ 3 h 41"/>
                  <a:gd name="T32" fmla="*/ 0 w 58"/>
                  <a:gd name="T33" fmla="*/ 3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1">
                    <a:moveTo>
                      <a:pt x="0" y="41"/>
                    </a:moveTo>
                    <a:lnTo>
                      <a:pt x="8" y="36"/>
                    </a:lnTo>
                    <a:lnTo>
                      <a:pt x="18" y="31"/>
                    </a:lnTo>
                    <a:lnTo>
                      <a:pt x="28" y="25"/>
                    </a:lnTo>
                    <a:lnTo>
                      <a:pt x="38" y="18"/>
                    </a:lnTo>
                    <a:lnTo>
                      <a:pt x="48" y="13"/>
                    </a:lnTo>
                    <a:lnTo>
                      <a:pt x="55" y="6"/>
                    </a:lnTo>
                    <a:lnTo>
                      <a:pt x="58" y="3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46" y="3"/>
                    </a:lnTo>
                    <a:lnTo>
                      <a:pt x="39" y="10"/>
                    </a:lnTo>
                    <a:lnTo>
                      <a:pt x="29" y="16"/>
                    </a:lnTo>
                    <a:lnTo>
                      <a:pt x="20" y="25"/>
                    </a:lnTo>
                    <a:lnTo>
                      <a:pt x="12" y="31"/>
                    </a:lnTo>
                    <a:lnTo>
                      <a:pt x="5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3" name="Freeform 74"/>
              <p:cNvSpPr>
                <a:spLocks/>
              </p:cNvSpPr>
              <p:nvPr/>
            </p:nvSpPr>
            <p:spPr bwMode="auto">
              <a:xfrm>
                <a:off x="2508" y="459"/>
                <a:ext cx="316" cy="43"/>
              </a:xfrm>
              <a:custGeom>
                <a:avLst/>
                <a:gdLst>
                  <a:gd name="T0" fmla="*/ 1 w 316"/>
                  <a:gd name="T1" fmla="*/ 1 h 85"/>
                  <a:gd name="T2" fmla="*/ 0 w 316"/>
                  <a:gd name="T3" fmla="*/ 1 h 85"/>
                  <a:gd name="T4" fmla="*/ 1 w 316"/>
                  <a:gd name="T5" fmla="*/ 1 h 85"/>
                  <a:gd name="T6" fmla="*/ 3 w 316"/>
                  <a:gd name="T7" fmla="*/ 1 h 85"/>
                  <a:gd name="T8" fmla="*/ 3 w 316"/>
                  <a:gd name="T9" fmla="*/ 0 h 85"/>
                  <a:gd name="T10" fmla="*/ 23 w 316"/>
                  <a:gd name="T11" fmla="*/ 2 h 85"/>
                  <a:gd name="T12" fmla="*/ 43 w 316"/>
                  <a:gd name="T13" fmla="*/ 3 h 85"/>
                  <a:gd name="T14" fmla="*/ 64 w 316"/>
                  <a:gd name="T15" fmla="*/ 3 h 85"/>
                  <a:gd name="T16" fmla="*/ 86 w 316"/>
                  <a:gd name="T17" fmla="*/ 4 h 85"/>
                  <a:gd name="T18" fmla="*/ 107 w 316"/>
                  <a:gd name="T19" fmla="*/ 5 h 85"/>
                  <a:gd name="T20" fmla="*/ 129 w 316"/>
                  <a:gd name="T21" fmla="*/ 5 h 85"/>
                  <a:gd name="T22" fmla="*/ 150 w 316"/>
                  <a:gd name="T23" fmla="*/ 5 h 85"/>
                  <a:gd name="T24" fmla="*/ 172 w 316"/>
                  <a:gd name="T25" fmla="*/ 5 h 85"/>
                  <a:gd name="T26" fmla="*/ 192 w 316"/>
                  <a:gd name="T27" fmla="*/ 5 h 85"/>
                  <a:gd name="T28" fmla="*/ 213 w 316"/>
                  <a:gd name="T29" fmla="*/ 5 h 85"/>
                  <a:gd name="T30" fmla="*/ 233 w 316"/>
                  <a:gd name="T31" fmla="*/ 5 h 85"/>
                  <a:gd name="T32" fmla="*/ 252 w 316"/>
                  <a:gd name="T33" fmla="*/ 5 h 85"/>
                  <a:gd name="T34" fmla="*/ 269 w 316"/>
                  <a:gd name="T35" fmla="*/ 4 h 85"/>
                  <a:gd name="T36" fmla="*/ 286 w 316"/>
                  <a:gd name="T37" fmla="*/ 4 h 85"/>
                  <a:gd name="T38" fmla="*/ 302 w 316"/>
                  <a:gd name="T39" fmla="*/ 4 h 85"/>
                  <a:gd name="T40" fmla="*/ 316 w 316"/>
                  <a:gd name="T41" fmla="*/ 4 h 85"/>
                  <a:gd name="T42" fmla="*/ 306 w 316"/>
                  <a:gd name="T43" fmla="*/ 4 h 85"/>
                  <a:gd name="T44" fmla="*/ 293 w 316"/>
                  <a:gd name="T45" fmla="*/ 5 h 85"/>
                  <a:gd name="T46" fmla="*/ 276 w 316"/>
                  <a:gd name="T47" fmla="*/ 5 h 85"/>
                  <a:gd name="T48" fmla="*/ 258 w 316"/>
                  <a:gd name="T49" fmla="*/ 5 h 85"/>
                  <a:gd name="T50" fmla="*/ 236 w 316"/>
                  <a:gd name="T51" fmla="*/ 6 h 85"/>
                  <a:gd name="T52" fmla="*/ 213 w 316"/>
                  <a:gd name="T53" fmla="*/ 6 h 85"/>
                  <a:gd name="T54" fmla="*/ 189 w 316"/>
                  <a:gd name="T55" fmla="*/ 6 h 85"/>
                  <a:gd name="T56" fmla="*/ 165 w 316"/>
                  <a:gd name="T57" fmla="*/ 6 h 85"/>
                  <a:gd name="T58" fmla="*/ 140 w 316"/>
                  <a:gd name="T59" fmla="*/ 6 h 85"/>
                  <a:gd name="T60" fmla="*/ 116 w 316"/>
                  <a:gd name="T61" fmla="*/ 5 h 85"/>
                  <a:gd name="T62" fmla="*/ 92 w 316"/>
                  <a:gd name="T63" fmla="*/ 5 h 85"/>
                  <a:gd name="T64" fmla="*/ 69 w 316"/>
                  <a:gd name="T65" fmla="*/ 5 h 85"/>
                  <a:gd name="T66" fmla="*/ 49 w 316"/>
                  <a:gd name="T67" fmla="*/ 4 h 85"/>
                  <a:gd name="T68" fmla="*/ 30 w 316"/>
                  <a:gd name="T69" fmla="*/ 3 h 85"/>
                  <a:gd name="T70" fmla="*/ 14 w 316"/>
                  <a:gd name="T71" fmla="*/ 2 h 85"/>
                  <a:gd name="T72" fmla="*/ 1 w 316"/>
                  <a:gd name="T73" fmla="*/ 1 h 8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16" h="85">
                    <a:moveTo>
                      <a:pt x="1" y="14"/>
                    </a:moveTo>
                    <a:lnTo>
                      <a:pt x="0" y="11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3" y="19"/>
                    </a:lnTo>
                    <a:lnTo>
                      <a:pt x="43" y="34"/>
                    </a:lnTo>
                    <a:lnTo>
                      <a:pt x="64" y="47"/>
                    </a:lnTo>
                    <a:lnTo>
                      <a:pt x="86" y="57"/>
                    </a:lnTo>
                    <a:lnTo>
                      <a:pt x="107" y="66"/>
                    </a:lnTo>
                    <a:lnTo>
                      <a:pt x="129" y="71"/>
                    </a:lnTo>
                    <a:lnTo>
                      <a:pt x="150" y="72"/>
                    </a:lnTo>
                    <a:lnTo>
                      <a:pt x="172" y="74"/>
                    </a:lnTo>
                    <a:lnTo>
                      <a:pt x="192" y="74"/>
                    </a:lnTo>
                    <a:lnTo>
                      <a:pt x="213" y="72"/>
                    </a:lnTo>
                    <a:lnTo>
                      <a:pt x="233" y="69"/>
                    </a:lnTo>
                    <a:lnTo>
                      <a:pt x="252" y="66"/>
                    </a:lnTo>
                    <a:lnTo>
                      <a:pt x="269" y="62"/>
                    </a:lnTo>
                    <a:lnTo>
                      <a:pt x="286" y="59"/>
                    </a:lnTo>
                    <a:lnTo>
                      <a:pt x="302" y="54"/>
                    </a:lnTo>
                    <a:lnTo>
                      <a:pt x="316" y="51"/>
                    </a:lnTo>
                    <a:lnTo>
                      <a:pt x="306" y="59"/>
                    </a:lnTo>
                    <a:lnTo>
                      <a:pt x="293" y="66"/>
                    </a:lnTo>
                    <a:lnTo>
                      <a:pt x="276" y="72"/>
                    </a:lnTo>
                    <a:lnTo>
                      <a:pt x="258" y="77"/>
                    </a:lnTo>
                    <a:lnTo>
                      <a:pt x="236" y="82"/>
                    </a:lnTo>
                    <a:lnTo>
                      <a:pt x="213" y="84"/>
                    </a:lnTo>
                    <a:lnTo>
                      <a:pt x="189" y="85"/>
                    </a:lnTo>
                    <a:lnTo>
                      <a:pt x="165" y="84"/>
                    </a:lnTo>
                    <a:lnTo>
                      <a:pt x="140" y="82"/>
                    </a:lnTo>
                    <a:lnTo>
                      <a:pt x="116" y="79"/>
                    </a:lnTo>
                    <a:lnTo>
                      <a:pt x="92" y="74"/>
                    </a:lnTo>
                    <a:lnTo>
                      <a:pt x="69" y="66"/>
                    </a:lnTo>
                    <a:lnTo>
                      <a:pt x="49" y="56"/>
                    </a:lnTo>
                    <a:lnTo>
                      <a:pt x="30" y="44"/>
                    </a:lnTo>
                    <a:lnTo>
                      <a:pt x="14" y="31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4" name="Freeform 75"/>
              <p:cNvSpPr>
                <a:spLocks/>
              </p:cNvSpPr>
              <p:nvPr/>
            </p:nvSpPr>
            <p:spPr bwMode="auto">
              <a:xfrm>
                <a:off x="2774" y="456"/>
                <a:ext cx="39" cy="37"/>
              </a:xfrm>
              <a:custGeom>
                <a:avLst/>
                <a:gdLst>
                  <a:gd name="T0" fmla="*/ 0 w 39"/>
                  <a:gd name="T1" fmla="*/ 5 h 74"/>
                  <a:gd name="T2" fmla="*/ 7 w 39"/>
                  <a:gd name="T3" fmla="*/ 5 h 74"/>
                  <a:gd name="T4" fmla="*/ 16 w 39"/>
                  <a:gd name="T5" fmla="*/ 4 h 74"/>
                  <a:gd name="T6" fmla="*/ 23 w 39"/>
                  <a:gd name="T7" fmla="*/ 3 h 74"/>
                  <a:gd name="T8" fmla="*/ 30 w 39"/>
                  <a:gd name="T9" fmla="*/ 3 h 74"/>
                  <a:gd name="T10" fmla="*/ 35 w 39"/>
                  <a:gd name="T11" fmla="*/ 2 h 74"/>
                  <a:gd name="T12" fmla="*/ 37 w 39"/>
                  <a:gd name="T13" fmla="*/ 1 h 74"/>
                  <a:gd name="T14" fmla="*/ 39 w 39"/>
                  <a:gd name="T15" fmla="*/ 1 h 74"/>
                  <a:gd name="T16" fmla="*/ 37 w 39"/>
                  <a:gd name="T17" fmla="*/ 0 h 74"/>
                  <a:gd name="T18" fmla="*/ 30 w 39"/>
                  <a:gd name="T19" fmla="*/ 1 h 74"/>
                  <a:gd name="T20" fmla="*/ 23 w 39"/>
                  <a:gd name="T21" fmla="*/ 2 h 74"/>
                  <a:gd name="T22" fmla="*/ 13 w 39"/>
                  <a:gd name="T23" fmla="*/ 4 h 74"/>
                  <a:gd name="T24" fmla="*/ 0 w 39"/>
                  <a:gd name="T25" fmla="*/ 5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74">
                    <a:moveTo>
                      <a:pt x="0" y="74"/>
                    </a:moveTo>
                    <a:lnTo>
                      <a:pt x="7" y="67"/>
                    </a:lnTo>
                    <a:lnTo>
                      <a:pt x="16" y="57"/>
                    </a:lnTo>
                    <a:lnTo>
                      <a:pt x="23" y="46"/>
                    </a:lnTo>
                    <a:lnTo>
                      <a:pt x="30" y="33"/>
                    </a:lnTo>
                    <a:lnTo>
                      <a:pt x="35" y="21"/>
                    </a:lnTo>
                    <a:lnTo>
                      <a:pt x="37" y="11"/>
                    </a:lnTo>
                    <a:lnTo>
                      <a:pt x="39" y="3"/>
                    </a:lnTo>
                    <a:lnTo>
                      <a:pt x="37" y="0"/>
                    </a:lnTo>
                    <a:lnTo>
                      <a:pt x="30" y="6"/>
                    </a:lnTo>
                    <a:lnTo>
                      <a:pt x="23" y="26"/>
                    </a:lnTo>
                    <a:lnTo>
                      <a:pt x="13" y="5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5" name="Freeform 76"/>
              <p:cNvSpPr>
                <a:spLocks/>
              </p:cNvSpPr>
              <p:nvPr/>
            </p:nvSpPr>
            <p:spPr bwMode="auto">
              <a:xfrm>
                <a:off x="2744" y="451"/>
                <a:ext cx="57" cy="46"/>
              </a:xfrm>
              <a:custGeom>
                <a:avLst/>
                <a:gdLst>
                  <a:gd name="T0" fmla="*/ 57 w 57"/>
                  <a:gd name="T1" fmla="*/ 0 h 91"/>
                  <a:gd name="T2" fmla="*/ 57 w 57"/>
                  <a:gd name="T3" fmla="*/ 1 h 91"/>
                  <a:gd name="T4" fmla="*/ 56 w 57"/>
                  <a:gd name="T5" fmla="*/ 1 h 91"/>
                  <a:gd name="T6" fmla="*/ 50 w 57"/>
                  <a:gd name="T7" fmla="*/ 2 h 91"/>
                  <a:gd name="T8" fmla="*/ 43 w 57"/>
                  <a:gd name="T9" fmla="*/ 3 h 91"/>
                  <a:gd name="T10" fmla="*/ 34 w 57"/>
                  <a:gd name="T11" fmla="*/ 4 h 91"/>
                  <a:gd name="T12" fmla="*/ 24 w 57"/>
                  <a:gd name="T13" fmla="*/ 5 h 91"/>
                  <a:gd name="T14" fmla="*/ 12 w 57"/>
                  <a:gd name="T15" fmla="*/ 6 h 91"/>
                  <a:gd name="T16" fmla="*/ 0 w 57"/>
                  <a:gd name="T17" fmla="*/ 6 h 91"/>
                  <a:gd name="T18" fmla="*/ 7 w 57"/>
                  <a:gd name="T19" fmla="*/ 6 h 91"/>
                  <a:gd name="T20" fmla="*/ 14 w 57"/>
                  <a:gd name="T21" fmla="*/ 5 h 91"/>
                  <a:gd name="T22" fmla="*/ 23 w 57"/>
                  <a:gd name="T23" fmla="*/ 4 h 91"/>
                  <a:gd name="T24" fmla="*/ 32 w 57"/>
                  <a:gd name="T25" fmla="*/ 3 h 91"/>
                  <a:gd name="T26" fmla="*/ 40 w 57"/>
                  <a:gd name="T27" fmla="*/ 2 h 91"/>
                  <a:gd name="T28" fmla="*/ 47 w 57"/>
                  <a:gd name="T29" fmla="*/ 1 h 91"/>
                  <a:gd name="T30" fmla="*/ 53 w 57"/>
                  <a:gd name="T31" fmla="*/ 1 h 91"/>
                  <a:gd name="T32" fmla="*/ 57 w 57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91">
                    <a:moveTo>
                      <a:pt x="57" y="0"/>
                    </a:moveTo>
                    <a:lnTo>
                      <a:pt x="57" y="5"/>
                    </a:lnTo>
                    <a:lnTo>
                      <a:pt x="56" y="13"/>
                    </a:lnTo>
                    <a:lnTo>
                      <a:pt x="50" y="26"/>
                    </a:lnTo>
                    <a:lnTo>
                      <a:pt x="43" y="41"/>
                    </a:lnTo>
                    <a:lnTo>
                      <a:pt x="34" y="58"/>
                    </a:lnTo>
                    <a:lnTo>
                      <a:pt x="24" y="71"/>
                    </a:lnTo>
                    <a:lnTo>
                      <a:pt x="12" y="82"/>
                    </a:lnTo>
                    <a:lnTo>
                      <a:pt x="0" y="91"/>
                    </a:lnTo>
                    <a:lnTo>
                      <a:pt x="7" y="81"/>
                    </a:lnTo>
                    <a:lnTo>
                      <a:pt x="14" y="67"/>
                    </a:lnTo>
                    <a:lnTo>
                      <a:pt x="23" y="53"/>
                    </a:lnTo>
                    <a:lnTo>
                      <a:pt x="32" y="36"/>
                    </a:lnTo>
                    <a:lnTo>
                      <a:pt x="40" y="21"/>
                    </a:lnTo>
                    <a:lnTo>
                      <a:pt x="47" y="10"/>
                    </a:lnTo>
                    <a:lnTo>
                      <a:pt x="53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6" name="Freeform 77"/>
              <p:cNvSpPr>
                <a:spLocks/>
              </p:cNvSpPr>
              <p:nvPr/>
            </p:nvSpPr>
            <p:spPr bwMode="auto">
              <a:xfrm>
                <a:off x="2687" y="447"/>
                <a:ext cx="74" cy="53"/>
              </a:xfrm>
              <a:custGeom>
                <a:avLst/>
                <a:gdLst>
                  <a:gd name="T0" fmla="*/ 73 w 74"/>
                  <a:gd name="T1" fmla="*/ 0 h 106"/>
                  <a:gd name="T2" fmla="*/ 74 w 74"/>
                  <a:gd name="T3" fmla="*/ 1 h 106"/>
                  <a:gd name="T4" fmla="*/ 70 w 74"/>
                  <a:gd name="T5" fmla="*/ 2 h 106"/>
                  <a:gd name="T6" fmla="*/ 63 w 74"/>
                  <a:gd name="T7" fmla="*/ 2 h 106"/>
                  <a:gd name="T8" fmla="*/ 51 w 74"/>
                  <a:gd name="T9" fmla="*/ 4 h 106"/>
                  <a:gd name="T10" fmla="*/ 40 w 74"/>
                  <a:gd name="T11" fmla="*/ 5 h 106"/>
                  <a:gd name="T12" fmla="*/ 26 w 74"/>
                  <a:gd name="T13" fmla="*/ 6 h 106"/>
                  <a:gd name="T14" fmla="*/ 13 w 74"/>
                  <a:gd name="T15" fmla="*/ 7 h 106"/>
                  <a:gd name="T16" fmla="*/ 0 w 74"/>
                  <a:gd name="T17" fmla="*/ 7 h 106"/>
                  <a:gd name="T18" fmla="*/ 6 w 74"/>
                  <a:gd name="T19" fmla="*/ 7 h 106"/>
                  <a:gd name="T20" fmla="*/ 14 w 74"/>
                  <a:gd name="T21" fmla="*/ 6 h 106"/>
                  <a:gd name="T22" fmla="*/ 24 w 74"/>
                  <a:gd name="T23" fmla="*/ 5 h 106"/>
                  <a:gd name="T24" fmla="*/ 37 w 74"/>
                  <a:gd name="T25" fmla="*/ 3 h 106"/>
                  <a:gd name="T26" fmla="*/ 49 w 74"/>
                  <a:gd name="T27" fmla="*/ 2 h 106"/>
                  <a:gd name="T28" fmla="*/ 59 w 74"/>
                  <a:gd name="T29" fmla="*/ 1 h 106"/>
                  <a:gd name="T30" fmla="*/ 67 w 74"/>
                  <a:gd name="T31" fmla="*/ 1 h 106"/>
                  <a:gd name="T32" fmla="*/ 73 w 74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06">
                    <a:moveTo>
                      <a:pt x="73" y="0"/>
                    </a:moveTo>
                    <a:lnTo>
                      <a:pt x="74" y="5"/>
                    </a:lnTo>
                    <a:lnTo>
                      <a:pt x="70" y="17"/>
                    </a:lnTo>
                    <a:lnTo>
                      <a:pt x="63" y="32"/>
                    </a:lnTo>
                    <a:lnTo>
                      <a:pt x="51" y="50"/>
                    </a:lnTo>
                    <a:lnTo>
                      <a:pt x="40" y="68"/>
                    </a:lnTo>
                    <a:lnTo>
                      <a:pt x="26" y="85"/>
                    </a:lnTo>
                    <a:lnTo>
                      <a:pt x="13" y="98"/>
                    </a:lnTo>
                    <a:lnTo>
                      <a:pt x="0" y="106"/>
                    </a:lnTo>
                    <a:lnTo>
                      <a:pt x="6" y="98"/>
                    </a:lnTo>
                    <a:lnTo>
                      <a:pt x="14" y="83"/>
                    </a:lnTo>
                    <a:lnTo>
                      <a:pt x="24" y="67"/>
                    </a:lnTo>
                    <a:lnTo>
                      <a:pt x="37" y="47"/>
                    </a:lnTo>
                    <a:lnTo>
                      <a:pt x="49" y="29"/>
                    </a:lnTo>
                    <a:lnTo>
                      <a:pt x="59" y="12"/>
                    </a:lnTo>
                    <a:lnTo>
                      <a:pt x="67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7" name="Freeform 78"/>
              <p:cNvSpPr>
                <a:spLocks/>
              </p:cNvSpPr>
              <p:nvPr/>
            </p:nvSpPr>
            <p:spPr bwMode="auto">
              <a:xfrm>
                <a:off x="2630" y="441"/>
                <a:ext cx="67" cy="57"/>
              </a:xfrm>
              <a:custGeom>
                <a:avLst/>
                <a:gdLst>
                  <a:gd name="T0" fmla="*/ 65 w 67"/>
                  <a:gd name="T1" fmla="*/ 0 h 116"/>
                  <a:gd name="T2" fmla="*/ 67 w 67"/>
                  <a:gd name="T3" fmla="*/ 0 h 116"/>
                  <a:gd name="T4" fmla="*/ 64 w 67"/>
                  <a:gd name="T5" fmla="*/ 1 h 116"/>
                  <a:gd name="T6" fmla="*/ 57 w 67"/>
                  <a:gd name="T7" fmla="*/ 2 h 116"/>
                  <a:gd name="T8" fmla="*/ 47 w 67"/>
                  <a:gd name="T9" fmla="*/ 3 h 116"/>
                  <a:gd name="T10" fmla="*/ 35 w 67"/>
                  <a:gd name="T11" fmla="*/ 4 h 116"/>
                  <a:gd name="T12" fmla="*/ 24 w 67"/>
                  <a:gd name="T13" fmla="*/ 5 h 116"/>
                  <a:gd name="T14" fmla="*/ 11 w 67"/>
                  <a:gd name="T15" fmla="*/ 6 h 116"/>
                  <a:gd name="T16" fmla="*/ 0 w 67"/>
                  <a:gd name="T17" fmla="*/ 7 h 116"/>
                  <a:gd name="T18" fmla="*/ 4 w 67"/>
                  <a:gd name="T19" fmla="*/ 6 h 116"/>
                  <a:gd name="T20" fmla="*/ 11 w 67"/>
                  <a:gd name="T21" fmla="*/ 5 h 116"/>
                  <a:gd name="T22" fmla="*/ 21 w 67"/>
                  <a:gd name="T23" fmla="*/ 4 h 116"/>
                  <a:gd name="T24" fmla="*/ 31 w 67"/>
                  <a:gd name="T25" fmla="*/ 3 h 116"/>
                  <a:gd name="T26" fmla="*/ 43 w 67"/>
                  <a:gd name="T27" fmla="*/ 2 h 116"/>
                  <a:gd name="T28" fmla="*/ 53 w 67"/>
                  <a:gd name="T29" fmla="*/ 0 h 116"/>
                  <a:gd name="T30" fmla="*/ 60 w 67"/>
                  <a:gd name="T31" fmla="*/ 0 h 116"/>
                  <a:gd name="T32" fmla="*/ 65 w 67"/>
                  <a:gd name="T33" fmla="*/ 0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116">
                    <a:moveTo>
                      <a:pt x="65" y="0"/>
                    </a:moveTo>
                    <a:lnTo>
                      <a:pt x="67" y="7"/>
                    </a:lnTo>
                    <a:lnTo>
                      <a:pt x="64" y="20"/>
                    </a:lnTo>
                    <a:lnTo>
                      <a:pt x="57" y="37"/>
                    </a:lnTo>
                    <a:lnTo>
                      <a:pt x="47" y="56"/>
                    </a:lnTo>
                    <a:lnTo>
                      <a:pt x="35" y="76"/>
                    </a:lnTo>
                    <a:lnTo>
                      <a:pt x="24" y="94"/>
                    </a:lnTo>
                    <a:lnTo>
                      <a:pt x="11" y="108"/>
                    </a:lnTo>
                    <a:lnTo>
                      <a:pt x="0" y="116"/>
                    </a:lnTo>
                    <a:lnTo>
                      <a:pt x="4" y="108"/>
                    </a:lnTo>
                    <a:lnTo>
                      <a:pt x="11" y="91"/>
                    </a:lnTo>
                    <a:lnTo>
                      <a:pt x="21" y="73"/>
                    </a:lnTo>
                    <a:lnTo>
                      <a:pt x="31" y="51"/>
                    </a:lnTo>
                    <a:lnTo>
                      <a:pt x="43" y="32"/>
                    </a:lnTo>
                    <a:lnTo>
                      <a:pt x="53" y="15"/>
                    </a:lnTo>
                    <a:lnTo>
                      <a:pt x="60" y="4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8" name="Freeform 79"/>
              <p:cNvSpPr>
                <a:spLocks/>
              </p:cNvSpPr>
              <p:nvPr/>
            </p:nvSpPr>
            <p:spPr bwMode="auto">
              <a:xfrm>
                <a:off x="2607" y="441"/>
                <a:ext cx="57" cy="52"/>
              </a:xfrm>
              <a:custGeom>
                <a:avLst/>
                <a:gdLst>
                  <a:gd name="T0" fmla="*/ 57 w 57"/>
                  <a:gd name="T1" fmla="*/ 0 h 104"/>
                  <a:gd name="T2" fmla="*/ 57 w 57"/>
                  <a:gd name="T3" fmla="*/ 1 h 104"/>
                  <a:gd name="T4" fmla="*/ 54 w 57"/>
                  <a:gd name="T5" fmla="*/ 2 h 104"/>
                  <a:gd name="T6" fmla="*/ 47 w 57"/>
                  <a:gd name="T7" fmla="*/ 2 h 104"/>
                  <a:gd name="T8" fmla="*/ 40 w 57"/>
                  <a:gd name="T9" fmla="*/ 4 h 104"/>
                  <a:gd name="T10" fmla="*/ 30 w 57"/>
                  <a:gd name="T11" fmla="*/ 5 h 104"/>
                  <a:gd name="T12" fmla="*/ 18 w 57"/>
                  <a:gd name="T13" fmla="*/ 6 h 104"/>
                  <a:gd name="T14" fmla="*/ 8 w 57"/>
                  <a:gd name="T15" fmla="*/ 7 h 104"/>
                  <a:gd name="T16" fmla="*/ 0 w 57"/>
                  <a:gd name="T17" fmla="*/ 7 h 104"/>
                  <a:gd name="T18" fmla="*/ 4 w 57"/>
                  <a:gd name="T19" fmla="*/ 6 h 104"/>
                  <a:gd name="T20" fmla="*/ 11 w 57"/>
                  <a:gd name="T21" fmla="*/ 5 h 104"/>
                  <a:gd name="T22" fmla="*/ 18 w 57"/>
                  <a:gd name="T23" fmla="*/ 4 h 104"/>
                  <a:gd name="T24" fmla="*/ 27 w 57"/>
                  <a:gd name="T25" fmla="*/ 3 h 104"/>
                  <a:gd name="T26" fmla="*/ 35 w 57"/>
                  <a:gd name="T27" fmla="*/ 2 h 104"/>
                  <a:gd name="T28" fmla="*/ 44 w 57"/>
                  <a:gd name="T29" fmla="*/ 1 h 104"/>
                  <a:gd name="T30" fmla="*/ 51 w 57"/>
                  <a:gd name="T31" fmla="*/ 1 h 104"/>
                  <a:gd name="T32" fmla="*/ 57 w 57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04">
                    <a:moveTo>
                      <a:pt x="57" y="0"/>
                    </a:moveTo>
                    <a:lnTo>
                      <a:pt x="57" y="5"/>
                    </a:lnTo>
                    <a:lnTo>
                      <a:pt x="54" y="17"/>
                    </a:lnTo>
                    <a:lnTo>
                      <a:pt x="47" y="32"/>
                    </a:lnTo>
                    <a:lnTo>
                      <a:pt x="40" y="50"/>
                    </a:lnTo>
                    <a:lnTo>
                      <a:pt x="30" y="70"/>
                    </a:lnTo>
                    <a:lnTo>
                      <a:pt x="18" y="86"/>
                    </a:lnTo>
                    <a:lnTo>
                      <a:pt x="8" y="98"/>
                    </a:lnTo>
                    <a:lnTo>
                      <a:pt x="0" y="104"/>
                    </a:lnTo>
                    <a:lnTo>
                      <a:pt x="4" y="94"/>
                    </a:lnTo>
                    <a:lnTo>
                      <a:pt x="11" y="80"/>
                    </a:lnTo>
                    <a:lnTo>
                      <a:pt x="18" y="61"/>
                    </a:lnTo>
                    <a:lnTo>
                      <a:pt x="27" y="42"/>
                    </a:lnTo>
                    <a:lnTo>
                      <a:pt x="35" y="25"/>
                    </a:lnTo>
                    <a:lnTo>
                      <a:pt x="44" y="10"/>
                    </a:lnTo>
                    <a:lnTo>
                      <a:pt x="51" y="2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99" name="Freeform 80"/>
              <p:cNvSpPr>
                <a:spLocks/>
              </p:cNvSpPr>
              <p:nvPr/>
            </p:nvSpPr>
            <p:spPr bwMode="auto">
              <a:xfrm>
                <a:off x="2561" y="443"/>
                <a:ext cx="49" cy="44"/>
              </a:xfrm>
              <a:custGeom>
                <a:avLst/>
                <a:gdLst>
                  <a:gd name="T0" fmla="*/ 47 w 49"/>
                  <a:gd name="T1" fmla="*/ 0 h 88"/>
                  <a:gd name="T2" fmla="*/ 49 w 49"/>
                  <a:gd name="T3" fmla="*/ 1 h 88"/>
                  <a:gd name="T4" fmla="*/ 47 w 49"/>
                  <a:gd name="T5" fmla="*/ 1 h 88"/>
                  <a:gd name="T6" fmla="*/ 44 w 49"/>
                  <a:gd name="T7" fmla="*/ 2 h 88"/>
                  <a:gd name="T8" fmla="*/ 39 w 49"/>
                  <a:gd name="T9" fmla="*/ 3 h 88"/>
                  <a:gd name="T10" fmla="*/ 31 w 49"/>
                  <a:gd name="T11" fmla="*/ 4 h 88"/>
                  <a:gd name="T12" fmla="*/ 21 w 49"/>
                  <a:gd name="T13" fmla="*/ 5 h 88"/>
                  <a:gd name="T14" fmla="*/ 11 w 49"/>
                  <a:gd name="T15" fmla="*/ 6 h 88"/>
                  <a:gd name="T16" fmla="*/ 0 w 49"/>
                  <a:gd name="T17" fmla="*/ 6 h 88"/>
                  <a:gd name="T18" fmla="*/ 6 w 49"/>
                  <a:gd name="T19" fmla="*/ 5 h 88"/>
                  <a:gd name="T20" fmla="*/ 11 w 49"/>
                  <a:gd name="T21" fmla="*/ 5 h 88"/>
                  <a:gd name="T22" fmla="*/ 18 w 49"/>
                  <a:gd name="T23" fmla="*/ 4 h 88"/>
                  <a:gd name="T24" fmla="*/ 26 w 49"/>
                  <a:gd name="T25" fmla="*/ 3 h 88"/>
                  <a:gd name="T26" fmla="*/ 31 w 49"/>
                  <a:gd name="T27" fmla="*/ 2 h 88"/>
                  <a:gd name="T28" fmla="*/ 39 w 49"/>
                  <a:gd name="T29" fmla="*/ 1 h 88"/>
                  <a:gd name="T30" fmla="*/ 43 w 49"/>
                  <a:gd name="T31" fmla="*/ 1 h 88"/>
                  <a:gd name="T32" fmla="*/ 47 w 49"/>
                  <a:gd name="T33" fmla="*/ 0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88">
                    <a:moveTo>
                      <a:pt x="47" y="0"/>
                    </a:moveTo>
                    <a:lnTo>
                      <a:pt x="49" y="5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39" y="42"/>
                    </a:lnTo>
                    <a:lnTo>
                      <a:pt x="31" y="56"/>
                    </a:lnTo>
                    <a:lnTo>
                      <a:pt x="21" y="70"/>
                    </a:lnTo>
                    <a:lnTo>
                      <a:pt x="11" y="81"/>
                    </a:lnTo>
                    <a:lnTo>
                      <a:pt x="0" y="88"/>
                    </a:lnTo>
                    <a:lnTo>
                      <a:pt x="6" y="79"/>
                    </a:lnTo>
                    <a:lnTo>
                      <a:pt x="11" y="66"/>
                    </a:lnTo>
                    <a:lnTo>
                      <a:pt x="18" y="51"/>
                    </a:lnTo>
                    <a:lnTo>
                      <a:pt x="26" y="37"/>
                    </a:lnTo>
                    <a:lnTo>
                      <a:pt x="31" y="22"/>
                    </a:lnTo>
                    <a:lnTo>
                      <a:pt x="39" y="10"/>
                    </a:lnTo>
                    <a:lnTo>
                      <a:pt x="43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0" name="Freeform 81"/>
              <p:cNvSpPr>
                <a:spLocks/>
              </p:cNvSpPr>
              <p:nvPr/>
            </p:nvSpPr>
            <p:spPr bwMode="auto">
              <a:xfrm>
                <a:off x="2521" y="438"/>
                <a:ext cx="13" cy="26"/>
              </a:xfrm>
              <a:custGeom>
                <a:avLst/>
                <a:gdLst>
                  <a:gd name="T0" fmla="*/ 7 w 13"/>
                  <a:gd name="T1" fmla="*/ 0 h 52"/>
                  <a:gd name="T2" fmla="*/ 11 w 13"/>
                  <a:gd name="T3" fmla="*/ 1 h 52"/>
                  <a:gd name="T4" fmla="*/ 13 w 13"/>
                  <a:gd name="T5" fmla="*/ 2 h 52"/>
                  <a:gd name="T6" fmla="*/ 8 w 13"/>
                  <a:gd name="T7" fmla="*/ 3 h 52"/>
                  <a:gd name="T8" fmla="*/ 0 w 13"/>
                  <a:gd name="T9" fmla="*/ 4 h 52"/>
                  <a:gd name="T10" fmla="*/ 4 w 13"/>
                  <a:gd name="T11" fmla="*/ 3 h 52"/>
                  <a:gd name="T12" fmla="*/ 4 w 13"/>
                  <a:gd name="T13" fmla="*/ 2 h 52"/>
                  <a:gd name="T14" fmla="*/ 3 w 13"/>
                  <a:gd name="T15" fmla="*/ 1 h 52"/>
                  <a:gd name="T16" fmla="*/ 7 w 13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52">
                    <a:moveTo>
                      <a:pt x="7" y="0"/>
                    </a:moveTo>
                    <a:lnTo>
                      <a:pt x="11" y="9"/>
                    </a:lnTo>
                    <a:lnTo>
                      <a:pt x="13" y="25"/>
                    </a:lnTo>
                    <a:lnTo>
                      <a:pt x="8" y="42"/>
                    </a:lnTo>
                    <a:lnTo>
                      <a:pt x="0" y="52"/>
                    </a:lnTo>
                    <a:lnTo>
                      <a:pt x="4" y="37"/>
                    </a:lnTo>
                    <a:lnTo>
                      <a:pt x="4" y="18"/>
                    </a:lnTo>
                    <a:lnTo>
                      <a:pt x="3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1" name="Freeform 82"/>
              <p:cNvSpPr>
                <a:spLocks/>
              </p:cNvSpPr>
              <p:nvPr/>
            </p:nvSpPr>
            <p:spPr bwMode="auto">
              <a:xfrm>
                <a:off x="2713" y="451"/>
                <a:ext cx="65" cy="48"/>
              </a:xfrm>
              <a:custGeom>
                <a:avLst/>
                <a:gdLst>
                  <a:gd name="T0" fmla="*/ 64 w 65"/>
                  <a:gd name="T1" fmla="*/ 0 h 97"/>
                  <a:gd name="T2" fmla="*/ 65 w 65"/>
                  <a:gd name="T3" fmla="*/ 0 h 97"/>
                  <a:gd name="T4" fmla="*/ 63 w 65"/>
                  <a:gd name="T5" fmla="*/ 1 h 97"/>
                  <a:gd name="T6" fmla="*/ 57 w 65"/>
                  <a:gd name="T7" fmla="*/ 1 h 97"/>
                  <a:gd name="T8" fmla="*/ 48 w 65"/>
                  <a:gd name="T9" fmla="*/ 2 h 97"/>
                  <a:gd name="T10" fmla="*/ 37 w 65"/>
                  <a:gd name="T11" fmla="*/ 3 h 97"/>
                  <a:gd name="T12" fmla="*/ 25 w 65"/>
                  <a:gd name="T13" fmla="*/ 4 h 97"/>
                  <a:gd name="T14" fmla="*/ 12 w 65"/>
                  <a:gd name="T15" fmla="*/ 5 h 97"/>
                  <a:gd name="T16" fmla="*/ 0 w 65"/>
                  <a:gd name="T17" fmla="*/ 6 h 97"/>
                  <a:gd name="T18" fmla="*/ 5 w 65"/>
                  <a:gd name="T19" fmla="*/ 5 h 97"/>
                  <a:gd name="T20" fmla="*/ 12 w 65"/>
                  <a:gd name="T21" fmla="*/ 4 h 97"/>
                  <a:gd name="T22" fmla="*/ 21 w 65"/>
                  <a:gd name="T23" fmla="*/ 3 h 97"/>
                  <a:gd name="T24" fmla="*/ 33 w 65"/>
                  <a:gd name="T25" fmla="*/ 2 h 97"/>
                  <a:gd name="T26" fmla="*/ 43 w 65"/>
                  <a:gd name="T27" fmla="*/ 1 h 97"/>
                  <a:gd name="T28" fmla="*/ 51 w 65"/>
                  <a:gd name="T29" fmla="*/ 0 h 97"/>
                  <a:gd name="T30" fmla="*/ 58 w 65"/>
                  <a:gd name="T31" fmla="*/ 0 h 97"/>
                  <a:gd name="T32" fmla="*/ 64 w 65"/>
                  <a:gd name="T33" fmla="*/ 0 h 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97">
                    <a:moveTo>
                      <a:pt x="64" y="0"/>
                    </a:moveTo>
                    <a:lnTo>
                      <a:pt x="65" y="5"/>
                    </a:lnTo>
                    <a:lnTo>
                      <a:pt x="63" y="17"/>
                    </a:lnTo>
                    <a:lnTo>
                      <a:pt x="57" y="30"/>
                    </a:lnTo>
                    <a:lnTo>
                      <a:pt x="48" y="46"/>
                    </a:lnTo>
                    <a:lnTo>
                      <a:pt x="37" y="61"/>
                    </a:lnTo>
                    <a:lnTo>
                      <a:pt x="25" y="78"/>
                    </a:lnTo>
                    <a:lnTo>
                      <a:pt x="12" y="89"/>
                    </a:lnTo>
                    <a:lnTo>
                      <a:pt x="0" y="97"/>
                    </a:lnTo>
                    <a:lnTo>
                      <a:pt x="5" y="89"/>
                    </a:lnTo>
                    <a:lnTo>
                      <a:pt x="12" y="76"/>
                    </a:lnTo>
                    <a:lnTo>
                      <a:pt x="21" y="60"/>
                    </a:lnTo>
                    <a:lnTo>
                      <a:pt x="33" y="43"/>
                    </a:lnTo>
                    <a:lnTo>
                      <a:pt x="43" y="27"/>
                    </a:lnTo>
                    <a:lnTo>
                      <a:pt x="51" y="12"/>
                    </a:lnTo>
                    <a:lnTo>
                      <a:pt x="58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2" name="Freeform 83"/>
              <p:cNvSpPr>
                <a:spLocks/>
              </p:cNvSpPr>
              <p:nvPr/>
            </p:nvSpPr>
            <p:spPr bwMode="auto">
              <a:xfrm>
                <a:off x="2660" y="444"/>
                <a:ext cx="64" cy="56"/>
              </a:xfrm>
              <a:custGeom>
                <a:avLst/>
                <a:gdLst>
                  <a:gd name="T0" fmla="*/ 63 w 64"/>
                  <a:gd name="T1" fmla="*/ 0 h 112"/>
                  <a:gd name="T2" fmla="*/ 64 w 64"/>
                  <a:gd name="T3" fmla="*/ 1 h 112"/>
                  <a:gd name="T4" fmla="*/ 61 w 64"/>
                  <a:gd name="T5" fmla="*/ 2 h 112"/>
                  <a:gd name="T6" fmla="*/ 55 w 64"/>
                  <a:gd name="T7" fmla="*/ 3 h 112"/>
                  <a:gd name="T8" fmla="*/ 47 w 64"/>
                  <a:gd name="T9" fmla="*/ 4 h 112"/>
                  <a:gd name="T10" fmla="*/ 35 w 64"/>
                  <a:gd name="T11" fmla="*/ 5 h 112"/>
                  <a:gd name="T12" fmla="*/ 23 w 64"/>
                  <a:gd name="T13" fmla="*/ 6 h 112"/>
                  <a:gd name="T14" fmla="*/ 11 w 64"/>
                  <a:gd name="T15" fmla="*/ 7 h 112"/>
                  <a:gd name="T16" fmla="*/ 0 w 64"/>
                  <a:gd name="T17" fmla="*/ 7 h 112"/>
                  <a:gd name="T18" fmla="*/ 4 w 64"/>
                  <a:gd name="T19" fmla="*/ 7 h 112"/>
                  <a:gd name="T20" fmla="*/ 11 w 64"/>
                  <a:gd name="T21" fmla="*/ 6 h 112"/>
                  <a:gd name="T22" fmla="*/ 20 w 64"/>
                  <a:gd name="T23" fmla="*/ 5 h 112"/>
                  <a:gd name="T24" fmla="*/ 31 w 64"/>
                  <a:gd name="T25" fmla="*/ 4 h 112"/>
                  <a:gd name="T26" fmla="*/ 41 w 64"/>
                  <a:gd name="T27" fmla="*/ 2 h 112"/>
                  <a:gd name="T28" fmla="*/ 51 w 64"/>
                  <a:gd name="T29" fmla="*/ 1 h 112"/>
                  <a:gd name="T30" fmla="*/ 58 w 64"/>
                  <a:gd name="T31" fmla="*/ 1 h 112"/>
                  <a:gd name="T32" fmla="*/ 63 w 64"/>
                  <a:gd name="T33" fmla="*/ 0 h 1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12">
                    <a:moveTo>
                      <a:pt x="63" y="0"/>
                    </a:moveTo>
                    <a:lnTo>
                      <a:pt x="64" y="6"/>
                    </a:lnTo>
                    <a:lnTo>
                      <a:pt x="61" y="20"/>
                    </a:lnTo>
                    <a:lnTo>
                      <a:pt x="55" y="36"/>
                    </a:lnTo>
                    <a:lnTo>
                      <a:pt x="47" y="56"/>
                    </a:lnTo>
                    <a:lnTo>
                      <a:pt x="35" y="74"/>
                    </a:lnTo>
                    <a:lnTo>
                      <a:pt x="23" y="92"/>
                    </a:lnTo>
                    <a:lnTo>
                      <a:pt x="11" y="106"/>
                    </a:lnTo>
                    <a:lnTo>
                      <a:pt x="0" y="112"/>
                    </a:lnTo>
                    <a:lnTo>
                      <a:pt x="4" y="104"/>
                    </a:lnTo>
                    <a:lnTo>
                      <a:pt x="11" y="89"/>
                    </a:lnTo>
                    <a:lnTo>
                      <a:pt x="20" y="69"/>
                    </a:lnTo>
                    <a:lnTo>
                      <a:pt x="31" y="49"/>
                    </a:lnTo>
                    <a:lnTo>
                      <a:pt x="41" y="30"/>
                    </a:lnTo>
                    <a:lnTo>
                      <a:pt x="51" y="13"/>
                    </a:lnTo>
                    <a:lnTo>
                      <a:pt x="58" y="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3" name="Freeform 84"/>
              <p:cNvSpPr>
                <a:spLocks/>
              </p:cNvSpPr>
              <p:nvPr/>
            </p:nvSpPr>
            <p:spPr bwMode="auto">
              <a:xfrm>
                <a:off x="2584" y="440"/>
                <a:ext cx="47" cy="53"/>
              </a:xfrm>
              <a:custGeom>
                <a:avLst/>
                <a:gdLst>
                  <a:gd name="T0" fmla="*/ 46 w 47"/>
                  <a:gd name="T1" fmla="*/ 0 h 107"/>
                  <a:gd name="T2" fmla="*/ 47 w 47"/>
                  <a:gd name="T3" fmla="*/ 0 h 107"/>
                  <a:gd name="T4" fmla="*/ 46 w 47"/>
                  <a:gd name="T5" fmla="*/ 1 h 107"/>
                  <a:gd name="T6" fmla="*/ 43 w 47"/>
                  <a:gd name="T7" fmla="*/ 2 h 107"/>
                  <a:gd name="T8" fmla="*/ 37 w 47"/>
                  <a:gd name="T9" fmla="*/ 3 h 107"/>
                  <a:gd name="T10" fmla="*/ 30 w 47"/>
                  <a:gd name="T11" fmla="*/ 4 h 107"/>
                  <a:gd name="T12" fmla="*/ 21 w 47"/>
                  <a:gd name="T13" fmla="*/ 5 h 107"/>
                  <a:gd name="T14" fmla="*/ 11 w 47"/>
                  <a:gd name="T15" fmla="*/ 6 h 107"/>
                  <a:gd name="T16" fmla="*/ 0 w 47"/>
                  <a:gd name="T17" fmla="*/ 6 h 107"/>
                  <a:gd name="T18" fmla="*/ 4 w 47"/>
                  <a:gd name="T19" fmla="*/ 6 h 107"/>
                  <a:gd name="T20" fmla="*/ 10 w 47"/>
                  <a:gd name="T21" fmla="*/ 5 h 107"/>
                  <a:gd name="T22" fmla="*/ 16 w 47"/>
                  <a:gd name="T23" fmla="*/ 3 h 107"/>
                  <a:gd name="T24" fmla="*/ 23 w 47"/>
                  <a:gd name="T25" fmla="*/ 2 h 107"/>
                  <a:gd name="T26" fmla="*/ 30 w 47"/>
                  <a:gd name="T27" fmla="*/ 1 h 107"/>
                  <a:gd name="T28" fmla="*/ 36 w 47"/>
                  <a:gd name="T29" fmla="*/ 0 h 107"/>
                  <a:gd name="T30" fmla="*/ 41 w 47"/>
                  <a:gd name="T31" fmla="*/ 0 h 107"/>
                  <a:gd name="T32" fmla="*/ 46 w 47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07">
                    <a:moveTo>
                      <a:pt x="46" y="0"/>
                    </a:moveTo>
                    <a:lnTo>
                      <a:pt x="47" y="5"/>
                    </a:lnTo>
                    <a:lnTo>
                      <a:pt x="46" y="16"/>
                    </a:lnTo>
                    <a:lnTo>
                      <a:pt x="43" y="33"/>
                    </a:lnTo>
                    <a:lnTo>
                      <a:pt x="37" y="49"/>
                    </a:lnTo>
                    <a:lnTo>
                      <a:pt x="30" y="67"/>
                    </a:lnTo>
                    <a:lnTo>
                      <a:pt x="21" y="84"/>
                    </a:lnTo>
                    <a:lnTo>
                      <a:pt x="11" y="99"/>
                    </a:lnTo>
                    <a:lnTo>
                      <a:pt x="0" y="107"/>
                    </a:lnTo>
                    <a:lnTo>
                      <a:pt x="4" y="97"/>
                    </a:lnTo>
                    <a:lnTo>
                      <a:pt x="10" y="81"/>
                    </a:lnTo>
                    <a:lnTo>
                      <a:pt x="16" y="62"/>
                    </a:lnTo>
                    <a:lnTo>
                      <a:pt x="23" y="44"/>
                    </a:lnTo>
                    <a:lnTo>
                      <a:pt x="30" y="26"/>
                    </a:lnTo>
                    <a:lnTo>
                      <a:pt x="36" y="11"/>
                    </a:lnTo>
                    <a:lnTo>
                      <a:pt x="41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4" name="Freeform 85"/>
              <p:cNvSpPr>
                <a:spLocks/>
              </p:cNvSpPr>
              <p:nvPr/>
            </p:nvSpPr>
            <p:spPr bwMode="auto">
              <a:xfrm>
                <a:off x="2544" y="441"/>
                <a:ext cx="50" cy="40"/>
              </a:xfrm>
              <a:custGeom>
                <a:avLst/>
                <a:gdLst>
                  <a:gd name="T0" fmla="*/ 48 w 50"/>
                  <a:gd name="T1" fmla="*/ 0 h 79"/>
                  <a:gd name="T2" fmla="*/ 50 w 50"/>
                  <a:gd name="T3" fmla="*/ 1 h 79"/>
                  <a:gd name="T4" fmla="*/ 46 w 50"/>
                  <a:gd name="T5" fmla="*/ 1 h 79"/>
                  <a:gd name="T6" fmla="*/ 40 w 50"/>
                  <a:gd name="T7" fmla="*/ 2 h 79"/>
                  <a:gd name="T8" fmla="*/ 33 w 50"/>
                  <a:gd name="T9" fmla="*/ 3 h 79"/>
                  <a:gd name="T10" fmla="*/ 23 w 50"/>
                  <a:gd name="T11" fmla="*/ 4 h 79"/>
                  <a:gd name="T12" fmla="*/ 14 w 50"/>
                  <a:gd name="T13" fmla="*/ 5 h 79"/>
                  <a:gd name="T14" fmla="*/ 5 w 50"/>
                  <a:gd name="T15" fmla="*/ 5 h 79"/>
                  <a:gd name="T16" fmla="*/ 0 w 50"/>
                  <a:gd name="T17" fmla="*/ 5 h 79"/>
                  <a:gd name="T18" fmla="*/ 4 w 50"/>
                  <a:gd name="T19" fmla="*/ 5 h 79"/>
                  <a:gd name="T20" fmla="*/ 10 w 50"/>
                  <a:gd name="T21" fmla="*/ 4 h 79"/>
                  <a:gd name="T22" fmla="*/ 17 w 50"/>
                  <a:gd name="T23" fmla="*/ 3 h 79"/>
                  <a:gd name="T24" fmla="*/ 24 w 50"/>
                  <a:gd name="T25" fmla="*/ 3 h 79"/>
                  <a:gd name="T26" fmla="*/ 31 w 50"/>
                  <a:gd name="T27" fmla="*/ 2 h 79"/>
                  <a:gd name="T28" fmla="*/ 38 w 50"/>
                  <a:gd name="T29" fmla="*/ 1 h 79"/>
                  <a:gd name="T30" fmla="*/ 44 w 50"/>
                  <a:gd name="T31" fmla="*/ 1 h 79"/>
                  <a:gd name="T32" fmla="*/ 48 w 50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79">
                    <a:moveTo>
                      <a:pt x="48" y="0"/>
                    </a:moveTo>
                    <a:lnTo>
                      <a:pt x="50" y="5"/>
                    </a:lnTo>
                    <a:lnTo>
                      <a:pt x="46" y="15"/>
                    </a:lnTo>
                    <a:lnTo>
                      <a:pt x="40" y="28"/>
                    </a:lnTo>
                    <a:lnTo>
                      <a:pt x="33" y="41"/>
                    </a:lnTo>
                    <a:lnTo>
                      <a:pt x="23" y="56"/>
                    </a:lnTo>
                    <a:lnTo>
                      <a:pt x="14" y="68"/>
                    </a:lnTo>
                    <a:lnTo>
                      <a:pt x="5" y="76"/>
                    </a:lnTo>
                    <a:lnTo>
                      <a:pt x="0" y="79"/>
                    </a:lnTo>
                    <a:lnTo>
                      <a:pt x="4" y="71"/>
                    </a:lnTo>
                    <a:lnTo>
                      <a:pt x="10" y="61"/>
                    </a:lnTo>
                    <a:lnTo>
                      <a:pt x="17" y="48"/>
                    </a:lnTo>
                    <a:lnTo>
                      <a:pt x="24" y="35"/>
                    </a:lnTo>
                    <a:lnTo>
                      <a:pt x="31" y="21"/>
                    </a:lnTo>
                    <a:lnTo>
                      <a:pt x="38" y="11"/>
                    </a:lnTo>
                    <a:lnTo>
                      <a:pt x="44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5" name="Freeform 86"/>
              <p:cNvSpPr>
                <a:spLocks/>
              </p:cNvSpPr>
              <p:nvPr/>
            </p:nvSpPr>
            <p:spPr bwMode="auto">
              <a:xfrm>
                <a:off x="2535" y="447"/>
                <a:ext cx="19" cy="29"/>
              </a:xfrm>
              <a:custGeom>
                <a:avLst/>
                <a:gdLst>
                  <a:gd name="T0" fmla="*/ 16 w 19"/>
                  <a:gd name="T1" fmla="*/ 0 h 58"/>
                  <a:gd name="T2" fmla="*/ 19 w 19"/>
                  <a:gd name="T3" fmla="*/ 1 h 58"/>
                  <a:gd name="T4" fmla="*/ 16 w 19"/>
                  <a:gd name="T5" fmla="*/ 2 h 58"/>
                  <a:gd name="T6" fmla="*/ 10 w 19"/>
                  <a:gd name="T7" fmla="*/ 3 h 58"/>
                  <a:gd name="T8" fmla="*/ 0 w 19"/>
                  <a:gd name="T9" fmla="*/ 4 h 58"/>
                  <a:gd name="T10" fmla="*/ 6 w 19"/>
                  <a:gd name="T11" fmla="*/ 3 h 58"/>
                  <a:gd name="T12" fmla="*/ 9 w 19"/>
                  <a:gd name="T13" fmla="*/ 2 h 58"/>
                  <a:gd name="T14" fmla="*/ 10 w 19"/>
                  <a:gd name="T15" fmla="*/ 1 h 58"/>
                  <a:gd name="T16" fmla="*/ 16 w 19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8">
                    <a:moveTo>
                      <a:pt x="16" y="0"/>
                    </a:moveTo>
                    <a:lnTo>
                      <a:pt x="19" y="10"/>
                    </a:lnTo>
                    <a:lnTo>
                      <a:pt x="16" y="30"/>
                    </a:lnTo>
                    <a:lnTo>
                      <a:pt x="10" y="48"/>
                    </a:lnTo>
                    <a:lnTo>
                      <a:pt x="0" y="58"/>
                    </a:lnTo>
                    <a:lnTo>
                      <a:pt x="6" y="43"/>
                    </a:lnTo>
                    <a:lnTo>
                      <a:pt x="9" y="22"/>
                    </a:lnTo>
                    <a:lnTo>
                      <a:pt x="10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6" name="Freeform 87"/>
              <p:cNvSpPr>
                <a:spLocks/>
              </p:cNvSpPr>
              <p:nvPr/>
            </p:nvSpPr>
            <p:spPr bwMode="auto">
              <a:xfrm>
                <a:off x="2798" y="466"/>
                <a:ext cx="41" cy="23"/>
              </a:xfrm>
              <a:custGeom>
                <a:avLst/>
                <a:gdLst>
                  <a:gd name="T0" fmla="*/ 0 w 41"/>
                  <a:gd name="T1" fmla="*/ 2 h 47"/>
                  <a:gd name="T2" fmla="*/ 8 w 41"/>
                  <a:gd name="T3" fmla="*/ 2 h 47"/>
                  <a:gd name="T4" fmla="*/ 18 w 41"/>
                  <a:gd name="T5" fmla="*/ 1 h 47"/>
                  <a:gd name="T6" fmla="*/ 29 w 41"/>
                  <a:gd name="T7" fmla="*/ 0 h 47"/>
                  <a:gd name="T8" fmla="*/ 39 w 41"/>
                  <a:gd name="T9" fmla="*/ 0 h 47"/>
                  <a:gd name="T10" fmla="*/ 41 w 41"/>
                  <a:gd name="T11" fmla="*/ 0 h 47"/>
                  <a:gd name="T12" fmla="*/ 39 w 41"/>
                  <a:gd name="T13" fmla="*/ 0 h 47"/>
                  <a:gd name="T14" fmla="*/ 33 w 41"/>
                  <a:gd name="T15" fmla="*/ 1 h 47"/>
                  <a:gd name="T16" fmla="*/ 26 w 41"/>
                  <a:gd name="T17" fmla="*/ 1 h 47"/>
                  <a:gd name="T18" fmla="*/ 19 w 41"/>
                  <a:gd name="T19" fmla="*/ 2 h 47"/>
                  <a:gd name="T20" fmla="*/ 12 w 41"/>
                  <a:gd name="T21" fmla="*/ 2 h 47"/>
                  <a:gd name="T22" fmla="*/ 5 w 41"/>
                  <a:gd name="T23" fmla="*/ 2 h 47"/>
                  <a:gd name="T24" fmla="*/ 0 w 41"/>
                  <a:gd name="T25" fmla="*/ 2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47">
                    <a:moveTo>
                      <a:pt x="0" y="47"/>
                    </a:moveTo>
                    <a:lnTo>
                      <a:pt x="8" y="35"/>
                    </a:lnTo>
                    <a:lnTo>
                      <a:pt x="18" y="17"/>
                    </a:lnTo>
                    <a:lnTo>
                      <a:pt x="29" y="2"/>
                    </a:lnTo>
                    <a:lnTo>
                      <a:pt x="39" y="0"/>
                    </a:lnTo>
                    <a:lnTo>
                      <a:pt x="41" y="5"/>
                    </a:lnTo>
                    <a:lnTo>
                      <a:pt x="39" y="12"/>
                    </a:lnTo>
                    <a:lnTo>
                      <a:pt x="33" y="19"/>
                    </a:lnTo>
                    <a:lnTo>
                      <a:pt x="26" y="25"/>
                    </a:lnTo>
                    <a:lnTo>
                      <a:pt x="19" y="32"/>
                    </a:lnTo>
                    <a:lnTo>
                      <a:pt x="12" y="37"/>
                    </a:lnTo>
                    <a:lnTo>
                      <a:pt x="5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7" name="Freeform 88"/>
              <p:cNvSpPr>
                <a:spLocks/>
              </p:cNvSpPr>
              <p:nvPr/>
            </p:nvSpPr>
            <p:spPr bwMode="auto">
              <a:xfrm>
                <a:off x="2807" y="482"/>
                <a:ext cx="52" cy="7"/>
              </a:xfrm>
              <a:custGeom>
                <a:avLst/>
                <a:gdLst>
                  <a:gd name="T0" fmla="*/ 0 w 52"/>
                  <a:gd name="T1" fmla="*/ 1 h 13"/>
                  <a:gd name="T2" fmla="*/ 3 w 52"/>
                  <a:gd name="T3" fmla="*/ 1 h 13"/>
                  <a:gd name="T4" fmla="*/ 10 w 52"/>
                  <a:gd name="T5" fmla="*/ 1 h 13"/>
                  <a:gd name="T6" fmla="*/ 19 w 52"/>
                  <a:gd name="T7" fmla="*/ 1 h 13"/>
                  <a:gd name="T8" fmla="*/ 27 w 52"/>
                  <a:gd name="T9" fmla="*/ 1 h 13"/>
                  <a:gd name="T10" fmla="*/ 36 w 52"/>
                  <a:gd name="T11" fmla="*/ 1 h 13"/>
                  <a:gd name="T12" fmla="*/ 44 w 52"/>
                  <a:gd name="T13" fmla="*/ 1 h 13"/>
                  <a:gd name="T14" fmla="*/ 50 w 52"/>
                  <a:gd name="T15" fmla="*/ 1 h 13"/>
                  <a:gd name="T16" fmla="*/ 52 w 52"/>
                  <a:gd name="T17" fmla="*/ 1 h 13"/>
                  <a:gd name="T18" fmla="*/ 50 w 52"/>
                  <a:gd name="T19" fmla="*/ 1 h 13"/>
                  <a:gd name="T20" fmla="*/ 44 w 52"/>
                  <a:gd name="T21" fmla="*/ 0 h 13"/>
                  <a:gd name="T22" fmla="*/ 37 w 52"/>
                  <a:gd name="T23" fmla="*/ 0 h 13"/>
                  <a:gd name="T24" fmla="*/ 30 w 52"/>
                  <a:gd name="T25" fmla="*/ 1 h 13"/>
                  <a:gd name="T26" fmla="*/ 20 w 52"/>
                  <a:gd name="T27" fmla="*/ 1 h 13"/>
                  <a:gd name="T28" fmla="*/ 13 w 52"/>
                  <a:gd name="T29" fmla="*/ 1 h 13"/>
                  <a:gd name="T30" fmla="*/ 6 w 52"/>
                  <a:gd name="T31" fmla="*/ 1 h 13"/>
                  <a:gd name="T32" fmla="*/ 0 w 52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3">
                    <a:moveTo>
                      <a:pt x="0" y="11"/>
                    </a:moveTo>
                    <a:lnTo>
                      <a:pt x="3" y="11"/>
                    </a:lnTo>
                    <a:lnTo>
                      <a:pt x="10" y="11"/>
                    </a:lnTo>
                    <a:lnTo>
                      <a:pt x="19" y="11"/>
                    </a:lnTo>
                    <a:lnTo>
                      <a:pt x="27" y="13"/>
                    </a:lnTo>
                    <a:lnTo>
                      <a:pt x="36" y="13"/>
                    </a:lnTo>
                    <a:lnTo>
                      <a:pt x="44" y="11"/>
                    </a:lnTo>
                    <a:lnTo>
                      <a:pt x="50" y="8"/>
                    </a:lnTo>
                    <a:lnTo>
                      <a:pt x="52" y="5"/>
                    </a:lnTo>
                    <a:lnTo>
                      <a:pt x="50" y="1"/>
                    </a:lnTo>
                    <a:lnTo>
                      <a:pt x="44" y="0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8" name="Freeform 89"/>
              <p:cNvSpPr>
                <a:spLocks/>
              </p:cNvSpPr>
              <p:nvPr/>
            </p:nvSpPr>
            <p:spPr bwMode="auto">
              <a:xfrm>
                <a:off x="2797" y="489"/>
                <a:ext cx="52" cy="22"/>
              </a:xfrm>
              <a:custGeom>
                <a:avLst/>
                <a:gdLst>
                  <a:gd name="T0" fmla="*/ 0 w 52"/>
                  <a:gd name="T1" fmla="*/ 0 h 45"/>
                  <a:gd name="T2" fmla="*/ 7 w 52"/>
                  <a:gd name="T3" fmla="*/ 0 h 45"/>
                  <a:gd name="T4" fmla="*/ 16 w 52"/>
                  <a:gd name="T5" fmla="*/ 0 h 45"/>
                  <a:gd name="T6" fmla="*/ 24 w 52"/>
                  <a:gd name="T7" fmla="*/ 1 h 45"/>
                  <a:gd name="T8" fmla="*/ 34 w 52"/>
                  <a:gd name="T9" fmla="*/ 1 h 45"/>
                  <a:gd name="T10" fmla="*/ 42 w 52"/>
                  <a:gd name="T11" fmla="*/ 1 h 45"/>
                  <a:gd name="T12" fmla="*/ 49 w 52"/>
                  <a:gd name="T13" fmla="*/ 2 h 45"/>
                  <a:gd name="T14" fmla="*/ 52 w 52"/>
                  <a:gd name="T15" fmla="*/ 2 h 45"/>
                  <a:gd name="T16" fmla="*/ 50 w 52"/>
                  <a:gd name="T17" fmla="*/ 2 h 45"/>
                  <a:gd name="T18" fmla="*/ 46 w 52"/>
                  <a:gd name="T19" fmla="*/ 2 h 45"/>
                  <a:gd name="T20" fmla="*/ 40 w 52"/>
                  <a:gd name="T21" fmla="*/ 2 h 45"/>
                  <a:gd name="T22" fmla="*/ 33 w 52"/>
                  <a:gd name="T23" fmla="*/ 2 h 45"/>
                  <a:gd name="T24" fmla="*/ 26 w 52"/>
                  <a:gd name="T25" fmla="*/ 1 h 45"/>
                  <a:gd name="T26" fmla="*/ 17 w 52"/>
                  <a:gd name="T27" fmla="*/ 1 h 45"/>
                  <a:gd name="T28" fmla="*/ 10 w 52"/>
                  <a:gd name="T29" fmla="*/ 0 h 45"/>
                  <a:gd name="T30" fmla="*/ 4 w 52"/>
                  <a:gd name="T31" fmla="*/ 0 h 45"/>
                  <a:gd name="T32" fmla="*/ 0 w 5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45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4" y="17"/>
                    </a:lnTo>
                    <a:lnTo>
                      <a:pt x="34" y="23"/>
                    </a:lnTo>
                    <a:lnTo>
                      <a:pt x="42" y="30"/>
                    </a:lnTo>
                    <a:lnTo>
                      <a:pt x="49" y="36"/>
                    </a:lnTo>
                    <a:lnTo>
                      <a:pt x="52" y="41"/>
                    </a:lnTo>
                    <a:lnTo>
                      <a:pt x="50" y="45"/>
                    </a:lnTo>
                    <a:lnTo>
                      <a:pt x="46" y="45"/>
                    </a:lnTo>
                    <a:lnTo>
                      <a:pt x="40" y="41"/>
                    </a:lnTo>
                    <a:lnTo>
                      <a:pt x="33" y="36"/>
                    </a:lnTo>
                    <a:lnTo>
                      <a:pt x="26" y="28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09" name="Freeform 90"/>
              <p:cNvSpPr>
                <a:spLocks/>
              </p:cNvSpPr>
              <p:nvPr/>
            </p:nvSpPr>
            <p:spPr bwMode="auto">
              <a:xfrm>
                <a:off x="2538" y="479"/>
                <a:ext cx="13" cy="38"/>
              </a:xfrm>
              <a:custGeom>
                <a:avLst/>
                <a:gdLst>
                  <a:gd name="T0" fmla="*/ 7 w 13"/>
                  <a:gd name="T1" fmla="*/ 0 h 74"/>
                  <a:gd name="T2" fmla="*/ 10 w 13"/>
                  <a:gd name="T3" fmla="*/ 2 h 74"/>
                  <a:gd name="T4" fmla="*/ 13 w 13"/>
                  <a:gd name="T5" fmla="*/ 3 h 74"/>
                  <a:gd name="T6" fmla="*/ 13 w 13"/>
                  <a:gd name="T7" fmla="*/ 5 h 74"/>
                  <a:gd name="T8" fmla="*/ 6 w 13"/>
                  <a:gd name="T9" fmla="*/ 5 h 74"/>
                  <a:gd name="T10" fmla="*/ 0 w 13"/>
                  <a:gd name="T11" fmla="*/ 5 h 74"/>
                  <a:gd name="T12" fmla="*/ 1 w 13"/>
                  <a:gd name="T13" fmla="*/ 3 h 74"/>
                  <a:gd name="T14" fmla="*/ 4 w 13"/>
                  <a:gd name="T15" fmla="*/ 2 h 74"/>
                  <a:gd name="T16" fmla="*/ 7 w 13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4">
                    <a:moveTo>
                      <a:pt x="7" y="0"/>
                    </a:moveTo>
                    <a:lnTo>
                      <a:pt x="10" y="20"/>
                    </a:lnTo>
                    <a:lnTo>
                      <a:pt x="13" y="43"/>
                    </a:lnTo>
                    <a:lnTo>
                      <a:pt x="13" y="64"/>
                    </a:lnTo>
                    <a:lnTo>
                      <a:pt x="6" y="74"/>
                    </a:lnTo>
                    <a:lnTo>
                      <a:pt x="0" y="66"/>
                    </a:lnTo>
                    <a:lnTo>
                      <a:pt x="1" y="44"/>
                    </a:lnTo>
                    <a:lnTo>
                      <a:pt x="4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0" name="Freeform 91"/>
              <p:cNvSpPr>
                <a:spLocks/>
              </p:cNvSpPr>
              <p:nvPr/>
            </p:nvSpPr>
            <p:spPr bwMode="auto">
              <a:xfrm>
                <a:off x="2509" y="474"/>
                <a:ext cx="25" cy="36"/>
              </a:xfrm>
              <a:custGeom>
                <a:avLst/>
                <a:gdLst>
                  <a:gd name="T0" fmla="*/ 25 w 25"/>
                  <a:gd name="T1" fmla="*/ 0 h 73"/>
                  <a:gd name="T2" fmla="*/ 23 w 25"/>
                  <a:gd name="T3" fmla="*/ 1 h 73"/>
                  <a:gd name="T4" fmla="*/ 19 w 25"/>
                  <a:gd name="T5" fmla="*/ 2 h 73"/>
                  <a:gd name="T6" fmla="*/ 13 w 25"/>
                  <a:gd name="T7" fmla="*/ 3 h 73"/>
                  <a:gd name="T8" fmla="*/ 3 w 25"/>
                  <a:gd name="T9" fmla="*/ 4 h 73"/>
                  <a:gd name="T10" fmla="*/ 0 w 25"/>
                  <a:gd name="T11" fmla="*/ 3 h 73"/>
                  <a:gd name="T12" fmla="*/ 8 w 25"/>
                  <a:gd name="T13" fmla="*/ 2 h 73"/>
                  <a:gd name="T14" fmla="*/ 18 w 25"/>
                  <a:gd name="T15" fmla="*/ 1 h 73"/>
                  <a:gd name="T16" fmla="*/ 25 w 25"/>
                  <a:gd name="T17" fmla="*/ 0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73">
                    <a:moveTo>
                      <a:pt x="25" y="0"/>
                    </a:moveTo>
                    <a:lnTo>
                      <a:pt x="23" y="17"/>
                    </a:lnTo>
                    <a:lnTo>
                      <a:pt x="19" y="42"/>
                    </a:lnTo>
                    <a:lnTo>
                      <a:pt x="13" y="63"/>
                    </a:lnTo>
                    <a:lnTo>
                      <a:pt x="3" y="73"/>
                    </a:lnTo>
                    <a:lnTo>
                      <a:pt x="0" y="63"/>
                    </a:lnTo>
                    <a:lnTo>
                      <a:pt x="8" y="42"/>
                    </a:lnTo>
                    <a:lnTo>
                      <a:pt x="18" y="17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1" name="Freeform 92"/>
              <p:cNvSpPr>
                <a:spLocks/>
              </p:cNvSpPr>
              <p:nvPr/>
            </p:nvSpPr>
            <p:spPr bwMode="auto">
              <a:xfrm>
                <a:off x="2564" y="481"/>
                <a:ext cx="13" cy="35"/>
              </a:xfrm>
              <a:custGeom>
                <a:avLst/>
                <a:gdLst>
                  <a:gd name="T0" fmla="*/ 3 w 13"/>
                  <a:gd name="T1" fmla="*/ 0 h 70"/>
                  <a:gd name="T2" fmla="*/ 8 w 13"/>
                  <a:gd name="T3" fmla="*/ 1 h 70"/>
                  <a:gd name="T4" fmla="*/ 13 w 13"/>
                  <a:gd name="T5" fmla="*/ 2 h 70"/>
                  <a:gd name="T6" fmla="*/ 13 w 13"/>
                  <a:gd name="T7" fmla="*/ 4 h 70"/>
                  <a:gd name="T8" fmla="*/ 5 w 13"/>
                  <a:gd name="T9" fmla="*/ 5 h 70"/>
                  <a:gd name="T10" fmla="*/ 0 w 13"/>
                  <a:gd name="T11" fmla="*/ 5 h 70"/>
                  <a:gd name="T12" fmla="*/ 0 w 13"/>
                  <a:gd name="T13" fmla="*/ 3 h 70"/>
                  <a:gd name="T14" fmla="*/ 3 w 13"/>
                  <a:gd name="T15" fmla="*/ 2 h 70"/>
                  <a:gd name="T16" fmla="*/ 3 w 13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0">
                    <a:moveTo>
                      <a:pt x="3" y="0"/>
                    </a:moveTo>
                    <a:lnTo>
                      <a:pt x="8" y="10"/>
                    </a:lnTo>
                    <a:lnTo>
                      <a:pt x="13" y="32"/>
                    </a:lnTo>
                    <a:lnTo>
                      <a:pt x="13" y="55"/>
                    </a:lnTo>
                    <a:lnTo>
                      <a:pt x="5" y="70"/>
                    </a:lnTo>
                    <a:lnTo>
                      <a:pt x="0" y="65"/>
                    </a:lnTo>
                    <a:lnTo>
                      <a:pt x="0" y="45"/>
                    </a:lnTo>
                    <a:lnTo>
                      <a:pt x="3" y="2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2" name="Freeform 93"/>
              <p:cNvSpPr>
                <a:spLocks/>
              </p:cNvSpPr>
              <p:nvPr/>
            </p:nvSpPr>
            <p:spPr bwMode="auto">
              <a:xfrm>
                <a:off x="2587" y="487"/>
                <a:ext cx="14" cy="37"/>
              </a:xfrm>
              <a:custGeom>
                <a:avLst/>
                <a:gdLst>
                  <a:gd name="T0" fmla="*/ 0 w 14"/>
                  <a:gd name="T1" fmla="*/ 0 h 74"/>
                  <a:gd name="T2" fmla="*/ 5 w 14"/>
                  <a:gd name="T3" fmla="*/ 1 h 74"/>
                  <a:gd name="T4" fmla="*/ 11 w 14"/>
                  <a:gd name="T5" fmla="*/ 3 h 74"/>
                  <a:gd name="T6" fmla="*/ 14 w 14"/>
                  <a:gd name="T7" fmla="*/ 4 h 74"/>
                  <a:gd name="T8" fmla="*/ 10 w 14"/>
                  <a:gd name="T9" fmla="*/ 5 h 74"/>
                  <a:gd name="T10" fmla="*/ 5 w 14"/>
                  <a:gd name="T11" fmla="*/ 5 h 74"/>
                  <a:gd name="T12" fmla="*/ 3 w 14"/>
                  <a:gd name="T13" fmla="*/ 4 h 74"/>
                  <a:gd name="T14" fmla="*/ 3 w 14"/>
                  <a:gd name="T15" fmla="*/ 2 h 74"/>
                  <a:gd name="T16" fmla="*/ 0 w 14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74">
                    <a:moveTo>
                      <a:pt x="0" y="0"/>
                    </a:moveTo>
                    <a:lnTo>
                      <a:pt x="5" y="15"/>
                    </a:lnTo>
                    <a:lnTo>
                      <a:pt x="11" y="38"/>
                    </a:lnTo>
                    <a:lnTo>
                      <a:pt x="14" y="61"/>
                    </a:lnTo>
                    <a:lnTo>
                      <a:pt x="10" y="74"/>
                    </a:lnTo>
                    <a:lnTo>
                      <a:pt x="5" y="69"/>
                    </a:lnTo>
                    <a:lnTo>
                      <a:pt x="3" y="49"/>
                    </a:lnTo>
                    <a:lnTo>
                      <a:pt x="3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3" name="Freeform 94"/>
              <p:cNvSpPr>
                <a:spLocks/>
              </p:cNvSpPr>
              <p:nvPr/>
            </p:nvSpPr>
            <p:spPr bwMode="auto">
              <a:xfrm>
                <a:off x="2610" y="493"/>
                <a:ext cx="17" cy="37"/>
              </a:xfrm>
              <a:custGeom>
                <a:avLst/>
                <a:gdLst>
                  <a:gd name="T0" fmla="*/ 0 w 17"/>
                  <a:gd name="T1" fmla="*/ 0 h 75"/>
                  <a:gd name="T2" fmla="*/ 5 w 17"/>
                  <a:gd name="T3" fmla="*/ 1 h 75"/>
                  <a:gd name="T4" fmla="*/ 14 w 17"/>
                  <a:gd name="T5" fmla="*/ 2 h 75"/>
                  <a:gd name="T6" fmla="*/ 17 w 17"/>
                  <a:gd name="T7" fmla="*/ 4 h 75"/>
                  <a:gd name="T8" fmla="*/ 14 w 17"/>
                  <a:gd name="T9" fmla="*/ 4 h 75"/>
                  <a:gd name="T10" fmla="*/ 7 w 17"/>
                  <a:gd name="T11" fmla="*/ 4 h 75"/>
                  <a:gd name="T12" fmla="*/ 4 w 17"/>
                  <a:gd name="T13" fmla="*/ 2 h 75"/>
                  <a:gd name="T14" fmla="*/ 2 w 17"/>
                  <a:gd name="T15" fmla="*/ 1 h 75"/>
                  <a:gd name="T16" fmla="*/ 0 w 17"/>
                  <a:gd name="T17" fmla="*/ 0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75">
                    <a:moveTo>
                      <a:pt x="0" y="0"/>
                    </a:moveTo>
                    <a:lnTo>
                      <a:pt x="5" y="17"/>
                    </a:lnTo>
                    <a:lnTo>
                      <a:pt x="14" y="42"/>
                    </a:lnTo>
                    <a:lnTo>
                      <a:pt x="17" y="65"/>
                    </a:lnTo>
                    <a:lnTo>
                      <a:pt x="14" y="75"/>
                    </a:lnTo>
                    <a:lnTo>
                      <a:pt x="7" y="66"/>
                    </a:lnTo>
                    <a:lnTo>
                      <a:pt x="4" y="45"/>
                    </a:lnTo>
                    <a:lnTo>
                      <a:pt x="2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4" name="Freeform 95"/>
              <p:cNvSpPr>
                <a:spLocks/>
              </p:cNvSpPr>
              <p:nvPr/>
            </p:nvSpPr>
            <p:spPr bwMode="auto">
              <a:xfrm>
                <a:off x="2632" y="495"/>
                <a:ext cx="22" cy="41"/>
              </a:xfrm>
              <a:custGeom>
                <a:avLst/>
                <a:gdLst>
                  <a:gd name="T0" fmla="*/ 0 w 22"/>
                  <a:gd name="T1" fmla="*/ 0 h 83"/>
                  <a:gd name="T2" fmla="*/ 10 w 22"/>
                  <a:gd name="T3" fmla="*/ 1 h 83"/>
                  <a:gd name="T4" fmla="*/ 19 w 22"/>
                  <a:gd name="T5" fmla="*/ 3 h 83"/>
                  <a:gd name="T6" fmla="*/ 22 w 22"/>
                  <a:gd name="T7" fmla="*/ 4 h 83"/>
                  <a:gd name="T8" fmla="*/ 16 w 22"/>
                  <a:gd name="T9" fmla="*/ 5 h 83"/>
                  <a:gd name="T10" fmla="*/ 8 w 22"/>
                  <a:gd name="T11" fmla="*/ 4 h 83"/>
                  <a:gd name="T12" fmla="*/ 5 w 22"/>
                  <a:gd name="T13" fmla="*/ 3 h 83"/>
                  <a:gd name="T14" fmla="*/ 3 w 22"/>
                  <a:gd name="T15" fmla="*/ 1 h 83"/>
                  <a:gd name="T16" fmla="*/ 0 w 22"/>
                  <a:gd name="T17" fmla="*/ 0 h 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83">
                    <a:moveTo>
                      <a:pt x="0" y="0"/>
                    </a:moveTo>
                    <a:lnTo>
                      <a:pt x="10" y="22"/>
                    </a:lnTo>
                    <a:lnTo>
                      <a:pt x="19" y="48"/>
                    </a:lnTo>
                    <a:lnTo>
                      <a:pt x="22" y="71"/>
                    </a:lnTo>
                    <a:lnTo>
                      <a:pt x="16" y="83"/>
                    </a:lnTo>
                    <a:lnTo>
                      <a:pt x="8" y="73"/>
                    </a:lnTo>
                    <a:lnTo>
                      <a:pt x="5" y="48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5" name="Freeform 96"/>
              <p:cNvSpPr>
                <a:spLocks/>
              </p:cNvSpPr>
              <p:nvPr/>
            </p:nvSpPr>
            <p:spPr bwMode="auto">
              <a:xfrm>
                <a:off x="2660" y="498"/>
                <a:ext cx="28" cy="43"/>
              </a:xfrm>
              <a:custGeom>
                <a:avLst/>
                <a:gdLst>
                  <a:gd name="T0" fmla="*/ 0 w 28"/>
                  <a:gd name="T1" fmla="*/ 0 h 88"/>
                  <a:gd name="T2" fmla="*/ 8 w 28"/>
                  <a:gd name="T3" fmla="*/ 1 h 88"/>
                  <a:gd name="T4" fmla="*/ 21 w 28"/>
                  <a:gd name="T5" fmla="*/ 3 h 88"/>
                  <a:gd name="T6" fmla="*/ 28 w 28"/>
                  <a:gd name="T7" fmla="*/ 4 h 88"/>
                  <a:gd name="T8" fmla="*/ 24 w 28"/>
                  <a:gd name="T9" fmla="*/ 5 h 88"/>
                  <a:gd name="T10" fmla="*/ 14 w 28"/>
                  <a:gd name="T11" fmla="*/ 4 h 88"/>
                  <a:gd name="T12" fmla="*/ 8 w 28"/>
                  <a:gd name="T13" fmla="*/ 2 h 88"/>
                  <a:gd name="T14" fmla="*/ 3 w 28"/>
                  <a:gd name="T15" fmla="*/ 1 h 88"/>
                  <a:gd name="T16" fmla="*/ 0 w 28"/>
                  <a:gd name="T17" fmla="*/ 0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88">
                    <a:moveTo>
                      <a:pt x="0" y="0"/>
                    </a:moveTo>
                    <a:lnTo>
                      <a:pt x="8" y="20"/>
                    </a:lnTo>
                    <a:lnTo>
                      <a:pt x="21" y="51"/>
                    </a:lnTo>
                    <a:lnTo>
                      <a:pt x="28" y="78"/>
                    </a:lnTo>
                    <a:lnTo>
                      <a:pt x="24" y="88"/>
                    </a:lnTo>
                    <a:lnTo>
                      <a:pt x="14" y="74"/>
                    </a:lnTo>
                    <a:lnTo>
                      <a:pt x="8" y="46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6" name="Freeform 97"/>
              <p:cNvSpPr>
                <a:spLocks/>
              </p:cNvSpPr>
              <p:nvPr/>
            </p:nvSpPr>
            <p:spPr bwMode="auto">
              <a:xfrm>
                <a:off x="2680" y="497"/>
                <a:ext cx="37" cy="48"/>
              </a:xfrm>
              <a:custGeom>
                <a:avLst/>
                <a:gdLst>
                  <a:gd name="T0" fmla="*/ 0 w 37"/>
                  <a:gd name="T1" fmla="*/ 0 h 95"/>
                  <a:gd name="T2" fmla="*/ 7 w 37"/>
                  <a:gd name="T3" fmla="*/ 1 h 95"/>
                  <a:gd name="T4" fmla="*/ 15 w 37"/>
                  <a:gd name="T5" fmla="*/ 2 h 95"/>
                  <a:gd name="T6" fmla="*/ 23 w 37"/>
                  <a:gd name="T7" fmla="*/ 3 h 95"/>
                  <a:gd name="T8" fmla="*/ 30 w 37"/>
                  <a:gd name="T9" fmla="*/ 4 h 95"/>
                  <a:gd name="T10" fmla="*/ 34 w 37"/>
                  <a:gd name="T11" fmla="*/ 5 h 95"/>
                  <a:gd name="T12" fmla="*/ 37 w 37"/>
                  <a:gd name="T13" fmla="*/ 6 h 95"/>
                  <a:gd name="T14" fmla="*/ 35 w 37"/>
                  <a:gd name="T15" fmla="*/ 6 h 95"/>
                  <a:gd name="T16" fmla="*/ 31 w 37"/>
                  <a:gd name="T17" fmla="*/ 6 h 95"/>
                  <a:gd name="T18" fmla="*/ 20 w 37"/>
                  <a:gd name="T19" fmla="*/ 6 h 95"/>
                  <a:gd name="T20" fmla="*/ 10 w 37"/>
                  <a:gd name="T21" fmla="*/ 4 h 95"/>
                  <a:gd name="T22" fmla="*/ 4 w 37"/>
                  <a:gd name="T23" fmla="*/ 2 h 95"/>
                  <a:gd name="T24" fmla="*/ 0 w 37"/>
                  <a:gd name="T25" fmla="*/ 0 h 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95">
                    <a:moveTo>
                      <a:pt x="0" y="0"/>
                    </a:moveTo>
                    <a:lnTo>
                      <a:pt x="7" y="8"/>
                    </a:lnTo>
                    <a:lnTo>
                      <a:pt x="15" y="21"/>
                    </a:lnTo>
                    <a:lnTo>
                      <a:pt x="23" y="36"/>
                    </a:lnTo>
                    <a:lnTo>
                      <a:pt x="30" y="52"/>
                    </a:lnTo>
                    <a:lnTo>
                      <a:pt x="34" y="69"/>
                    </a:lnTo>
                    <a:lnTo>
                      <a:pt x="37" y="82"/>
                    </a:lnTo>
                    <a:lnTo>
                      <a:pt x="35" y="92"/>
                    </a:lnTo>
                    <a:lnTo>
                      <a:pt x="31" y="95"/>
                    </a:lnTo>
                    <a:lnTo>
                      <a:pt x="20" y="85"/>
                    </a:lnTo>
                    <a:lnTo>
                      <a:pt x="10" y="57"/>
                    </a:lnTo>
                    <a:lnTo>
                      <a:pt x="4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7" name="Freeform 98"/>
              <p:cNvSpPr>
                <a:spLocks/>
              </p:cNvSpPr>
              <p:nvPr/>
            </p:nvSpPr>
            <p:spPr bwMode="auto">
              <a:xfrm>
                <a:off x="2711" y="495"/>
                <a:ext cx="57" cy="44"/>
              </a:xfrm>
              <a:custGeom>
                <a:avLst/>
                <a:gdLst>
                  <a:gd name="T0" fmla="*/ 0 w 57"/>
                  <a:gd name="T1" fmla="*/ 0 h 88"/>
                  <a:gd name="T2" fmla="*/ 9 w 57"/>
                  <a:gd name="T3" fmla="*/ 1 h 88"/>
                  <a:gd name="T4" fmla="*/ 19 w 57"/>
                  <a:gd name="T5" fmla="*/ 2 h 88"/>
                  <a:gd name="T6" fmla="*/ 30 w 57"/>
                  <a:gd name="T7" fmla="*/ 2 h 88"/>
                  <a:gd name="T8" fmla="*/ 40 w 57"/>
                  <a:gd name="T9" fmla="*/ 3 h 88"/>
                  <a:gd name="T10" fmla="*/ 49 w 57"/>
                  <a:gd name="T11" fmla="*/ 4 h 88"/>
                  <a:gd name="T12" fmla="*/ 55 w 57"/>
                  <a:gd name="T13" fmla="*/ 5 h 88"/>
                  <a:gd name="T14" fmla="*/ 57 w 57"/>
                  <a:gd name="T15" fmla="*/ 6 h 88"/>
                  <a:gd name="T16" fmla="*/ 56 w 57"/>
                  <a:gd name="T17" fmla="*/ 6 h 88"/>
                  <a:gd name="T18" fmla="*/ 50 w 57"/>
                  <a:gd name="T19" fmla="*/ 6 h 88"/>
                  <a:gd name="T20" fmla="*/ 43 w 57"/>
                  <a:gd name="T21" fmla="*/ 6 h 88"/>
                  <a:gd name="T22" fmla="*/ 35 w 57"/>
                  <a:gd name="T23" fmla="*/ 5 h 88"/>
                  <a:gd name="T24" fmla="*/ 26 w 57"/>
                  <a:gd name="T25" fmla="*/ 4 h 88"/>
                  <a:gd name="T26" fmla="*/ 17 w 57"/>
                  <a:gd name="T27" fmla="*/ 3 h 88"/>
                  <a:gd name="T28" fmla="*/ 10 w 57"/>
                  <a:gd name="T29" fmla="*/ 2 h 88"/>
                  <a:gd name="T30" fmla="*/ 3 w 57"/>
                  <a:gd name="T31" fmla="*/ 1 h 88"/>
                  <a:gd name="T32" fmla="*/ 0 w 57"/>
                  <a:gd name="T33" fmla="*/ 0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88">
                    <a:moveTo>
                      <a:pt x="0" y="0"/>
                    </a:moveTo>
                    <a:lnTo>
                      <a:pt x="9" y="7"/>
                    </a:lnTo>
                    <a:lnTo>
                      <a:pt x="19" y="18"/>
                    </a:lnTo>
                    <a:lnTo>
                      <a:pt x="30" y="32"/>
                    </a:lnTo>
                    <a:lnTo>
                      <a:pt x="40" y="46"/>
                    </a:lnTo>
                    <a:lnTo>
                      <a:pt x="49" y="61"/>
                    </a:lnTo>
                    <a:lnTo>
                      <a:pt x="55" y="73"/>
                    </a:lnTo>
                    <a:lnTo>
                      <a:pt x="57" y="83"/>
                    </a:lnTo>
                    <a:lnTo>
                      <a:pt x="56" y="88"/>
                    </a:lnTo>
                    <a:lnTo>
                      <a:pt x="50" y="88"/>
                    </a:lnTo>
                    <a:lnTo>
                      <a:pt x="43" y="81"/>
                    </a:lnTo>
                    <a:lnTo>
                      <a:pt x="35" y="71"/>
                    </a:lnTo>
                    <a:lnTo>
                      <a:pt x="26" y="58"/>
                    </a:lnTo>
                    <a:lnTo>
                      <a:pt x="17" y="43"/>
                    </a:lnTo>
                    <a:lnTo>
                      <a:pt x="10" y="28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8" name="Freeform 99"/>
              <p:cNvSpPr>
                <a:spLocks/>
              </p:cNvSpPr>
              <p:nvPr/>
            </p:nvSpPr>
            <p:spPr bwMode="auto">
              <a:xfrm>
                <a:off x="2741" y="493"/>
                <a:ext cx="72" cy="37"/>
              </a:xfrm>
              <a:custGeom>
                <a:avLst/>
                <a:gdLst>
                  <a:gd name="T0" fmla="*/ 0 w 72"/>
                  <a:gd name="T1" fmla="*/ 0 h 73"/>
                  <a:gd name="T2" fmla="*/ 9 w 72"/>
                  <a:gd name="T3" fmla="*/ 1 h 73"/>
                  <a:gd name="T4" fmla="*/ 20 w 72"/>
                  <a:gd name="T5" fmla="*/ 1 h 73"/>
                  <a:gd name="T6" fmla="*/ 33 w 72"/>
                  <a:gd name="T7" fmla="*/ 2 h 73"/>
                  <a:gd name="T8" fmla="*/ 46 w 72"/>
                  <a:gd name="T9" fmla="*/ 3 h 73"/>
                  <a:gd name="T10" fmla="*/ 59 w 72"/>
                  <a:gd name="T11" fmla="*/ 3 h 73"/>
                  <a:gd name="T12" fmla="*/ 68 w 72"/>
                  <a:gd name="T13" fmla="*/ 4 h 73"/>
                  <a:gd name="T14" fmla="*/ 72 w 72"/>
                  <a:gd name="T15" fmla="*/ 5 h 73"/>
                  <a:gd name="T16" fmla="*/ 70 w 72"/>
                  <a:gd name="T17" fmla="*/ 5 h 73"/>
                  <a:gd name="T18" fmla="*/ 63 w 72"/>
                  <a:gd name="T19" fmla="*/ 5 h 73"/>
                  <a:gd name="T20" fmla="*/ 55 w 72"/>
                  <a:gd name="T21" fmla="*/ 5 h 73"/>
                  <a:gd name="T22" fmla="*/ 43 w 72"/>
                  <a:gd name="T23" fmla="*/ 4 h 73"/>
                  <a:gd name="T24" fmla="*/ 30 w 72"/>
                  <a:gd name="T25" fmla="*/ 3 h 73"/>
                  <a:gd name="T26" fmla="*/ 19 w 72"/>
                  <a:gd name="T27" fmla="*/ 2 h 73"/>
                  <a:gd name="T28" fmla="*/ 9 w 72"/>
                  <a:gd name="T29" fmla="*/ 2 h 73"/>
                  <a:gd name="T30" fmla="*/ 3 w 72"/>
                  <a:gd name="T31" fmla="*/ 1 h 73"/>
                  <a:gd name="T32" fmla="*/ 0 w 72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73">
                    <a:moveTo>
                      <a:pt x="0" y="0"/>
                    </a:moveTo>
                    <a:lnTo>
                      <a:pt x="9" y="5"/>
                    </a:lnTo>
                    <a:lnTo>
                      <a:pt x="20" y="15"/>
                    </a:lnTo>
                    <a:lnTo>
                      <a:pt x="33" y="25"/>
                    </a:lnTo>
                    <a:lnTo>
                      <a:pt x="46" y="36"/>
                    </a:lnTo>
                    <a:lnTo>
                      <a:pt x="59" y="48"/>
                    </a:lnTo>
                    <a:lnTo>
                      <a:pt x="68" y="58"/>
                    </a:lnTo>
                    <a:lnTo>
                      <a:pt x="72" y="68"/>
                    </a:lnTo>
                    <a:lnTo>
                      <a:pt x="70" y="73"/>
                    </a:lnTo>
                    <a:lnTo>
                      <a:pt x="63" y="73"/>
                    </a:lnTo>
                    <a:lnTo>
                      <a:pt x="55" y="68"/>
                    </a:lnTo>
                    <a:lnTo>
                      <a:pt x="43" y="58"/>
                    </a:lnTo>
                    <a:lnTo>
                      <a:pt x="30" y="46"/>
                    </a:lnTo>
                    <a:lnTo>
                      <a:pt x="19" y="31"/>
                    </a:lnTo>
                    <a:lnTo>
                      <a:pt x="9" y="20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19" name="Freeform 100"/>
              <p:cNvSpPr>
                <a:spLocks/>
              </p:cNvSpPr>
              <p:nvPr/>
            </p:nvSpPr>
            <p:spPr bwMode="auto">
              <a:xfrm>
                <a:off x="2770" y="491"/>
                <a:ext cx="63" cy="33"/>
              </a:xfrm>
              <a:custGeom>
                <a:avLst/>
                <a:gdLst>
                  <a:gd name="T0" fmla="*/ 60 w 63"/>
                  <a:gd name="T1" fmla="*/ 5 h 66"/>
                  <a:gd name="T2" fmla="*/ 57 w 63"/>
                  <a:gd name="T3" fmla="*/ 4 h 66"/>
                  <a:gd name="T4" fmla="*/ 51 w 63"/>
                  <a:gd name="T5" fmla="*/ 4 h 66"/>
                  <a:gd name="T6" fmla="*/ 43 w 63"/>
                  <a:gd name="T7" fmla="*/ 4 h 66"/>
                  <a:gd name="T8" fmla="*/ 34 w 63"/>
                  <a:gd name="T9" fmla="*/ 3 h 66"/>
                  <a:gd name="T10" fmla="*/ 26 w 63"/>
                  <a:gd name="T11" fmla="*/ 2 h 66"/>
                  <a:gd name="T12" fmla="*/ 16 w 63"/>
                  <a:gd name="T13" fmla="*/ 1 h 66"/>
                  <a:gd name="T14" fmla="*/ 7 w 63"/>
                  <a:gd name="T15" fmla="*/ 1 h 66"/>
                  <a:gd name="T16" fmla="*/ 0 w 63"/>
                  <a:gd name="T17" fmla="*/ 0 h 66"/>
                  <a:gd name="T18" fmla="*/ 10 w 63"/>
                  <a:gd name="T19" fmla="*/ 1 h 66"/>
                  <a:gd name="T20" fmla="*/ 23 w 63"/>
                  <a:gd name="T21" fmla="*/ 1 h 66"/>
                  <a:gd name="T22" fmla="*/ 34 w 63"/>
                  <a:gd name="T23" fmla="*/ 2 h 66"/>
                  <a:gd name="T24" fmla="*/ 46 w 63"/>
                  <a:gd name="T25" fmla="*/ 2 h 66"/>
                  <a:gd name="T26" fmla="*/ 54 w 63"/>
                  <a:gd name="T27" fmla="*/ 3 h 66"/>
                  <a:gd name="T28" fmla="*/ 61 w 63"/>
                  <a:gd name="T29" fmla="*/ 4 h 66"/>
                  <a:gd name="T30" fmla="*/ 63 w 63"/>
                  <a:gd name="T31" fmla="*/ 4 h 66"/>
                  <a:gd name="T32" fmla="*/ 60 w 63"/>
                  <a:gd name="T33" fmla="*/ 5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66">
                    <a:moveTo>
                      <a:pt x="60" y="66"/>
                    </a:moveTo>
                    <a:lnTo>
                      <a:pt x="57" y="64"/>
                    </a:lnTo>
                    <a:lnTo>
                      <a:pt x="51" y="59"/>
                    </a:lnTo>
                    <a:lnTo>
                      <a:pt x="43" y="50"/>
                    </a:lnTo>
                    <a:lnTo>
                      <a:pt x="34" y="38"/>
                    </a:lnTo>
                    <a:lnTo>
                      <a:pt x="26" y="26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23" y="10"/>
                    </a:lnTo>
                    <a:lnTo>
                      <a:pt x="34" y="20"/>
                    </a:lnTo>
                    <a:lnTo>
                      <a:pt x="46" y="30"/>
                    </a:lnTo>
                    <a:lnTo>
                      <a:pt x="54" y="41"/>
                    </a:lnTo>
                    <a:lnTo>
                      <a:pt x="61" y="51"/>
                    </a:lnTo>
                    <a:lnTo>
                      <a:pt x="63" y="59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0" name="Freeform 101"/>
              <p:cNvSpPr>
                <a:spLocks/>
              </p:cNvSpPr>
              <p:nvPr/>
            </p:nvSpPr>
            <p:spPr bwMode="auto">
              <a:xfrm>
                <a:off x="2826" y="413"/>
                <a:ext cx="293" cy="37"/>
              </a:xfrm>
              <a:custGeom>
                <a:avLst/>
                <a:gdLst>
                  <a:gd name="T0" fmla="*/ 0 w 293"/>
                  <a:gd name="T1" fmla="*/ 1 h 72"/>
                  <a:gd name="T2" fmla="*/ 0 w 293"/>
                  <a:gd name="T3" fmla="*/ 1 h 72"/>
                  <a:gd name="T4" fmla="*/ 1 w 293"/>
                  <a:gd name="T5" fmla="*/ 1 h 72"/>
                  <a:gd name="T6" fmla="*/ 3 w 293"/>
                  <a:gd name="T7" fmla="*/ 1 h 72"/>
                  <a:gd name="T8" fmla="*/ 5 w 293"/>
                  <a:gd name="T9" fmla="*/ 0 h 72"/>
                  <a:gd name="T10" fmla="*/ 24 w 293"/>
                  <a:gd name="T11" fmla="*/ 1 h 72"/>
                  <a:gd name="T12" fmla="*/ 44 w 293"/>
                  <a:gd name="T13" fmla="*/ 2 h 72"/>
                  <a:gd name="T14" fmla="*/ 63 w 293"/>
                  <a:gd name="T15" fmla="*/ 3 h 72"/>
                  <a:gd name="T16" fmla="*/ 83 w 293"/>
                  <a:gd name="T17" fmla="*/ 4 h 72"/>
                  <a:gd name="T18" fmla="*/ 103 w 293"/>
                  <a:gd name="T19" fmla="*/ 4 h 72"/>
                  <a:gd name="T20" fmla="*/ 123 w 293"/>
                  <a:gd name="T21" fmla="*/ 4 h 72"/>
                  <a:gd name="T22" fmla="*/ 143 w 293"/>
                  <a:gd name="T23" fmla="*/ 4 h 72"/>
                  <a:gd name="T24" fmla="*/ 163 w 293"/>
                  <a:gd name="T25" fmla="*/ 4 h 72"/>
                  <a:gd name="T26" fmla="*/ 181 w 293"/>
                  <a:gd name="T27" fmla="*/ 4 h 72"/>
                  <a:gd name="T28" fmla="*/ 200 w 293"/>
                  <a:gd name="T29" fmla="*/ 4 h 72"/>
                  <a:gd name="T30" fmla="*/ 219 w 293"/>
                  <a:gd name="T31" fmla="*/ 4 h 72"/>
                  <a:gd name="T32" fmla="*/ 236 w 293"/>
                  <a:gd name="T33" fmla="*/ 3 h 72"/>
                  <a:gd name="T34" fmla="*/ 252 w 293"/>
                  <a:gd name="T35" fmla="*/ 3 h 72"/>
                  <a:gd name="T36" fmla="*/ 267 w 293"/>
                  <a:gd name="T37" fmla="*/ 2 h 72"/>
                  <a:gd name="T38" fmla="*/ 280 w 293"/>
                  <a:gd name="T39" fmla="*/ 2 h 72"/>
                  <a:gd name="T40" fmla="*/ 293 w 293"/>
                  <a:gd name="T41" fmla="*/ 2 h 72"/>
                  <a:gd name="T42" fmla="*/ 287 w 293"/>
                  <a:gd name="T43" fmla="*/ 2 h 72"/>
                  <a:gd name="T44" fmla="*/ 276 w 293"/>
                  <a:gd name="T45" fmla="*/ 3 h 72"/>
                  <a:gd name="T46" fmla="*/ 263 w 293"/>
                  <a:gd name="T47" fmla="*/ 4 h 72"/>
                  <a:gd name="T48" fmla="*/ 246 w 293"/>
                  <a:gd name="T49" fmla="*/ 4 h 72"/>
                  <a:gd name="T50" fmla="*/ 227 w 293"/>
                  <a:gd name="T51" fmla="*/ 4 h 72"/>
                  <a:gd name="T52" fmla="*/ 206 w 293"/>
                  <a:gd name="T53" fmla="*/ 5 h 72"/>
                  <a:gd name="T54" fmla="*/ 183 w 293"/>
                  <a:gd name="T55" fmla="*/ 5 h 72"/>
                  <a:gd name="T56" fmla="*/ 160 w 293"/>
                  <a:gd name="T57" fmla="*/ 5 h 72"/>
                  <a:gd name="T58" fmla="*/ 136 w 293"/>
                  <a:gd name="T59" fmla="*/ 5 h 72"/>
                  <a:gd name="T60" fmla="*/ 113 w 293"/>
                  <a:gd name="T61" fmla="*/ 5 h 72"/>
                  <a:gd name="T62" fmla="*/ 88 w 293"/>
                  <a:gd name="T63" fmla="*/ 5 h 72"/>
                  <a:gd name="T64" fmla="*/ 67 w 293"/>
                  <a:gd name="T65" fmla="*/ 4 h 72"/>
                  <a:gd name="T66" fmla="*/ 47 w 293"/>
                  <a:gd name="T67" fmla="*/ 4 h 72"/>
                  <a:gd name="T68" fmla="*/ 28 w 293"/>
                  <a:gd name="T69" fmla="*/ 3 h 72"/>
                  <a:gd name="T70" fmla="*/ 13 w 293"/>
                  <a:gd name="T71" fmla="*/ 2 h 72"/>
                  <a:gd name="T72" fmla="*/ 0 w 293"/>
                  <a:gd name="T73" fmla="*/ 1 h 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72">
                    <a:moveTo>
                      <a:pt x="0" y="10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4" y="16"/>
                    </a:lnTo>
                    <a:lnTo>
                      <a:pt x="44" y="31"/>
                    </a:lnTo>
                    <a:lnTo>
                      <a:pt x="63" y="41"/>
                    </a:lnTo>
                    <a:lnTo>
                      <a:pt x="83" y="49"/>
                    </a:lnTo>
                    <a:lnTo>
                      <a:pt x="103" y="54"/>
                    </a:lnTo>
                    <a:lnTo>
                      <a:pt x="123" y="58"/>
                    </a:lnTo>
                    <a:lnTo>
                      <a:pt x="143" y="58"/>
                    </a:lnTo>
                    <a:lnTo>
                      <a:pt x="163" y="58"/>
                    </a:lnTo>
                    <a:lnTo>
                      <a:pt x="181" y="56"/>
                    </a:lnTo>
                    <a:lnTo>
                      <a:pt x="200" y="53"/>
                    </a:lnTo>
                    <a:lnTo>
                      <a:pt x="219" y="48"/>
                    </a:lnTo>
                    <a:lnTo>
                      <a:pt x="236" y="43"/>
                    </a:lnTo>
                    <a:lnTo>
                      <a:pt x="252" y="38"/>
                    </a:lnTo>
                    <a:lnTo>
                      <a:pt x="267" y="31"/>
                    </a:lnTo>
                    <a:lnTo>
                      <a:pt x="280" y="26"/>
                    </a:lnTo>
                    <a:lnTo>
                      <a:pt x="293" y="21"/>
                    </a:lnTo>
                    <a:lnTo>
                      <a:pt x="287" y="31"/>
                    </a:lnTo>
                    <a:lnTo>
                      <a:pt x="276" y="41"/>
                    </a:lnTo>
                    <a:lnTo>
                      <a:pt x="263" y="49"/>
                    </a:lnTo>
                    <a:lnTo>
                      <a:pt x="246" y="56"/>
                    </a:lnTo>
                    <a:lnTo>
                      <a:pt x="227" y="63"/>
                    </a:lnTo>
                    <a:lnTo>
                      <a:pt x="206" y="67"/>
                    </a:lnTo>
                    <a:lnTo>
                      <a:pt x="183" y="71"/>
                    </a:lnTo>
                    <a:lnTo>
                      <a:pt x="160" y="72"/>
                    </a:lnTo>
                    <a:lnTo>
                      <a:pt x="136" y="72"/>
                    </a:lnTo>
                    <a:lnTo>
                      <a:pt x="113" y="71"/>
                    </a:lnTo>
                    <a:lnTo>
                      <a:pt x="88" y="66"/>
                    </a:lnTo>
                    <a:lnTo>
                      <a:pt x="67" y="61"/>
                    </a:lnTo>
                    <a:lnTo>
                      <a:pt x="47" y="51"/>
                    </a:lnTo>
                    <a:lnTo>
                      <a:pt x="28" y="41"/>
                    </a:lnTo>
                    <a:lnTo>
                      <a:pt x="13" y="2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1" name="Freeform 102"/>
              <p:cNvSpPr>
                <a:spLocks/>
              </p:cNvSpPr>
              <p:nvPr/>
            </p:nvSpPr>
            <p:spPr bwMode="auto">
              <a:xfrm>
                <a:off x="3080" y="399"/>
                <a:ext cx="33" cy="38"/>
              </a:xfrm>
              <a:custGeom>
                <a:avLst/>
                <a:gdLst>
                  <a:gd name="T0" fmla="*/ 0 w 33"/>
                  <a:gd name="T1" fmla="*/ 5 h 76"/>
                  <a:gd name="T2" fmla="*/ 15 w 33"/>
                  <a:gd name="T3" fmla="*/ 4 h 76"/>
                  <a:gd name="T4" fmla="*/ 26 w 33"/>
                  <a:gd name="T5" fmla="*/ 3 h 76"/>
                  <a:gd name="T6" fmla="*/ 33 w 33"/>
                  <a:gd name="T7" fmla="*/ 1 h 76"/>
                  <a:gd name="T8" fmla="*/ 32 w 33"/>
                  <a:gd name="T9" fmla="*/ 0 h 76"/>
                  <a:gd name="T10" fmla="*/ 26 w 33"/>
                  <a:gd name="T11" fmla="*/ 1 h 76"/>
                  <a:gd name="T12" fmla="*/ 19 w 33"/>
                  <a:gd name="T13" fmla="*/ 2 h 76"/>
                  <a:gd name="T14" fmla="*/ 10 w 33"/>
                  <a:gd name="T15" fmla="*/ 4 h 76"/>
                  <a:gd name="T16" fmla="*/ 0 w 33"/>
                  <a:gd name="T17" fmla="*/ 5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76">
                    <a:moveTo>
                      <a:pt x="0" y="76"/>
                    </a:moveTo>
                    <a:lnTo>
                      <a:pt x="15" y="58"/>
                    </a:lnTo>
                    <a:lnTo>
                      <a:pt x="26" y="33"/>
                    </a:lnTo>
                    <a:lnTo>
                      <a:pt x="33" y="12"/>
                    </a:lnTo>
                    <a:lnTo>
                      <a:pt x="32" y="0"/>
                    </a:lnTo>
                    <a:lnTo>
                      <a:pt x="26" y="7"/>
                    </a:lnTo>
                    <a:lnTo>
                      <a:pt x="19" y="28"/>
                    </a:lnTo>
                    <a:lnTo>
                      <a:pt x="10" y="53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2" name="Freeform 103"/>
              <p:cNvSpPr>
                <a:spLocks/>
              </p:cNvSpPr>
              <p:nvPr/>
            </p:nvSpPr>
            <p:spPr bwMode="auto">
              <a:xfrm>
                <a:off x="3056" y="399"/>
                <a:ext cx="36" cy="42"/>
              </a:xfrm>
              <a:custGeom>
                <a:avLst/>
                <a:gdLst>
                  <a:gd name="T0" fmla="*/ 36 w 36"/>
                  <a:gd name="T1" fmla="*/ 0 h 84"/>
                  <a:gd name="T2" fmla="*/ 36 w 36"/>
                  <a:gd name="T3" fmla="*/ 1 h 84"/>
                  <a:gd name="T4" fmla="*/ 30 w 36"/>
                  <a:gd name="T5" fmla="*/ 3 h 84"/>
                  <a:gd name="T6" fmla="*/ 17 w 36"/>
                  <a:gd name="T7" fmla="*/ 4 h 84"/>
                  <a:gd name="T8" fmla="*/ 0 w 36"/>
                  <a:gd name="T9" fmla="*/ 6 h 84"/>
                  <a:gd name="T10" fmla="*/ 9 w 36"/>
                  <a:gd name="T11" fmla="*/ 4 h 84"/>
                  <a:gd name="T12" fmla="*/ 20 w 36"/>
                  <a:gd name="T13" fmla="*/ 3 h 84"/>
                  <a:gd name="T14" fmla="*/ 29 w 36"/>
                  <a:gd name="T15" fmla="*/ 1 h 84"/>
                  <a:gd name="T16" fmla="*/ 36 w 3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84">
                    <a:moveTo>
                      <a:pt x="36" y="0"/>
                    </a:moveTo>
                    <a:lnTo>
                      <a:pt x="36" y="11"/>
                    </a:lnTo>
                    <a:lnTo>
                      <a:pt x="30" y="34"/>
                    </a:lnTo>
                    <a:lnTo>
                      <a:pt x="17" y="62"/>
                    </a:lnTo>
                    <a:lnTo>
                      <a:pt x="0" y="84"/>
                    </a:lnTo>
                    <a:lnTo>
                      <a:pt x="9" y="61"/>
                    </a:lnTo>
                    <a:lnTo>
                      <a:pt x="20" y="33"/>
                    </a:lnTo>
                    <a:lnTo>
                      <a:pt x="29" y="1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3" name="Freeform 104"/>
              <p:cNvSpPr>
                <a:spLocks/>
              </p:cNvSpPr>
              <p:nvPr/>
            </p:nvSpPr>
            <p:spPr bwMode="auto">
              <a:xfrm>
                <a:off x="2997" y="393"/>
                <a:ext cx="52" cy="54"/>
              </a:xfrm>
              <a:custGeom>
                <a:avLst/>
                <a:gdLst>
                  <a:gd name="T0" fmla="*/ 51 w 52"/>
                  <a:gd name="T1" fmla="*/ 0 h 108"/>
                  <a:gd name="T2" fmla="*/ 52 w 52"/>
                  <a:gd name="T3" fmla="*/ 1 h 108"/>
                  <a:gd name="T4" fmla="*/ 51 w 52"/>
                  <a:gd name="T5" fmla="*/ 1 h 108"/>
                  <a:gd name="T6" fmla="*/ 46 w 52"/>
                  <a:gd name="T7" fmla="*/ 2 h 108"/>
                  <a:gd name="T8" fmla="*/ 39 w 52"/>
                  <a:gd name="T9" fmla="*/ 4 h 108"/>
                  <a:gd name="T10" fmla="*/ 31 w 52"/>
                  <a:gd name="T11" fmla="*/ 5 h 108"/>
                  <a:gd name="T12" fmla="*/ 22 w 52"/>
                  <a:gd name="T13" fmla="*/ 6 h 108"/>
                  <a:gd name="T14" fmla="*/ 10 w 52"/>
                  <a:gd name="T15" fmla="*/ 7 h 108"/>
                  <a:gd name="T16" fmla="*/ 0 w 52"/>
                  <a:gd name="T17" fmla="*/ 7 h 108"/>
                  <a:gd name="T18" fmla="*/ 5 w 52"/>
                  <a:gd name="T19" fmla="*/ 7 h 108"/>
                  <a:gd name="T20" fmla="*/ 10 w 52"/>
                  <a:gd name="T21" fmla="*/ 6 h 108"/>
                  <a:gd name="T22" fmla="*/ 18 w 52"/>
                  <a:gd name="T23" fmla="*/ 5 h 108"/>
                  <a:gd name="T24" fmla="*/ 26 w 52"/>
                  <a:gd name="T25" fmla="*/ 3 h 108"/>
                  <a:gd name="T26" fmla="*/ 33 w 52"/>
                  <a:gd name="T27" fmla="*/ 2 h 108"/>
                  <a:gd name="T28" fmla="*/ 41 w 52"/>
                  <a:gd name="T29" fmla="*/ 1 h 108"/>
                  <a:gd name="T30" fmla="*/ 46 w 52"/>
                  <a:gd name="T31" fmla="*/ 1 h 108"/>
                  <a:gd name="T32" fmla="*/ 51 w 52"/>
                  <a:gd name="T33" fmla="*/ 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08">
                    <a:moveTo>
                      <a:pt x="51" y="0"/>
                    </a:moveTo>
                    <a:lnTo>
                      <a:pt x="52" y="4"/>
                    </a:lnTo>
                    <a:lnTo>
                      <a:pt x="51" y="16"/>
                    </a:lnTo>
                    <a:lnTo>
                      <a:pt x="46" y="31"/>
                    </a:lnTo>
                    <a:lnTo>
                      <a:pt x="39" y="49"/>
                    </a:lnTo>
                    <a:lnTo>
                      <a:pt x="31" y="67"/>
                    </a:lnTo>
                    <a:lnTo>
                      <a:pt x="22" y="84"/>
                    </a:lnTo>
                    <a:lnTo>
                      <a:pt x="10" y="99"/>
                    </a:lnTo>
                    <a:lnTo>
                      <a:pt x="0" y="108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67"/>
                    </a:lnTo>
                    <a:lnTo>
                      <a:pt x="26" y="47"/>
                    </a:lnTo>
                    <a:lnTo>
                      <a:pt x="33" y="28"/>
                    </a:lnTo>
                    <a:lnTo>
                      <a:pt x="41" y="13"/>
                    </a:lnTo>
                    <a:lnTo>
                      <a:pt x="46" y="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4" name="Freeform 105"/>
              <p:cNvSpPr>
                <a:spLocks/>
              </p:cNvSpPr>
              <p:nvPr/>
            </p:nvSpPr>
            <p:spPr bwMode="auto">
              <a:xfrm>
                <a:off x="2943" y="387"/>
                <a:ext cx="57" cy="59"/>
              </a:xfrm>
              <a:custGeom>
                <a:avLst/>
                <a:gdLst>
                  <a:gd name="T0" fmla="*/ 56 w 57"/>
                  <a:gd name="T1" fmla="*/ 0 h 119"/>
                  <a:gd name="T2" fmla="*/ 57 w 57"/>
                  <a:gd name="T3" fmla="*/ 0 h 119"/>
                  <a:gd name="T4" fmla="*/ 54 w 57"/>
                  <a:gd name="T5" fmla="*/ 1 h 119"/>
                  <a:gd name="T6" fmla="*/ 49 w 57"/>
                  <a:gd name="T7" fmla="*/ 2 h 119"/>
                  <a:gd name="T8" fmla="*/ 42 w 57"/>
                  <a:gd name="T9" fmla="*/ 3 h 119"/>
                  <a:gd name="T10" fmla="*/ 32 w 57"/>
                  <a:gd name="T11" fmla="*/ 4 h 119"/>
                  <a:gd name="T12" fmla="*/ 22 w 57"/>
                  <a:gd name="T13" fmla="*/ 6 h 119"/>
                  <a:gd name="T14" fmla="*/ 10 w 57"/>
                  <a:gd name="T15" fmla="*/ 6 h 119"/>
                  <a:gd name="T16" fmla="*/ 0 w 57"/>
                  <a:gd name="T17" fmla="*/ 7 h 119"/>
                  <a:gd name="T18" fmla="*/ 4 w 57"/>
                  <a:gd name="T19" fmla="*/ 6 h 119"/>
                  <a:gd name="T20" fmla="*/ 10 w 57"/>
                  <a:gd name="T21" fmla="*/ 5 h 119"/>
                  <a:gd name="T22" fmla="*/ 19 w 57"/>
                  <a:gd name="T23" fmla="*/ 4 h 119"/>
                  <a:gd name="T24" fmla="*/ 27 w 57"/>
                  <a:gd name="T25" fmla="*/ 3 h 119"/>
                  <a:gd name="T26" fmla="*/ 37 w 57"/>
                  <a:gd name="T27" fmla="*/ 2 h 119"/>
                  <a:gd name="T28" fmla="*/ 44 w 57"/>
                  <a:gd name="T29" fmla="*/ 0 h 119"/>
                  <a:gd name="T30" fmla="*/ 52 w 57"/>
                  <a:gd name="T31" fmla="*/ 0 h 119"/>
                  <a:gd name="T32" fmla="*/ 56 w 57"/>
                  <a:gd name="T33" fmla="*/ 0 h 1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19">
                    <a:moveTo>
                      <a:pt x="56" y="0"/>
                    </a:moveTo>
                    <a:lnTo>
                      <a:pt x="57" y="7"/>
                    </a:lnTo>
                    <a:lnTo>
                      <a:pt x="54" y="20"/>
                    </a:lnTo>
                    <a:lnTo>
                      <a:pt x="49" y="36"/>
                    </a:lnTo>
                    <a:lnTo>
                      <a:pt x="42" y="56"/>
                    </a:lnTo>
                    <a:lnTo>
                      <a:pt x="32" y="78"/>
                    </a:lnTo>
                    <a:lnTo>
                      <a:pt x="22" y="96"/>
                    </a:lnTo>
                    <a:lnTo>
                      <a:pt x="10" y="111"/>
                    </a:lnTo>
                    <a:lnTo>
                      <a:pt x="0" y="119"/>
                    </a:lnTo>
                    <a:lnTo>
                      <a:pt x="4" y="111"/>
                    </a:lnTo>
                    <a:lnTo>
                      <a:pt x="10" y="94"/>
                    </a:lnTo>
                    <a:lnTo>
                      <a:pt x="19" y="74"/>
                    </a:lnTo>
                    <a:lnTo>
                      <a:pt x="27" y="53"/>
                    </a:lnTo>
                    <a:lnTo>
                      <a:pt x="37" y="33"/>
                    </a:lnTo>
                    <a:lnTo>
                      <a:pt x="44" y="15"/>
                    </a:lnTo>
                    <a:lnTo>
                      <a:pt x="52" y="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5" name="Freeform 106"/>
              <p:cNvSpPr>
                <a:spLocks/>
              </p:cNvSpPr>
              <p:nvPr/>
            </p:nvSpPr>
            <p:spPr bwMode="auto">
              <a:xfrm>
                <a:off x="2907" y="394"/>
                <a:ext cx="62" cy="48"/>
              </a:xfrm>
              <a:custGeom>
                <a:avLst/>
                <a:gdLst>
                  <a:gd name="T0" fmla="*/ 62 w 62"/>
                  <a:gd name="T1" fmla="*/ 0 h 98"/>
                  <a:gd name="T2" fmla="*/ 62 w 62"/>
                  <a:gd name="T3" fmla="*/ 0 h 98"/>
                  <a:gd name="T4" fmla="*/ 58 w 62"/>
                  <a:gd name="T5" fmla="*/ 1 h 98"/>
                  <a:gd name="T6" fmla="*/ 50 w 62"/>
                  <a:gd name="T7" fmla="*/ 2 h 98"/>
                  <a:gd name="T8" fmla="*/ 42 w 62"/>
                  <a:gd name="T9" fmla="*/ 3 h 98"/>
                  <a:gd name="T10" fmla="*/ 30 w 62"/>
                  <a:gd name="T11" fmla="*/ 4 h 98"/>
                  <a:gd name="T12" fmla="*/ 19 w 62"/>
                  <a:gd name="T13" fmla="*/ 5 h 98"/>
                  <a:gd name="T14" fmla="*/ 9 w 62"/>
                  <a:gd name="T15" fmla="*/ 5 h 98"/>
                  <a:gd name="T16" fmla="*/ 0 w 62"/>
                  <a:gd name="T17" fmla="*/ 6 h 98"/>
                  <a:gd name="T18" fmla="*/ 6 w 62"/>
                  <a:gd name="T19" fmla="*/ 5 h 98"/>
                  <a:gd name="T20" fmla="*/ 13 w 62"/>
                  <a:gd name="T21" fmla="*/ 4 h 98"/>
                  <a:gd name="T22" fmla="*/ 22 w 62"/>
                  <a:gd name="T23" fmla="*/ 3 h 98"/>
                  <a:gd name="T24" fmla="*/ 30 w 62"/>
                  <a:gd name="T25" fmla="*/ 2 h 98"/>
                  <a:gd name="T26" fmla="*/ 40 w 62"/>
                  <a:gd name="T27" fmla="*/ 1 h 98"/>
                  <a:gd name="T28" fmla="*/ 49 w 62"/>
                  <a:gd name="T29" fmla="*/ 0 h 98"/>
                  <a:gd name="T30" fmla="*/ 56 w 62"/>
                  <a:gd name="T31" fmla="*/ 0 h 98"/>
                  <a:gd name="T32" fmla="*/ 62 w 62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98">
                    <a:moveTo>
                      <a:pt x="62" y="0"/>
                    </a:moveTo>
                    <a:lnTo>
                      <a:pt x="62" y="5"/>
                    </a:lnTo>
                    <a:lnTo>
                      <a:pt x="58" y="17"/>
                    </a:lnTo>
                    <a:lnTo>
                      <a:pt x="50" y="32"/>
                    </a:lnTo>
                    <a:lnTo>
                      <a:pt x="42" y="48"/>
                    </a:lnTo>
                    <a:lnTo>
                      <a:pt x="30" y="66"/>
                    </a:lnTo>
                    <a:lnTo>
                      <a:pt x="19" y="81"/>
                    </a:lnTo>
                    <a:lnTo>
                      <a:pt x="9" y="93"/>
                    </a:lnTo>
                    <a:lnTo>
                      <a:pt x="0" y="98"/>
                    </a:lnTo>
                    <a:lnTo>
                      <a:pt x="6" y="88"/>
                    </a:lnTo>
                    <a:lnTo>
                      <a:pt x="13" y="74"/>
                    </a:lnTo>
                    <a:lnTo>
                      <a:pt x="22" y="58"/>
                    </a:lnTo>
                    <a:lnTo>
                      <a:pt x="30" y="40"/>
                    </a:lnTo>
                    <a:lnTo>
                      <a:pt x="40" y="23"/>
                    </a:lnTo>
                    <a:lnTo>
                      <a:pt x="49" y="10"/>
                    </a:lnTo>
                    <a:lnTo>
                      <a:pt x="56" y="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6" name="Freeform 107"/>
              <p:cNvSpPr>
                <a:spLocks/>
              </p:cNvSpPr>
              <p:nvPr/>
            </p:nvSpPr>
            <p:spPr bwMode="auto">
              <a:xfrm>
                <a:off x="2879" y="397"/>
                <a:ext cx="54" cy="40"/>
              </a:xfrm>
              <a:custGeom>
                <a:avLst/>
                <a:gdLst>
                  <a:gd name="T0" fmla="*/ 53 w 54"/>
                  <a:gd name="T1" fmla="*/ 0 h 81"/>
                  <a:gd name="T2" fmla="*/ 54 w 54"/>
                  <a:gd name="T3" fmla="*/ 0 h 81"/>
                  <a:gd name="T4" fmla="*/ 51 w 54"/>
                  <a:gd name="T5" fmla="*/ 0 h 81"/>
                  <a:gd name="T6" fmla="*/ 47 w 54"/>
                  <a:gd name="T7" fmla="*/ 1 h 81"/>
                  <a:gd name="T8" fmla="*/ 41 w 54"/>
                  <a:gd name="T9" fmla="*/ 2 h 81"/>
                  <a:gd name="T10" fmla="*/ 33 w 54"/>
                  <a:gd name="T11" fmla="*/ 3 h 81"/>
                  <a:gd name="T12" fmla="*/ 23 w 54"/>
                  <a:gd name="T13" fmla="*/ 4 h 81"/>
                  <a:gd name="T14" fmla="*/ 11 w 54"/>
                  <a:gd name="T15" fmla="*/ 4 h 81"/>
                  <a:gd name="T16" fmla="*/ 0 w 54"/>
                  <a:gd name="T17" fmla="*/ 5 h 81"/>
                  <a:gd name="T18" fmla="*/ 5 w 54"/>
                  <a:gd name="T19" fmla="*/ 4 h 81"/>
                  <a:gd name="T20" fmla="*/ 13 w 54"/>
                  <a:gd name="T21" fmla="*/ 3 h 81"/>
                  <a:gd name="T22" fmla="*/ 20 w 54"/>
                  <a:gd name="T23" fmla="*/ 2 h 81"/>
                  <a:gd name="T24" fmla="*/ 28 w 54"/>
                  <a:gd name="T25" fmla="*/ 1 h 81"/>
                  <a:gd name="T26" fmla="*/ 35 w 54"/>
                  <a:gd name="T27" fmla="*/ 1 h 81"/>
                  <a:gd name="T28" fmla="*/ 43 w 54"/>
                  <a:gd name="T29" fmla="*/ 0 h 81"/>
                  <a:gd name="T30" fmla="*/ 48 w 54"/>
                  <a:gd name="T31" fmla="*/ 0 h 81"/>
                  <a:gd name="T32" fmla="*/ 53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3" y="0"/>
                    </a:moveTo>
                    <a:lnTo>
                      <a:pt x="54" y="5"/>
                    </a:lnTo>
                    <a:lnTo>
                      <a:pt x="51" y="13"/>
                    </a:lnTo>
                    <a:lnTo>
                      <a:pt x="47" y="25"/>
                    </a:lnTo>
                    <a:lnTo>
                      <a:pt x="41" y="38"/>
                    </a:lnTo>
                    <a:lnTo>
                      <a:pt x="33" y="53"/>
                    </a:lnTo>
                    <a:lnTo>
                      <a:pt x="23" y="64"/>
                    </a:lnTo>
                    <a:lnTo>
                      <a:pt x="11" y="74"/>
                    </a:lnTo>
                    <a:lnTo>
                      <a:pt x="0" y="81"/>
                    </a:lnTo>
                    <a:lnTo>
                      <a:pt x="5" y="72"/>
                    </a:lnTo>
                    <a:lnTo>
                      <a:pt x="13" y="61"/>
                    </a:lnTo>
                    <a:lnTo>
                      <a:pt x="20" y="46"/>
                    </a:lnTo>
                    <a:lnTo>
                      <a:pt x="28" y="31"/>
                    </a:lnTo>
                    <a:lnTo>
                      <a:pt x="35" y="18"/>
                    </a:lnTo>
                    <a:lnTo>
                      <a:pt x="43" y="8"/>
                    </a:lnTo>
                    <a:lnTo>
                      <a:pt x="48" y="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7" name="Freeform 108"/>
              <p:cNvSpPr>
                <a:spLocks/>
              </p:cNvSpPr>
              <p:nvPr/>
            </p:nvSpPr>
            <p:spPr bwMode="auto">
              <a:xfrm>
                <a:off x="2851" y="398"/>
                <a:ext cx="46" cy="29"/>
              </a:xfrm>
              <a:custGeom>
                <a:avLst/>
                <a:gdLst>
                  <a:gd name="T0" fmla="*/ 46 w 46"/>
                  <a:gd name="T1" fmla="*/ 0 h 60"/>
                  <a:gd name="T2" fmla="*/ 46 w 46"/>
                  <a:gd name="T3" fmla="*/ 0 h 60"/>
                  <a:gd name="T4" fmla="*/ 43 w 46"/>
                  <a:gd name="T5" fmla="*/ 0 h 60"/>
                  <a:gd name="T6" fmla="*/ 38 w 46"/>
                  <a:gd name="T7" fmla="*/ 1 h 60"/>
                  <a:gd name="T8" fmla="*/ 31 w 46"/>
                  <a:gd name="T9" fmla="*/ 2 h 60"/>
                  <a:gd name="T10" fmla="*/ 22 w 46"/>
                  <a:gd name="T11" fmla="*/ 2 h 60"/>
                  <a:gd name="T12" fmla="*/ 13 w 46"/>
                  <a:gd name="T13" fmla="*/ 3 h 60"/>
                  <a:gd name="T14" fmla="*/ 6 w 46"/>
                  <a:gd name="T15" fmla="*/ 3 h 60"/>
                  <a:gd name="T16" fmla="*/ 0 w 46"/>
                  <a:gd name="T17" fmla="*/ 3 h 60"/>
                  <a:gd name="T18" fmla="*/ 5 w 46"/>
                  <a:gd name="T19" fmla="*/ 3 h 60"/>
                  <a:gd name="T20" fmla="*/ 10 w 46"/>
                  <a:gd name="T21" fmla="*/ 2 h 60"/>
                  <a:gd name="T22" fmla="*/ 16 w 46"/>
                  <a:gd name="T23" fmla="*/ 2 h 60"/>
                  <a:gd name="T24" fmla="*/ 23 w 46"/>
                  <a:gd name="T25" fmla="*/ 1 h 60"/>
                  <a:gd name="T26" fmla="*/ 31 w 46"/>
                  <a:gd name="T27" fmla="*/ 1 h 60"/>
                  <a:gd name="T28" fmla="*/ 36 w 46"/>
                  <a:gd name="T29" fmla="*/ 0 h 60"/>
                  <a:gd name="T30" fmla="*/ 42 w 46"/>
                  <a:gd name="T31" fmla="*/ 0 h 60"/>
                  <a:gd name="T32" fmla="*/ 46 w 46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0">
                    <a:moveTo>
                      <a:pt x="46" y="0"/>
                    </a:moveTo>
                    <a:lnTo>
                      <a:pt x="46" y="5"/>
                    </a:lnTo>
                    <a:lnTo>
                      <a:pt x="43" y="12"/>
                    </a:lnTo>
                    <a:lnTo>
                      <a:pt x="38" y="22"/>
                    </a:lnTo>
                    <a:lnTo>
                      <a:pt x="31" y="33"/>
                    </a:lnTo>
                    <a:lnTo>
                      <a:pt x="22" y="43"/>
                    </a:lnTo>
                    <a:lnTo>
                      <a:pt x="13" y="52"/>
                    </a:lnTo>
                    <a:lnTo>
                      <a:pt x="6" y="58"/>
                    </a:lnTo>
                    <a:lnTo>
                      <a:pt x="0" y="60"/>
                    </a:lnTo>
                    <a:lnTo>
                      <a:pt x="5" y="53"/>
                    </a:lnTo>
                    <a:lnTo>
                      <a:pt x="10" y="45"/>
                    </a:lnTo>
                    <a:lnTo>
                      <a:pt x="16" y="35"/>
                    </a:lnTo>
                    <a:lnTo>
                      <a:pt x="23" y="25"/>
                    </a:lnTo>
                    <a:lnTo>
                      <a:pt x="31" y="17"/>
                    </a:lnTo>
                    <a:lnTo>
                      <a:pt x="36" y="9"/>
                    </a:lnTo>
                    <a:lnTo>
                      <a:pt x="42" y="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8" name="Freeform 109"/>
              <p:cNvSpPr>
                <a:spLocks/>
              </p:cNvSpPr>
              <p:nvPr/>
            </p:nvSpPr>
            <p:spPr bwMode="auto">
              <a:xfrm>
                <a:off x="2833" y="403"/>
                <a:ext cx="31" cy="19"/>
              </a:xfrm>
              <a:custGeom>
                <a:avLst/>
                <a:gdLst>
                  <a:gd name="T0" fmla="*/ 31 w 31"/>
                  <a:gd name="T1" fmla="*/ 0 h 38"/>
                  <a:gd name="T2" fmla="*/ 30 w 31"/>
                  <a:gd name="T3" fmla="*/ 1 h 38"/>
                  <a:gd name="T4" fmla="*/ 23 w 31"/>
                  <a:gd name="T5" fmla="*/ 2 h 38"/>
                  <a:gd name="T6" fmla="*/ 11 w 31"/>
                  <a:gd name="T7" fmla="*/ 3 h 38"/>
                  <a:gd name="T8" fmla="*/ 0 w 31"/>
                  <a:gd name="T9" fmla="*/ 3 h 38"/>
                  <a:gd name="T10" fmla="*/ 11 w 31"/>
                  <a:gd name="T11" fmla="*/ 2 h 38"/>
                  <a:gd name="T12" fmla="*/ 20 w 31"/>
                  <a:gd name="T13" fmla="*/ 1 h 38"/>
                  <a:gd name="T14" fmla="*/ 27 w 31"/>
                  <a:gd name="T15" fmla="*/ 0 h 38"/>
                  <a:gd name="T16" fmla="*/ 31 w 31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" h="38">
                    <a:moveTo>
                      <a:pt x="31" y="0"/>
                    </a:moveTo>
                    <a:lnTo>
                      <a:pt x="30" y="10"/>
                    </a:lnTo>
                    <a:lnTo>
                      <a:pt x="23" y="23"/>
                    </a:lnTo>
                    <a:lnTo>
                      <a:pt x="11" y="37"/>
                    </a:lnTo>
                    <a:lnTo>
                      <a:pt x="0" y="38"/>
                    </a:lnTo>
                    <a:lnTo>
                      <a:pt x="11" y="30"/>
                    </a:lnTo>
                    <a:lnTo>
                      <a:pt x="20" y="14"/>
                    </a:lnTo>
                    <a:lnTo>
                      <a:pt x="27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29" name="Freeform 110"/>
              <p:cNvSpPr>
                <a:spLocks/>
              </p:cNvSpPr>
              <p:nvPr/>
            </p:nvSpPr>
            <p:spPr bwMode="auto">
              <a:xfrm>
                <a:off x="3103" y="405"/>
                <a:ext cx="35" cy="24"/>
              </a:xfrm>
              <a:custGeom>
                <a:avLst/>
                <a:gdLst>
                  <a:gd name="T0" fmla="*/ 0 w 35"/>
                  <a:gd name="T1" fmla="*/ 3 h 48"/>
                  <a:gd name="T2" fmla="*/ 5 w 35"/>
                  <a:gd name="T3" fmla="*/ 3 h 48"/>
                  <a:gd name="T4" fmla="*/ 15 w 35"/>
                  <a:gd name="T5" fmla="*/ 2 h 48"/>
                  <a:gd name="T6" fmla="*/ 25 w 35"/>
                  <a:gd name="T7" fmla="*/ 1 h 48"/>
                  <a:gd name="T8" fmla="*/ 33 w 35"/>
                  <a:gd name="T9" fmla="*/ 0 h 48"/>
                  <a:gd name="T10" fmla="*/ 35 w 35"/>
                  <a:gd name="T11" fmla="*/ 1 h 48"/>
                  <a:gd name="T12" fmla="*/ 33 w 35"/>
                  <a:gd name="T13" fmla="*/ 1 h 48"/>
                  <a:gd name="T14" fmla="*/ 29 w 35"/>
                  <a:gd name="T15" fmla="*/ 2 h 48"/>
                  <a:gd name="T16" fmla="*/ 23 w 35"/>
                  <a:gd name="T17" fmla="*/ 2 h 48"/>
                  <a:gd name="T18" fmla="*/ 16 w 35"/>
                  <a:gd name="T19" fmla="*/ 2 h 48"/>
                  <a:gd name="T20" fmla="*/ 10 w 35"/>
                  <a:gd name="T21" fmla="*/ 3 h 48"/>
                  <a:gd name="T22" fmla="*/ 5 w 35"/>
                  <a:gd name="T23" fmla="*/ 3 h 48"/>
                  <a:gd name="T24" fmla="*/ 0 w 35"/>
                  <a:gd name="T25" fmla="*/ 3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48"/>
                    </a:moveTo>
                    <a:lnTo>
                      <a:pt x="5" y="37"/>
                    </a:lnTo>
                    <a:lnTo>
                      <a:pt x="15" y="18"/>
                    </a:lnTo>
                    <a:lnTo>
                      <a:pt x="25" y="4"/>
                    </a:lnTo>
                    <a:lnTo>
                      <a:pt x="33" y="0"/>
                    </a:lnTo>
                    <a:lnTo>
                      <a:pt x="35" y="5"/>
                    </a:lnTo>
                    <a:lnTo>
                      <a:pt x="33" y="10"/>
                    </a:lnTo>
                    <a:lnTo>
                      <a:pt x="29" y="17"/>
                    </a:lnTo>
                    <a:lnTo>
                      <a:pt x="23" y="25"/>
                    </a:lnTo>
                    <a:lnTo>
                      <a:pt x="16" y="32"/>
                    </a:lnTo>
                    <a:lnTo>
                      <a:pt x="10" y="38"/>
                    </a:lnTo>
                    <a:lnTo>
                      <a:pt x="5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0" name="Freeform 111"/>
              <p:cNvSpPr>
                <a:spLocks/>
              </p:cNvSpPr>
              <p:nvPr/>
            </p:nvSpPr>
            <p:spPr bwMode="auto">
              <a:xfrm>
                <a:off x="3102" y="431"/>
                <a:ext cx="44" cy="10"/>
              </a:xfrm>
              <a:custGeom>
                <a:avLst/>
                <a:gdLst>
                  <a:gd name="T0" fmla="*/ 0 w 44"/>
                  <a:gd name="T1" fmla="*/ 0 h 20"/>
                  <a:gd name="T2" fmla="*/ 3 w 44"/>
                  <a:gd name="T3" fmla="*/ 1 h 20"/>
                  <a:gd name="T4" fmla="*/ 9 w 44"/>
                  <a:gd name="T5" fmla="*/ 1 h 20"/>
                  <a:gd name="T6" fmla="*/ 14 w 44"/>
                  <a:gd name="T7" fmla="*/ 1 h 20"/>
                  <a:gd name="T8" fmla="*/ 21 w 44"/>
                  <a:gd name="T9" fmla="*/ 1 h 20"/>
                  <a:gd name="T10" fmla="*/ 29 w 44"/>
                  <a:gd name="T11" fmla="*/ 2 h 20"/>
                  <a:gd name="T12" fmla="*/ 36 w 44"/>
                  <a:gd name="T13" fmla="*/ 2 h 20"/>
                  <a:gd name="T14" fmla="*/ 41 w 44"/>
                  <a:gd name="T15" fmla="*/ 2 h 20"/>
                  <a:gd name="T16" fmla="*/ 44 w 44"/>
                  <a:gd name="T17" fmla="*/ 2 h 20"/>
                  <a:gd name="T18" fmla="*/ 44 w 44"/>
                  <a:gd name="T19" fmla="*/ 1 h 20"/>
                  <a:gd name="T20" fmla="*/ 41 w 44"/>
                  <a:gd name="T21" fmla="*/ 1 h 20"/>
                  <a:gd name="T22" fmla="*/ 36 w 44"/>
                  <a:gd name="T23" fmla="*/ 1 h 20"/>
                  <a:gd name="T24" fmla="*/ 29 w 44"/>
                  <a:gd name="T25" fmla="*/ 1 h 20"/>
                  <a:gd name="T26" fmla="*/ 20 w 44"/>
                  <a:gd name="T27" fmla="*/ 1 h 20"/>
                  <a:gd name="T28" fmla="*/ 11 w 44"/>
                  <a:gd name="T29" fmla="*/ 1 h 20"/>
                  <a:gd name="T30" fmla="*/ 6 w 44"/>
                  <a:gd name="T31" fmla="*/ 0 h 20"/>
                  <a:gd name="T32" fmla="*/ 0 w 44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20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4" y="9"/>
                    </a:lnTo>
                    <a:lnTo>
                      <a:pt x="21" y="14"/>
                    </a:lnTo>
                    <a:lnTo>
                      <a:pt x="29" y="17"/>
                    </a:lnTo>
                    <a:lnTo>
                      <a:pt x="36" y="20"/>
                    </a:lnTo>
                    <a:lnTo>
                      <a:pt x="41" y="20"/>
                    </a:lnTo>
                    <a:lnTo>
                      <a:pt x="44" y="19"/>
                    </a:lnTo>
                    <a:lnTo>
                      <a:pt x="44" y="15"/>
                    </a:lnTo>
                    <a:lnTo>
                      <a:pt x="41" y="10"/>
                    </a:lnTo>
                    <a:lnTo>
                      <a:pt x="36" y="9"/>
                    </a:lnTo>
                    <a:lnTo>
                      <a:pt x="29" y="5"/>
                    </a:lnTo>
                    <a:lnTo>
                      <a:pt x="20" y="4"/>
                    </a:lnTo>
                    <a:lnTo>
                      <a:pt x="11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1" name="Freeform 112"/>
              <p:cNvSpPr>
                <a:spLocks/>
              </p:cNvSpPr>
              <p:nvPr/>
            </p:nvSpPr>
            <p:spPr bwMode="auto">
              <a:xfrm>
                <a:off x="3111" y="419"/>
                <a:ext cx="48" cy="8"/>
              </a:xfrm>
              <a:custGeom>
                <a:avLst/>
                <a:gdLst>
                  <a:gd name="T0" fmla="*/ 0 w 48"/>
                  <a:gd name="T1" fmla="*/ 1 h 17"/>
                  <a:gd name="T2" fmla="*/ 2 w 48"/>
                  <a:gd name="T3" fmla="*/ 1 h 17"/>
                  <a:gd name="T4" fmla="*/ 10 w 48"/>
                  <a:gd name="T5" fmla="*/ 1 h 17"/>
                  <a:gd name="T6" fmla="*/ 17 w 48"/>
                  <a:gd name="T7" fmla="*/ 0 h 17"/>
                  <a:gd name="T8" fmla="*/ 27 w 48"/>
                  <a:gd name="T9" fmla="*/ 0 h 17"/>
                  <a:gd name="T10" fmla="*/ 34 w 48"/>
                  <a:gd name="T11" fmla="*/ 0 h 17"/>
                  <a:gd name="T12" fmla="*/ 42 w 48"/>
                  <a:gd name="T13" fmla="*/ 0 h 17"/>
                  <a:gd name="T14" fmla="*/ 47 w 48"/>
                  <a:gd name="T15" fmla="*/ 0 h 17"/>
                  <a:gd name="T16" fmla="*/ 48 w 48"/>
                  <a:gd name="T17" fmla="*/ 0 h 17"/>
                  <a:gd name="T18" fmla="*/ 47 w 48"/>
                  <a:gd name="T19" fmla="*/ 0 h 17"/>
                  <a:gd name="T20" fmla="*/ 42 w 48"/>
                  <a:gd name="T21" fmla="*/ 0 h 17"/>
                  <a:gd name="T22" fmla="*/ 35 w 48"/>
                  <a:gd name="T23" fmla="*/ 0 h 17"/>
                  <a:gd name="T24" fmla="*/ 28 w 48"/>
                  <a:gd name="T25" fmla="*/ 0 h 17"/>
                  <a:gd name="T26" fmla="*/ 20 w 48"/>
                  <a:gd name="T27" fmla="*/ 0 h 17"/>
                  <a:gd name="T28" fmla="*/ 11 w 48"/>
                  <a:gd name="T29" fmla="*/ 0 h 17"/>
                  <a:gd name="T30" fmla="*/ 4 w 48"/>
                  <a:gd name="T31" fmla="*/ 0 h 17"/>
                  <a:gd name="T32" fmla="*/ 0 w 48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7">
                    <a:moveTo>
                      <a:pt x="0" y="17"/>
                    </a:moveTo>
                    <a:lnTo>
                      <a:pt x="2" y="17"/>
                    </a:lnTo>
                    <a:lnTo>
                      <a:pt x="10" y="17"/>
                    </a:lnTo>
                    <a:lnTo>
                      <a:pt x="17" y="15"/>
                    </a:lnTo>
                    <a:lnTo>
                      <a:pt x="27" y="15"/>
                    </a:lnTo>
                    <a:lnTo>
                      <a:pt x="34" y="14"/>
                    </a:lnTo>
                    <a:lnTo>
                      <a:pt x="42" y="12"/>
                    </a:lnTo>
                    <a:lnTo>
                      <a:pt x="47" y="10"/>
                    </a:lnTo>
                    <a:lnTo>
                      <a:pt x="48" y="5"/>
                    </a:lnTo>
                    <a:lnTo>
                      <a:pt x="47" y="2"/>
                    </a:lnTo>
                    <a:lnTo>
                      <a:pt x="42" y="0"/>
                    </a:lnTo>
                    <a:lnTo>
                      <a:pt x="35" y="2"/>
                    </a:lnTo>
                    <a:lnTo>
                      <a:pt x="28" y="5"/>
                    </a:lnTo>
                    <a:lnTo>
                      <a:pt x="20" y="9"/>
                    </a:lnTo>
                    <a:lnTo>
                      <a:pt x="11" y="12"/>
                    </a:lnTo>
                    <a:lnTo>
                      <a:pt x="4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2" name="Freeform 113"/>
              <p:cNvSpPr>
                <a:spLocks/>
              </p:cNvSpPr>
              <p:nvPr/>
            </p:nvSpPr>
            <p:spPr bwMode="auto">
              <a:xfrm>
                <a:off x="3088" y="435"/>
                <a:ext cx="45" cy="20"/>
              </a:xfrm>
              <a:custGeom>
                <a:avLst/>
                <a:gdLst>
                  <a:gd name="T0" fmla="*/ 0 w 45"/>
                  <a:gd name="T1" fmla="*/ 0 h 41"/>
                  <a:gd name="T2" fmla="*/ 5 w 45"/>
                  <a:gd name="T3" fmla="*/ 0 h 41"/>
                  <a:gd name="T4" fmla="*/ 14 w 45"/>
                  <a:gd name="T5" fmla="*/ 0 h 41"/>
                  <a:gd name="T6" fmla="*/ 21 w 45"/>
                  <a:gd name="T7" fmla="*/ 0 h 41"/>
                  <a:gd name="T8" fmla="*/ 30 w 45"/>
                  <a:gd name="T9" fmla="*/ 1 h 41"/>
                  <a:gd name="T10" fmla="*/ 37 w 45"/>
                  <a:gd name="T11" fmla="*/ 1 h 41"/>
                  <a:gd name="T12" fmla="*/ 43 w 45"/>
                  <a:gd name="T13" fmla="*/ 1 h 41"/>
                  <a:gd name="T14" fmla="*/ 45 w 45"/>
                  <a:gd name="T15" fmla="*/ 2 h 41"/>
                  <a:gd name="T16" fmla="*/ 45 w 45"/>
                  <a:gd name="T17" fmla="*/ 2 h 41"/>
                  <a:gd name="T18" fmla="*/ 41 w 45"/>
                  <a:gd name="T19" fmla="*/ 2 h 41"/>
                  <a:gd name="T20" fmla="*/ 35 w 45"/>
                  <a:gd name="T21" fmla="*/ 2 h 41"/>
                  <a:gd name="T22" fmla="*/ 30 w 45"/>
                  <a:gd name="T23" fmla="*/ 2 h 41"/>
                  <a:gd name="T24" fmla="*/ 23 w 45"/>
                  <a:gd name="T25" fmla="*/ 1 h 41"/>
                  <a:gd name="T26" fmla="*/ 15 w 45"/>
                  <a:gd name="T27" fmla="*/ 1 h 41"/>
                  <a:gd name="T28" fmla="*/ 8 w 45"/>
                  <a:gd name="T29" fmla="*/ 0 h 41"/>
                  <a:gd name="T30" fmla="*/ 2 w 45"/>
                  <a:gd name="T31" fmla="*/ 0 h 41"/>
                  <a:gd name="T32" fmla="*/ 0 w 45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0" y="0"/>
                    </a:moveTo>
                    <a:lnTo>
                      <a:pt x="5" y="3"/>
                    </a:lnTo>
                    <a:lnTo>
                      <a:pt x="14" y="8"/>
                    </a:lnTo>
                    <a:lnTo>
                      <a:pt x="21" y="13"/>
                    </a:lnTo>
                    <a:lnTo>
                      <a:pt x="30" y="20"/>
                    </a:lnTo>
                    <a:lnTo>
                      <a:pt x="37" y="26"/>
                    </a:lnTo>
                    <a:lnTo>
                      <a:pt x="43" y="31"/>
                    </a:lnTo>
                    <a:lnTo>
                      <a:pt x="45" y="36"/>
                    </a:lnTo>
                    <a:lnTo>
                      <a:pt x="45" y="39"/>
                    </a:lnTo>
                    <a:lnTo>
                      <a:pt x="41" y="41"/>
                    </a:lnTo>
                    <a:lnTo>
                      <a:pt x="35" y="38"/>
                    </a:lnTo>
                    <a:lnTo>
                      <a:pt x="30" y="33"/>
                    </a:lnTo>
                    <a:lnTo>
                      <a:pt x="23" y="24"/>
                    </a:lnTo>
                    <a:lnTo>
                      <a:pt x="15" y="18"/>
                    </a:lnTo>
                    <a:lnTo>
                      <a:pt x="8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3" name="Freeform 114"/>
              <p:cNvSpPr>
                <a:spLocks/>
              </p:cNvSpPr>
              <p:nvPr/>
            </p:nvSpPr>
            <p:spPr bwMode="auto">
              <a:xfrm>
                <a:off x="2847" y="426"/>
                <a:ext cx="12" cy="36"/>
              </a:xfrm>
              <a:custGeom>
                <a:avLst/>
                <a:gdLst>
                  <a:gd name="T0" fmla="*/ 7 w 12"/>
                  <a:gd name="T1" fmla="*/ 0 h 72"/>
                  <a:gd name="T2" fmla="*/ 10 w 12"/>
                  <a:gd name="T3" fmla="*/ 2 h 72"/>
                  <a:gd name="T4" fmla="*/ 12 w 12"/>
                  <a:gd name="T5" fmla="*/ 3 h 72"/>
                  <a:gd name="T6" fmla="*/ 10 w 12"/>
                  <a:gd name="T7" fmla="*/ 4 h 72"/>
                  <a:gd name="T8" fmla="*/ 4 w 12"/>
                  <a:gd name="T9" fmla="*/ 5 h 72"/>
                  <a:gd name="T10" fmla="*/ 0 w 12"/>
                  <a:gd name="T11" fmla="*/ 5 h 72"/>
                  <a:gd name="T12" fmla="*/ 2 w 12"/>
                  <a:gd name="T13" fmla="*/ 3 h 72"/>
                  <a:gd name="T14" fmla="*/ 4 w 12"/>
                  <a:gd name="T15" fmla="*/ 2 h 72"/>
                  <a:gd name="T16" fmla="*/ 7 w 12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2">
                    <a:moveTo>
                      <a:pt x="7" y="0"/>
                    </a:moveTo>
                    <a:lnTo>
                      <a:pt x="10" y="18"/>
                    </a:lnTo>
                    <a:lnTo>
                      <a:pt x="12" y="41"/>
                    </a:lnTo>
                    <a:lnTo>
                      <a:pt x="10" y="62"/>
                    </a:lnTo>
                    <a:lnTo>
                      <a:pt x="4" y="72"/>
                    </a:lnTo>
                    <a:lnTo>
                      <a:pt x="0" y="66"/>
                    </a:lnTo>
                    <a:lnTo>
                      <a:pt x="2" y="44"/>
                    </a:lnTo>
                    <a:lnTo>
                      <a:pt x="4" y="1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4" name="Freeform 115"/>
              <p:cNvSpPr>
                <a:spLocks/>
              </p:cNvSpPr>
              <p:nvPr/>
            </p:nvSpPr>
            <p:spPr bwMode="auto">
              <a:xfrm>
                <a:off x="2820" y="421"/>
                <a:ext cx="19" cy="36"/>
              </a:xfrm>
              <a:custGeom>
                <a:avLst/>
                <a:gdLst>
                  <a:gd name="T0" fmla="*/ 19 w 19"/>
                  <a:gd name="T1" fmla="*/ 0 h 72"/>
                  <a:gd name="T2" fmla="*/ 19 w 19"/>
                  <a:gd name="T3" fmla="*/ 1 h 72"/>
                  <a:gd name="T4" fmla="*/ 17 w 19"/>
                  <a:gd name="T5" fmla="*/ 3 h 72"/>
                  <a:gd name="T6" fmla="*/ 13 w 19"/>
                  <a:gd name="T7" fmla="*/ 4 h 72"/>
                  <a:gd name="T8" fmla="*/ 4 w 19"/>
                  <a:gd name="T9" fmla="*/ 5 h 72"/>
                  <a:gd name="T10" fmla="*/ 0 w 19"/>
                  <a:gd name="T11" fmla="*/ 4 h 72"/>
                  <a:gd name="T12" fmla="*/ 6 w 19"/>
                  <a:gd name="T13" fmla="*/ 3 h 72"/>
                  <a:gd name="T14" fmla="*/ 13 w 19"/>
                  <a:gd name="T15" fmla="*/ 1 h 72"/>
                  <a:gd name="T16" fmla="*/ 19 w 19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72">
                    <a:moveTo>
                      <a:pt x="19" y="0"/>
                    </a:moveTo>
                    <a:lnTo>
                      <a:pt x="19" y="16"/>
                    </a:lnTo>
                    <a:lnTo>
                      <a:pt x="17" y="41"/>
                    </a:lnTo>
                    <a:lnTo>
                      <a:pt x="13" y="62"/>
                    </a:lnTo>
                    <a:lnTo>
                      <a:pt x="4" y="72"/>
                    </a:lnTo>
                    <a:lnTo>
                      <a:pt x="0" y="62"/>
                    </a:lnTo>
                    <a:lnTo>
                      <a:pt x="6" y="41"/>
                    </a:lnTo>
                    <a:lnTo>
                      <a:pt x="13" y="1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5" name="Freeform 116"/>
              <p:cNvSpPr>
                <a:spLocks/>
              </p:cNvSpPr>
              <p:nvPr/>
            </p:nvSpPr>
            <p:spPr bwMode="auto">
              <a:xfrm>
                <a:off x="2880" y="437"/>
                <a:ext cx="12" cy="34"/>
              </a:xfrm>
              <a:custGeom>
                <a:avLst/>
                <a:gdLst>
                  <a:gd name="T0" fmla="*/ 2 w 12"/>
                  <a:gd name="T1" fmla="*/ 0 h 69"/>
                  <a:gd name="T2" fmla="*/ 7 w 12"/>
                  <a:gd name="T3" fmla="*/ 0 h 69"/>
                  <a:gd name="T4" fmla="*/ 10 w 12"/>
                  <a:gd name="T5" fmla="*/ 1 h 69"/>
                  <a:gd name="T6" fmla="*/ 12 w 12"/>
                  <a:gd name="T7" fmla="*/ 3 h 69"/>
                  <a:gd name="T8" fmla="*/ 6 w 12"/>
                  <a:gd name="T9" fmla="*/ 4 h 69"/>
                  <a:gd name="T10" fmla="*/ 0 w 12"/>
                  <a:gd name="T11" fmla="*/ 4 h 69"/>
                  <a:gd name="T12" fmla="*/ 0 w 12"/>
                  <a:gd name="T13" fmla="*/ 2 h 69"/>
                  <a:gd name="T14" fmla="*/ 2 w 12"/>
                  <a:gd name="T15" fmla="*/ 1 h 69"/>
                  <a:gd name="T16" fmla="*/ 2 w 12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69">
                    <a:moveTo>
                      <a:pt x="2" y="0"/>
                    </a:moveTo>
                    <a:lnTo>
                      <a:pt x="7" y="10"/>
                    </a:lnTo>
                    <a:lnTo>
                      <a:pt x="10" y="31"/>
                    </a:lnTo>
                    <a:lnTo>
                      <a:pt x="12" y="55"/>
                    </a:lnTo>
                    <a:lnTo>
                      <a:pt x="6" y="69"/>
                    </a:lnTo>
                    <a:lnTo>
                      <a:pt x="0" y="64"/>
                    </a:lnTo>
                    <a:lnTo>
                      <a:pt x="0" y="45"/>
                    </a:lnTo>
                    <a:lnTo>
                      <a:pt x="2" y="2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6" name="Freeform 117"/>
              <p:cNvSpPr>
                <a:spLocks/>
              </p:cNvSpPr>
              <p:nvPr/>
            </p:nvSpPr>
            <p:spPr bwMode="auto">
              <a:xfrm>
                <a:off x="2906" y="440"/>
                <a:ext cx="24" cy="39"/>
              </a:xfrm>
              <a:custGeom>
                <a:avLst/>
                <a:gdLst>
                  <a:gd name="T0" fmla="*/ 0 w 24"/>
                  <a:gd name="T1" fmla="*/ 0 h 79"/>
                  <a:gd name="T2" fmla="*/ 10 w 24"/>
                  <a:gd name="T3" fmla="*/ 1 h 79"/>
                  <a:gd name="T4" fmla="*/ 20 w 24"/>
                  <a:gd name="T5" fmla="*/ 2 h 79"/>
                  <a:gd name="T6" fmla="*/ 24 w 24"/>
                  <a:gd name="T7" fmla="*/ 4 h 79"/>
                  <a:gd name="T8" fmla="*/ 20 w 24"/>
                  <a:gd name="T9" fmla="*/ 4 h 79"/>
                  <a:gd name="T10" fmla="*/ 11 w 24"/>
                  <a:gd name="T11" fmla="*/ 4 h 79"/>
                  <a:gd name="T12" fmla="*/ 7 w 24"/>
                  <a:gd name="T13" fmla="*/ 2 h 79"/>
                  <a:gd name="T14" fmla="*/ 4 w 24"/>
                  <a:gd name="T15" fmla="*/ 1 h 79"/>
                  <a:gd name="T16" fmla="*/ 0 w 24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79">
                    <a:moveTo>
                      <a:pt x="0" y="0"/>
                    </a:moveTo>
                    <a:lnTo>
                      <a:pt x="10" y="19"/>
                    </a:lnTo>
                    <a:lnTo>
                      <a:pt x="20" y="44"/>
                    </a:lnTo>
                    <a:lnTo>
                      <a:pt x="24" y="67"/>
                    </a:lnTo>
                    <a:lnTo>
                      <a:pt x="20" y="79"/>
                    </a:lnTo>
                    <a:lnTo>
                      <a:pt x="11" y="71"/>
                    </a:lnTo>
                    <a:lnTo>
                      <a:pt x="7" y="46"/>
                    </a:lnTo>
                    <a:lnTo>
                      <a:pt x="4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7" name="Freeform 118"/>
              <p:cNvSpPr>
                <a:spLocks/>
              </p:cNvSpPr>
              <p:nvPr/>
            </p:nvSpPr>
            <p:spPr bwMode="auto">
              <a:xfrm>
                <a:off x="2939" y="445"/>
                <a:ext cx="27" cy="44"/>
              </a:xfrm>
              <a:custGeom>
                <a:avLst/>
                <a:gdLst>
                  <a:gd name="T0" fmla="*/ 0 w 27"/>
                  <a:gd name="T1" fmla="*/ 0 h 87"/>
                  <a:gd name="T2" fmla="*/ 8 w 27"/>
                  <a:gd name="T3" fmla="*/ 2 h 87"/>
                  <a:gd name="T4" fmla="*/ 20 w 27"/>
                  <a:gd name="T5" fmla="*/ 4 h 87"/>
                  <a:gd name="T6" fmla="*/ 27 w 27"/>
                  <a:gd name="T7" fmla="*/ 5 h 87"/>
                  <a:gd name="T8" fmla="*/ 24 w 27"/>
                  <a:gd name="T9" fmla="*/ 6 h 87"/>
                  <a:gd name="T10" fmla="*/ 14 w 27"/>
                  <a:gd name="T11" fmla="*/ 5 h 87"/>
                  <a:gd name="T12" fmla="*/ 8 w 27"/>
                  <a:gd name="T13" fmla="*/ 3 h 87"/>
                  <a:gd name="T14" fmla="*/ 3 w 27"/>
                  <a:gd name="T15" fmla="*/ 2 h 87"/>
                  <a:gd name="T16" fmla="*/ 0 w 27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87">
                    <a:moveTo>
                      <a:pt x="0" y="0"/>
                    </a:moveTo>
                    <a:lnTo>
                      <a:pt x="8" y="19"/>
                    </a:lnTo>
                    <a:lnTo>
                      <a:pt x="20" y="49"/>
                    </a:lnTo>
                    <a:lnTo>
                      <a:pt x="27" y="75"/>
                    </a:lnTo>
                    <a:lnTo>
                      <a:pt x="24" y="87"/>
                    </a:lnTo>
                    <a:lnTo>
                      <a:pt x="14" y="74"/>
                    </a:lnTo>
                    <a:lnTo>
                      <a:pt x="8" y="46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8" name="Freeform 119"/>
              <p:cNvSpPr>
                <a:spLocks/>
              </p:cNvSpPr>
              <p:nvPr/>
            </p:nvSpPr>
            <p:spPr bwMode="auto">
              <a:xfrm>
                <a:off x="2996" y="443"/>
                <a:ext cx="46" cy="46"/>
              </a:xfrm>
              <a:custGeom>
                <a:avLst/>
                <a:gdLst>
                  <a:gd name="T0" fmla="*/ 0 w 46"/>
                  <a:gd name="T1" fmla="*/ 0 h 91"/>
                  <a:gd name="T2" fmla="*/ 7 w 46"/>
                  <a:gd name="T3" fmla="*/ 1 h 91"/>
                  <a:gd name="T4" fmla="*/ 16 w 46"/>
                  <a:gd name="T5" fmla="*/ 2 h 91"/>
                  <a:gd name="T6" fmla="*/ 24 w 46"/>
                  <a:gd name="T7" fmla="*/ 3 h 91"/>
                  <a:gd name="T8" fmla="*/ 33 w 46"/>
                  <a:gd name="T9" fmla="*/ 3 h 91"/>
                  <a:gd name="T10" fmla="*/ 40 w 46"/>
                  <a:gd name="T11" fmla="*/ 4 h 91"/>
                  <a:gd name="T12" fmla="*/ 44 w 46"/>
                  <a:gd name="T13" fmla="*/ 5 h 91"/>
                  <a:gd name="T14" fmla="*/ 46 w 46"/>
                  <a:gd name="T15" fmla="*/ 6 h 91"/>
                  <a:gd name="T16" fmla="*/ 44 w 46"/>
                  <a:gd name="T17" fmla="*/ 6 h 91"/>
                  <a:gd name="T18" fmla="*/ 40 w 46"/>
                  <a:gd name="T19" fmla="*/ 6 h 91"/>
                  <a:gd name="T20" fmla="*/ 34 w 46"/>
                  <a:gd name="T21" fmla="*/ 6 h 91"/>
                  <a:gd name="T22" fmla="*/ 29 w 46"/>
                  <a:gd name="T23" fmla="*/ 5 h 91"/>
                  <a:gd name="T24" fmla="*/ 23 w 46"/>
                  <a:gd name="T25" fmla="*/ 4 h 91"/>
                  <a:gd name="T26" fmla="*/ 17 w 46"/>
                  <a:gd name="T27" fmla="*/ 3 h 91"/>
                  <a:gd name="T28" fmla="*/ 11 w 46"/>
                  <a:gd name="T29" fmla="*/ 2 h 91"/>
                  <a:gd name="T30" fmla="*/ 6 w 46"/>
                  <a:gd name="T31" fmla="*/ 1 h 91"/>
                  <a:gd name="T32" fmla="*/ 0 w 46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91">
                    <a:moveTo>
                      <a:pt x="0" y="0"/>
                    </a:moveTo>
                    <a:lnTo>
                      <a:pt x="7" y="8"/>
                    </a:lnTo>
                    <a:lnTo>
                      <a:pt x="16" y="20"/>
                    </a:lnTo>
                    <a:lnTo>
                      <a:pt x="24" y="33"/>
                    </a:lnTo>
                    <a:lnTo>
                      <a:pt x="33" y="48"/>
                    </a:lnTo>
                    <a:lnTo>
                      <a:pt x="40" y="63"/>
                    </a:lnTo>
                    <a:lnTo>
                      <a:pt x="44" y="76"/>
                    </a:lnTo>
                    <a:lnTo>
                      <a:pt x="46" y="86"/>
                    </a:lnTo>
                    <a:lnTo>
                      <a:pt x="44" y="91"/>
                    </a:lnTo>
                    <a:lnTo>
                      <a:pt x="40" y="89"/>
                    </a:lnTo>
                    <a:lnTo>
                      <a:pt x="34" y="81"/>
                    </a:lnTo>
                    <a:lnTo>
                      <a:pt x="29" y="68"/>
                    </a:lnTo>
                    <a:lnTo>
                      <a:pt x="23" y="51"/>
                    </a:lnTo>
                    <a:lnTo>
                      <a:pt x="17" y="35"/>
                    </a:lnTo>
                    <a:lnTo>
                      <a:pt x="11" y="18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39" name="Freeform 120"/>
              <p:cNvSpPr>
                <a:spLocks/>
              </p:cNvSpPr>
              <p:nvPr/>
            </p:nvSpPr>
            <p:spPr bwMode="auto">
              <a:xfrm>
                <a:off x="3060" y="437"/>
                <a:ext cx="52" cy="42"/>
              </a:xfrm>
              <a:custGeom>
                <a:avLst/>
                <a:gdLst>
                  <a:gd name="T0" fmla="*/ 0 w 52"/>
                  <a:gd name="T1" fmla="*/ 0 h 84"/>
                  <a:gd name="T2" fmla="*/ 6 w 52"/>
                  <a:gd name="T3" fmla="*/ 1 h 84"/>
                  <a:gd name="T4" fmla="*/ 16 w 52"/>
                  <a:gd name="T5" fmla="*/ 2 h 84"/>
                  <a:gd name="T6" fmla="*/ 25 w 52"/>
                  <a:gd name="T7" fmla="*/ 2 h 84"/>
                  <a:gd name="T8" fmla="*/ 35 w 52"/>
                  <a:gd name="T9" fmla="*/ 3 h 84"/>
                  <a:gd name="T10" fmla="*/ 43 w 52"/>
                  <a:gd name="T11" fmla="*/ 4 h 84"/>
                  <a:gd name="T12" fmla="*/ 51 w 52"/>
                  <a:gd name="T13" fmla="*/ 5 h 84"/>
                  <a:gd name="T14" fmla="*/ 52 w 52"/>
                  <a:gd name="T15" fmla="*/ 5 h 84"/>
                  <a:gd name="T16" fmla="*/ 51 w 52"/>
                  <a:gd name="T17" fmla="*/ 6 h 84"/>
                  <a:gd name="T18" fmla="*/ 45 w 52"/>
                  <a:gd name="T19" fmla="*/ 6 h 84"/>
                  <a:gd name="T20" fmla="*/ 39 w 52"/>
                  <a:gd name="T21" fmla="*/ 5 h 84"/>
                  <a:gd name="T22" fmla="*/ 32 w 52"/>
                  <a:gd name="T23" fmla="*/ 4 h 84"/>
                  <a:gd name="T24" fmla="*/ 25 w 52"/>
                  <a:gd name="T25" fmla="*/ 3 h 84"/>
                  <a:gd name="T26" fmla="*/ 18 w 52"/>
                  <a:gd name="T27" fmla="*/ 2 h 84"/>
                  <a:gd name="T28" fmla="*/ 10 w 52"/>
                  <a:gd name="T29" fmla="*/ 2 h 84"/>
                  <a:gd name="T30" fmla="*/ 5 w 52"/>
                  <a:gd name="T31" fmla="*/ 1 h 84"/>
                  <a:gd name="T32" fmla="*/ 0 w 52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4">
                    <a:moveTo>
                      <a:pt x="0" y="0"/>
                    </a:moveTo>
                    <a:lnTo>
                      <a:pt x="6" y="7"/>
                    </a:lnTo>
                    <a:lnTo>
                      <a:pt x="16" y="17"/>
                    </a:lnTo>
                    <a:lnTo>
                      <a:pt x="25" y="30"/>
                    </a:lnTo>
                    <a:lnTo>
                      <a:pt x="35" y="43"/>
                    </a:lnTo>
                    <a:lnTo>
                      <a:pt x="43" y="58"/>
                    </a:lnTo>
                    <a:lnTo>
                      <a:pt x="51" y="69"/>
                    </a:lnTo>
                    <a:lnTo>
                      <a:pt x="52" y="79"/>
                    </a:lnTo>
                    <a:lnTo>
                      <a:pt x="51" y="84"/>
                    </a:lnTo>
                    <a:lnTo>
                      <a:pt x="45" y="83"/>
                    </a:lnTo>
                    <a:lnTo>
                      <a:pt x="39" y="74"/>
                    </a:lnTo>
                    <a:lnTo>
                      <a:pt x="32" y="63"/>
                    </a:lnTo>
                    <a:lnTo>
                      <a:pt x="25" y="46"/>
                    </a:lnTo>
                    <a:lnTo>
                      <a:pt x="18" y="31"/>
                    </a:lnTo>
                    <a:lnTo>
                      <a:pt x="10" y="17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0" name="Freeform 121"/>
              <p:cNvSpPr>
                <a:spLocks/>
              </p:cNvSpPr>
              <p:nvPr/>
            </p:nvSpPr>
            <p:spPr bwMode="auto">
              <a:xfrm>
                <a:off x="2967" y="446"/>
                <a:ext cx="46" cy="38"/>
              </a:xfrm>
              <a:custGeom>
                <a:avLst/>
                <a:gdLst>
                  <a:gd name="T0" fmla="*/ 0 w 46"/>
                  <a:gd name="T1" fmla="*/ 0 h 78"/>
                  <a:gd name="T2" fmla="*/ 6 w 46"/>
                  <a:gd name="T3" fmla="*/ 0 h 78"/>
                  <a:gd name="T4" fmla="*/ 13 w 46"/>
                  <a:gd name="T5" fmla="*/ 1 h 78"/>
                  <a:gd name="T6" fmla="*/ 22 w 46"/>
                  <a:gd name="T7" fmla="*/ 1 h 78"/>
                  <a:gd name="T8" fmla="*/ 30 w 46"/>
                  <a:gd name="T9" fmla="*/ 2 h 78"/>
                  <a:gd name="T10" fmla="*/ 39 w 46"/>
                  <a:gd name="T11" fmla="*/ 3 h 78"/>
                  <a:gd name="T12" fmla="*/ 45 w 46"/>
                  <a:gd name="T13" fmla="*/ 4 h 78"/>
                  <a:gd name="T14" fmla="*/ 46 w 46"/>
                  <a:gd name="T15" fmla="*/ 4 h 78"/>
                  <a:gd name="T16" fmla="*/ 43 w 46"/>
                  <a:gd name="T17" fmla="*/ 4 h 78"/>
                  <a:gd name="T18" fmla="*/ 38 w 46"/>
                  <a:gd name="T19" fmla="*/ 4 h 78"/>
                  <a:gd name="T20" fmla="*/ 30 w 46"/>
                  <a:gd name="T21" fmla="*/ 4 h 78"/>
                  <a:gd name="T22" fmla="*/ 25 w 46"/>
                  <a:gd name="T23" fmla="*/ 3 h 78"/>
                  <a:gd name="T24" fmla="*/ 18 w 46"/>
                  <a:gd name="T25" fmla="*/ 2 h 78"/>
                  <a:gd name="T26" fmla="*/ 12 w 46"/>
                  <a:gd name="T27" fmla="*/ 1 h 78"/>
                  <a:gd name="T28" fmla="*/ 8 w 46"/>
                  <a:gd name="T29" fmla="*/ 1 h 78"/>
                  <a:gd name="T30" fmla="*/ 3 w 46"/>
                  <a:gd name="T31" fmla="*/ 0 h 78"/>
                  <a:gd name="T32" fmla="*/ 0 w 46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8">
                    <a:moveTo>
                      <a:pt x="0" y="0"/>
                    </a:moveTo>
                    <a:lnTo>
                      <a:pt x="6" y="7"/>
                    </a:lnTo>
                    <a:lnTo>
                      <a:pt x="13" y="17"/>
                    </a:lnTo>
                    <a:lnTo>
                      <a:pt x="22" y="30"/>
                    </a:lnTo>
                    <a:lnTo>
                      <a:pt x="30" y="43"/>
                    </a:lnTo>
                    <a:lnTo>
                      <a:pt x="39" y="55"/>
                    </a:lnTo>
                    <a:lnTo>
                      <a:pt x="45" y="66"/>
                    </a:lnTo>
                    <a:lnTo>
                      <a:pt x="46" y="74"/>
                    </a:lnTo>
                    <a:lnTo>
                      <a:pt x="43" y="78"/>
                    </a:lnTo>
                    <a:lnTo>
                      <a:pt x="38" y="76"/>
                    </a:lnTo>
                    <a:lnTo>
                      <a:pt x="30" y="68"/>
                    </a:lnTo>
                    <a:lnTo>
                      <a:pt x="25" y="58"/>
                    </a:lnTo>
                    <a:lnTo>
                      <a:pt x="18" y="43"/>
                    </a:lnTo>
                    <a:lnTo>
                      <a:pt x="12" y="30"/>
                    </a:lnTo>
                    <a:lnTo>
                      <a:pt x="8" y="17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1" name="Freeform 122"/>
              <p:cNvSpPr>
                <a:spLocks/>
              </p:cNvSpPr>
              <p:nvPr/>
            </p:nvSpPr>
            <p:spPr bwMode="auto">
              <a:xfrm>
                <a:off x="2972" y="389"/>
                <a:ext cx="56" cy="60"/>
              </a:xfrm>
              <a:custGeom>
                <a:avLst/>
                <a:gdLst>
                  <a:gd name="T0" fmla="*/ 54 w 56"/>
                  <a:gd name="T1" fmla="*/ 0 h 119"/>
                  <a:gd name="T2" fmla="*/ 56 w 56"/>
                  <a:gd name="T3" fmla="*/ 1 h 119"/>
                  <a:gd name="T4" fmla="*/ 54 w 56"/>
                  <a:gd name="T5" fmla="*/ 2 h 119"/>
                  <a:gd name="T6" fmla="*/ 48 w 56"/>
                  <a:gd name="T7" fmla="*/ 3 h 119"/>
                  <a:gd name="T8" fmla="*/ 40 w 56"/>
                  <a:gd name="T9" fmla="*/ 4 h 119"/>
                  <a:gd name="T10" fmla="*/ 31 w 56"/>
                  <a:gd name="T11" fmla="*/ 5 h 119"/>
                  <a:gd name="T12" fmla="*/ 21 w 56"/>
                  <a:gd name="T13" fmla="*/ 6 h 119"/>
                  <a:gd name="T14" fmla="*/ 10 w 56"/>
                  <a:gd name="T15" fmla="*/ 7 h 119"/>
                  <a:gd name="T16" fmla="*/ 0 w 56"/>
                  <a:gd name="T17" fmla="*/ 8 h 119"/>
                  <a:gd name="T18" fmla="*/ 3 w 56"/>
                  <a:gd name="T19" fmla="*/ 7 h 119"/>
                  <a:gd name="T20" fmla="*/ 10 w 56"/>
                  <a:gd name="T21" fmla="*/ 6 h 119"/>
                  <a:gd name="T22" fmla="*/ 17 w 56"/>
                  <a:gd name="T23" fmla="*/ 5 h 119"/>
                  <a:gd name="T24" fmla="*/ 25 w 56"/>
                  <a:gd name="T25" fmla="*/ 4 h 119"/>
                  <a:gd name="T26" fmla="*/ 35 w 56"/>
                  <a:gd name="T27" fmla="*/ 3 h 119"/>
                  <a:gd name="T28" fmla="*/ 43 w 56"/>
                  <a:gd name="T29" fmla="*/ 1 h 119"/>
                  <a:gd name="T30" fmla="*/ 50 w 56"/>
                  <a:gd name="T31" fmla="*/ 1 h 119"/>
                  <a:gd name="T32" fmla="*/ 54 w 56"/>
                  <a:gd name="T33" fmla="*/ 0 h 1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119">
                    <a:moveTo>
                      <a:pt x="54" y="0"/>
                    </a:moveTo>
                    <a:lnTo>
                      <a:pt x="56" y="7"/>
                    </a:lnTo>
                    <a:lnTo>
                      <a:pt x="54" y="20"/>
                    </a:lnTo>
                    <a:lnTo>
                      <a:pt x="48" y="36"/>
                    </a:lnTo>
                    <a:lnTo>
                      <a:pt x="40" y="56"/>
                    </a:lnTo>
                    <a:lnTo>
                      <a:pt x="31" y="78"/>
                    </a:lnTo>
                    <a:lnTo>
                      <a:pt x="21" y="96"/>
                    </a:lnTo>
                    <a:lnTo>
                      <a:pt x="10" y="111"/>
                    </a:lnTo>
                    <a:lnTo>
                      <a:pt x="0" y="119"/>
                    </a:lnTo>
                    <a:lnTo>
                      <a:pt x="3" y="111"/>
                    </a:lnTo>
                    <a:lnTo>
                      <a:pt x="10" y="94"/>
                    </a:lnTo>
                    <a:lnTo>
                      <a:pt x="17" y="74"/>
                    </a:lnTo>
                    <a:lnTo>
                      <a:pt x="25" y="53"/>
                    </a:lnTo>
                    <a:lnTo>
                      <a:pt x="35" y="33"/>
                    </a:lnTo>
                    <a:lnTo>
                      <a:pt x="43" y="15"/>
                    </a:lnTo>
                    <a:lnTo>
                      <a:pt x="50" y="3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2" name="Freeform 123"/>
              <p:cNvSpPr>
                <a:spLocks/>
              </p:cNvSpPr>
              <p:nvPr/>
            </p:nvSpPr>
            <p:spPr bwMode="auto">
              <a:xfrm>
                <a:off x="3022" y="398"/>
                <a:ext cx="50" cy="47"/>
              </a:xfrm>
              <a:custGeom>
                <a:avLst/>
                <a:gdLst>
                  <a:gd name="T0" fmla="*/ 48 w 50"/>
                  <a:gd name="T1" fmla="*/ 0 h 95"/>
                  <a:gd name="T2" fmla="*/ 50 w 50"/>
                  <a:gd name="T3" fmla="*/ 0 h 95"/>
                  <a:gd name="T4" fmla="*/ 47 w 50"/>
                  <a:gd name="T5" fmla="*/ 0 h 95"/>
                  <a:gd name="T6" fmla="*/ 44 w 50"/>
                  <a:gd name="T7" fmla="*/ 1 h 95"/>
                  <a:gd name="T8" fmla="*/ 37 w 50"/>
                  <a:gd name="T9" fmla="*/ 2 h 95"/>
                  <a:gd name="T10" fmla="*/ 30 w 50"/>
                  <a:gd name="T11" fmla="*/ 3 h 95"/>
                  <a:gd name="T12" fmla="*/ 21 w 50"/>
                  <a:gd name="T13" fmla="*/ 4 h 95"/>
                  <a:gd name="T14" fmla="*/ 11 w 50"/>
                  <a:gd name="T15" fmla="*/ 5 h 95"/>
                  <a:gd name="T16" fmla="*/ 0 w 50"/>
                  <a:gd name="T17" fmla="*/ 5 h 95"/>
                  <a:gd name="T18" fmla="*/ 6 w 50"/>
                  <a:gd name="T19" fmla="*/ 5 h 95"/>
                  <a:gd name="T20" fmla="*/ 13 w 50"/>
                  <a:gd name="T21" fmla="*/ 4 h 95"/>
                  <a:gd name="T22" fmla="*/ 20 w 50"/>
                  <a:gd name="T23" fmla="*/ 3 h 95"/>
                  <a:gd name="T24" fmla="*/ 27 w 50"/>
                  <a:gd name="T25" fmla="*/ 2 h 95"/>
                  <a:gd name="T26" fmla="*/ 34 w 50"/>
                  <a:gd name="T27" fmla="*/ 1 h 95"/>
                  <a:gd name="T28" fmla="*/ 40 w 50"/>
                  <a:gd name="T29" fmla="*/ 0 h 95"/>
                  <a:gd name="T30" fmla="*/ 46 w 50"/>
                  <a:gd name="T31" fmla="*/ 0 h 95"/>
                  <a:gd name="T32" fmla="*/ 48 w 50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95">
                    <a:moveTo>
                      <a:pt x="48" y="0"/>
                    </a:moveTo>
                    <a:lnTo>
                      <a:pt x="50" y="5"/>
                    </a:lnTo>
                    <a:lnTo>
                      <a:pt x="47" y="14"/>
                    </a:lnTo>
                    <a:lnTo>
                      <a:pt x="44" y="27"/>
                    </a:lnTo>
                    <a:lnTo>
                      <a:pt x="37" y="42"/>
                    </a:lnTo>
                    <a:lnTo>
                      <a:pt x="30" y="58"/>
                    </a:lnTo>
                    <a:lnTo>
                      <a:pt x="21" y="73"/>
                    </a:lnTo>
                    <a:lnTo>
                      <a:pt x="11" y="86"/>
                    </a:lnTo>
                    <a:lnTo>
                      <a:pt x="0" y="95"/>
                    </a:lnTo>
                    <a:lnTo>
                      <a:pt x="6" y="85"/>
                    </a:lnTo>
                    <a:lnTo>
                      <a:pt x="13" y="70"/>
                    </a:lnTo>
                    <a:lnTo>
                      <a:pt x="20" y="55"/>
                    </a:lnTo>
                    <a:lnTo>
                      <a:pt x="27" y="38"/>
                    </a:lnTo>
                    <a:lnTo>
                      <a:pt x="34" y="24"/>
                    </a:lnTo>
                    <a:lnTo>
                      <a:pt x="40" y="10"/>
                    </a:lnTo>
                    <a:lnTo>
                      <a:pt x="4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3" name="Freeform 124"/>
              <p:cNvSpPr>
                <a:spLocks/>
              </p:cNvSpPr>
              <p:nvPr/>
            </p:nvSpPr>
            <p:spPr bwMode="auto">
              <a:xfrm>
                <a:off x="3029" y="441"/>
                <a:ext cx="51" cy="42"/>
              </a:xfrm>
              <a:custGeom>
                <a:avLst/>
                <a:gdLst>
                  <a:gd name="T0" fmla="*/ 0 w 51"/>
                  <a:gd name="T1" fmla="*/ 0 h 82"/>
                  <a:gd name="T2" fmla="*/ 6 w 51"/>
                  <a:gd name="T3" fmla="*/ 1 h 82"/>
                  <a:gd name="T4" fmla="*/ 16 w 51"/>
                  <a:gd name="T5" fmla="*/ 1 h 82"/>
                  <a:gd name="T6" fmla="*/ 24 w 51"/>
                  <a:gd name="T7" fmla="*/ 2 h 82"/>
                  <a:gd name="T8" fmla="*/ 34 w 51"/>
                  <a:gd name="T9" fmla="*/ 3 h 82"/>
                  <a:gd name="T10" fmla="*/ 43 w 51"/>
                  <a:gd name="T11" fmla="*/ 4 h 82"/>
                  <a:gd name="T12" fmla="*/ 50 w 51"/>
                  <a:gd name="T13" fmla="*/ 5 h 82"/>
                  <a:gd name="T14" fmla="*/ 51 w 51"/>
                  <a:gd name="T15" fmla="*/ 5 h 82"/>
                  <a:gd name="T16" fmla="*/ 50 w 51"/>
                  <a:gd name="T17" fmla="*/ 6 h 82"/>
                  <a:gd name="T18" fmla="*/ 44 w 51"/>
                  <a:gd name="T19" fmla="*/ 6 h 82"/>
                  <a:gd name="T20" fmla="*/ 39 w 51"/>
                  <a:gd name="T21" fmla="*/ 5 h 82"/>
                  <a:gd name="T22" fmla="*/ 31 w 51"/>
                  <a:gd name="T23" fmla="*/ 4 h 82"/>
                  <a:gd name="T24" fmla="*/ 23 w 51"/>
                  <a:gd name="T25" fmla="*/ 3 h 82"/>
                  <a:gd name="T26" fmla="*/ 16 w 51"/>
                  <a:gd name="T27" fmla="*/ 2 h 82"/>
                  <a:gd name="T28" fmla="*/ 10 w 51"/>
                  <a:gd name="T29" fmla="*/ 1 h 82"/>
                  <a:gd name="T30" fmla="*/ 4 w 51"/>
                  <a:gd name="T31" fmla="*/ 1 h 82"/>
                  <a:gd name="T32" fmla="*/ 0 w 51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82">
                    <a:moveTo>
                      <a:pt x="0" y="0"/>
                    </a:moveTo>
                    <a:lnTo>
                      <a:pt x="6" y="7"/>
                    </a:lnTo>
                    <a:lnTo>
                      <a:pt x="16" y="16"/>
                    </a:lnTo>
                    <a:lnTo>
                      <a:pt x="24" y="30"/>
                    </a:lnTo>
                    <a:lnTo>
                      <a:pt x="34" y="43"/>
                    </a:lnTo>
                    <a:lnTo>
                      <a:pt x="43" y="56"/>
                    </a:lnTo>
                    <a:lnTo>
                      <a:pt x="50" y="68"/>
                    </a:lnTo>
                    <a:lnTo>
                      <a:pt x="51" y="78"/>
                    </a:lnTo>
                    <a:lnTo>
                      <a:pt x="50" y="82"/>
                    </a:lnTo>
                    <a:lnTo>
                      <a:pt x="44" y="81"/>
                    </a:lnTo>
                    <a:lnTo>
                      <a:pt x="39" y="74"/>
                    </a:lnTo>
                    <a:lnTo>
                      <a:pt x="31" y="61"/>
                    </a:lnTo>
                    <a:lnTo>
                      <a:pt x="23" y="46"/>
                    </a:lnTo>
                    <a:lnTo>
                      <a:pt x="16" y="30"/>
                    </a:lnTo>
                    <a:lnTo>
                      <a:pt x="10" y="16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4" name="Freeform 125"/>
              <p:cNvSpPr>
                <a:spLocks/>
              </p:cNvSpPr>
              <p:nvPr/>
            </p:nvSpPr>
            <p:spPr bwMode="auto">
              <a:xfrm>
                <a:off x="3076" y="348"/>
                <a:ext cx="251" cy="31"/>
              </a:xfrm>
              <a:custGeom>
                <a:avLst/>
                <a:gdLst>
                  <a:gd name="T0" fmla="*/ 0 w 251"/>
                  <a:gd name="T1" fmla="*/ 1 h 61"/>
                  <a:gd name="T2" fmla="*/ 0 w 251"/>
                  <a:gd name="T3" fmla="*/ 1 h 61"/>
                  <a:gd name="T4" fmla="*/ 2 w 251"/>
                  <a:gd name="T5" fmla="*/ 1 h 61"/>
                  <a:gd name="T6" fmla="*/ 3 w 251"/>
                  <a:gd name="T7" fmla="*/ 0 h 61"/>
                  <a:gd name="T8" fmla="*/ 6 w 251"/>
                  <a:gd name="T9" fmla="*/ 0 h 61"/>
                  <a:gd name="T10" fmla="*/ 22 w 251"/>
                  <a:gd name="T11" fmla="*/ 1 h 61"/>
                  <a:gd name="T12" fmla="*/ 37 w 251"/>
                  <a:gd name="T13" fmla="*/ 2 h 61"/>
                  <a:gd name="T14" fmla="*/ 55 w 251"/>
                  <a:gd name="T15" fmla="*/ 3 h 61"/>
                  <a:gd name="T16" fmla="*/ 72 w 251"/>
                  <a:gd name="T17" fmla="*/ 3 h 61"/>
                  <a:gd name="T18" fmla="*/ 89 w 251"/>
                  <a:gd name="T19" fmla="*/ 3 h 61"/>
                  <a:gd name="T20" fmla="*/ 106 w 251"/>
                  <a:gd name="T21" fmla="*/ 3 h 61"/>
                  <a:gd name="T22" fmla="*/ 122 w 251"/>
                  <a:gd name="T23" fmla="*/ 3 h 61"/>
                  <a:gd name="T24" fmla="*/ 139 w 251"/>
                  <a:gd name="T25" fmla="*/ 3 h 61"/>
                  <a:gd name="T26" fmla="*/ 155 w 251"/>
                  <a:gd name="T27" fmla="*/ 3 h 61"/>
                  <a:gd name="T28" fmla="*/ 170 w 251"/>
                  <a:gd name="T29" fmla="*/ 3 h 61"/>
                  <a:gd name="T30" fmla="*/ 186 w 251"/>
                  <a:gd name="T31" fmla="*/ 3 h 61"/>
                  <a:gd name="T32" fmla="*/ 201 w 251"/>
                  <a:gd name="T33" fmla="*/ 3 h 61"/>
                  <a:gd name="T34" fmla="*/ 215 w 251"/>
                  <a:gd name="T35" fmla="*/ 2 h 61"/>
                  <a:gd name="T36" fmla="*/ 228 w 251"/>
                  <a:gd name="T37" fmla="*/ 2 h 61"/>
                  <a:gd name="T38" fmla="*/ 239 w 251"/>
                  <a:gd name="T39" fmla="*/ 2 h 61"/>
                  <a:gd name="T40" fmla="*/ 251 w 251"/>
                  <a:gd name="T41" fmla="*/ 2 h 61"/>
                  <a:gd name="T42" fmla="*/ 245 w 251"/>
                  <a:gd name="T43" fmla="*/ 2 h 61"/>
                  <a:gd name="T44" fmla="*/ 236 w 251"/>
                  <a:gd name="T45" fmla="*/ 3 h 61"/>
                  <a:gd name="T46" fmla="*/ 225 w 251"/>
                  <a:gd name="T47" fmla="*/ 3 h 61"/>
                  <a:gd name="T48" fmla="*/ 211 w 251"/>
                  <a:gd name="T49" fmla="*/ 3 h 61"/>
                  <a:gd name="T50" fmla="*/ 193 w 251"/>
                  <a:gd name="T51" fmla="*/ 4 h 61"/>
                  <a:gd name="T52" fmla="*/ 176 w 251"/>
                  <a:gd name="T53" fmla="*/ 4 h 61"/>
                  <a:gd name="T54" fmla="*/ 156 w 251"/>
                  <a:gd name="T55" fmla="*/ 4 h 61"/>
                  <a:gd name="T56" fmla="*/ 136 w 251"/>
                  <a:gd name="T57" fmla="*/ 4 h 61"/>
                  <a:gd name="T58" fmla="*/ 116 w 251"/>
                  <a:gd name="T59" fmla="*/ 4 h 61"/>
                  <a:gd name="T60" fmla="*/ 96 w 251"/>
                  <a:gd name="T61" fmla="*/ 4 h 61"/>
                  <a:gd name="T62" fmla="*/ 76 w 251"/>
                  <a:gd name="T63" fmla="*/ 4 h 61"/>
                  <a:gd name="T64" fmla="*/ 57 w 251"/>
                  <a:gd name="T65" fmla="*/ 4 h 61"/>
                  <a:gd name="T66" fmla="*/ 40 w 251"/>
                  <a:gd name="T67" fmla="*/ 3 h 61"/>
                  <a:gd name="T68" fmla="*/ 24 w 251"/>
                  <a:gd name="T69" fmla="*/ 3 h 61"/>
                  <a:gd name="T70" fmla="*/ 12 w 251"/>
                  <a:gd name="T71" fmla="*/ 2 h 61"/>
                  <a:gd name="T72" fmla="*/ 0 w 251"/>
                  <a:gd name="T73" fmla="*/ 1 h 6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1" h="61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5"/>
                    </a:lnTo>
                    <a:lnTo>
                      <a:pt x="37" y="27"/>
                    </a:lnTo>
                    <a:lnTo>
                      <a:pt x="55" y="35"/>
                    </a:lnTo>
                    <a:lnTo>
                      <a:pt x="72" y="42"/>
                    </a:lnTo>
                    <a:lnTo>
                      <a:pt x="89" y="47"/>
                    </a:lnTo>
                    <a:lnTo>
                      <a:pt x="106" y="48"/>
                    </a:lnTo>
                    <a:lnTo>
                      <a:pt x="122" y="48"/>
                    </a:lnTo>
                    <a:lnTo>
                      <a:pt x="139" y="48"/>
                    </a:lnTo>
                    <a:lnTo>
                      <a:pt x="155" y="47"/>
                    </a:lnTo>
                    <a:lnTo>
                      <a:pt x="170" y="43"/>
                    </a:lnTo>
                    <a:lnTo>
                      <a:pt x="186" y="40"/>
                    </a:lnTo>
                    <a:lnTo>
                      <a:pt x="201" y="35"/>
                    </a:lnTo>
                    <a:lnTo>
                      <a:pt x="215" y="30"/>
                    </a:lnTo>
                    <a:lnTo>
                      <a:pt x="228" y="25"/>
                    </a:lnTo>
                    <a:lnTo>
                      <a:pt x="239" y="22"/>
                    </a:lnTo>
                    <a:lnTo>
                      <a:pt x="251" y="17"/>
                    </a:lnTo>
                    <a:lnTo>
                      <a:pt x="245" y="25"/>
                    </a:lnTo>
                    <a:lnTo>
                      <a:pt x="236" y="33"/>
                    </a:lnTo>
                    <a:lnTo>
                      <a:pt x="225" y="40"/>
                    </a:lnTo>
                    <a:lnTo>
                      <a:pt x="211" y="47"/>
                    </a:lnTo>
                    <a:lnTo>
                      <a:pt x="193" y="53"/>
                    </a:lnTo>
                    <a:lnTo>
                      <a:pt x="176" y="56"/>
                    </a:lnTo>
                    <a:lnTo>
                      <a:pt x="156" y="60"/>
                    </a:lnTo>
                    <a:lnTo>
                      <a:pt x="136" y="61"/>
                    </a:lnTo>
                    <a:lnTo>
                      <a:pt x="116" y="61"/>
                    </a:lnTo>
                    <a:lnTo>
                      <a:pt x="96" y="60"/>
                    </a:lnTo>
                    <a:lnTo>
                      <a:pt x="76" y="55"/>
                    </a:lnTo>
                    <a:lnTo>
                      <a:pt x="57" y="50"/>
                    </a:lnTo>
                    <a:lnTo>
                      <a:pt x="40" y="43"/>
                    </a:lnTo>
                    <a:lnTo>
                      <a:pt x="24" y="33"/>
                    </a:lnTo>
                    <a:lnTo>
                      <a:pt x="1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5" name="Freeform 126"/>
              <p:cNvSpPr>
                <a:spLocks/>
              </p:cNvSpPr>
              <p:nvPr/>
            </p:nvSpPr>
            <p:spPr bwMode="auto">
              <a:xfrm>
                <a:off x="3294" y="335"/>
                <a:ext cx="27" cy="32"/>
              </a:xfrm>
              <a:custGeom>
                <a:avLst/>
                <a:gdLst>
                  <a:gd name="T0" fmla="*/ 0 w 27"/>
                  <a:gd name="T1" fmla="*/ 4 h 64"/>
                  <a:gd name="T2" fmla="*/ 11 w 27"/>
                  <a:gd name="T3" fmla="*/ 3 h 64"/>
                  <a:gd name="T4" fmla="*/ 21 w 27"/>
                  <a:gd name="T5" fmla="*/ 2 h 64"/>
                  <a:gd name="T6" fmla="*/ 27 w 27"/>
                  <a:gd name="T7" fmla="*/ 1 h 64"/>
                  <a:gd name="T8" fmla="*/ 25 w 27"/>
                  <a:gd name="T9" fmla="*/ 0 h 64"/>
                  <a:gd name="T10" fmla="*/ 20 w 27"/>
                  <a:gd name="T11" fmla="*/ 1 h 64"/>
                  <a:gd name="T12" fmla="*/ 15 w 27"/>
                  <a:gd name="T13" fmla="*/ 2 h 64"/>
                  <a:gd name="T14" fmla="*/ 8 w 27"/>
                  <a:gd name="T15" fmla="*/ 3 h 64"/>
                  <a:gd name="T16" fmla="*/ 0 w 27"/>
                  <a:gd name="T17" fmla="*/ 4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64">
                    <a:moveTo>
                      <a:pt x="0" y="64"/>
                    </a:moveTo>
                    <a:lnTo>
                      <a:pt x="11" y="48"/>
                    </a:lnTo>
                    <a:lnTo>
                      <a:pt x="21" y="28"/>
                    </a:lnTo>
                    <a:lnTo>
                      <a:pt x="27" y="10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3"/>
                    </a:lnTo>
                    <a:lnTo>
                      <a:pt x="8" y="45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6" name="Freeform 127"/>
              <p:cNvSpPr>
                <a:spLocks/>
              </p:cNvSpPr>
              <p:nvPr/>
            </p:nvSpPr>
            <p:spPr bwMode="auto">
              <a:xfrm>
                <a:off x="3272" y="336"/>
                <a:ext cx="32" cy="35"/>
              </a:xfrm>
              <a:custGeom>
                <a:avLst/>
                <a:gdLst>
                  <a:gd name="T0" fmla="*/ 30 w 32"/>
                  <a:gd name="T1" fmla="*/ 0 h 71"/>
                  <a:gd name="T2" fmla="*/ 32 w 32"/>
                  <a:gd name="T3" fmla="*/ 0 h 71"/>
                  <a:gd name="T4" fmla="*/ 26 w 32"/>
                  <a:gd name="T5" fmla="*/ 1 h 71"/>
                  <a:gd name="T6" fmla="*/ 16 w 32"/>
                  <a:gd name="T7" fmla="*/ 3 h 71"/>
                  <a:gd name="T8" fmla="*/ 0 w 32"/>
                  <a:gd name="T9" fmla="*/ 4 h 71"/>
                  <a:gd name="T10" fmla="*/ 7 w 32"/>
                  <a:gd name="T11" fmla="*/ 3 h 71"/>
                  <a:gd name="T12" fmla="*/ 17 w 32"/>
                  <a:gd name="T13" fmla="*/ 1 h 71"/>
                  <a:gd name="T14" fmla="*/ 25 w 32"/>
                  <a:gd name="T15" fmla="*/ 0 h 71"/>
                  <a:gd name="T16" fmla="*/ 30 w 32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71">
                    <a:moveTo>
                      <a:pt x="30" y="0"/>
                    </a:moveTo>
                    <a:lnTo>
                      <a:pt x="32" y="9"/>
                    </a:lnTo>
                    <a:lnTo>
                      <a:pt x="26" y="29"/>
                    </a:lnTo>
                    <a:lnTo>
                      <a:pt x="16" y="52"/>
                    </a:lnTo>
                    <a:lnTo>
                      <a:pt x="0" y="71"/>
                    </a:lnTo>
                    <a:lnTo>
                      <a:pt x="7" y="51"/>
                    </a:lnTo>
                    <a:lnTo>
                      <a:pt x="17" y="28"/>
                    </a:lnTo>
                    <a:lnTo>
                      <a:pt x="25" y="8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7" name="Freeform 128"/>
              <p:cNvSpPr>
                <a:spLocks/>
              </p:cNvSpPr>
              <p:nvPr/>
            </p:nvSpPr>
            <p:spPr bwMode="auto">
              <a:xfrm>
                <a:off x="3222" y="330"/>
                <a:ext cx="45" cy="46"/>
              </a:xfrm>
              <a:custGeom>
                <a:avLst/>
                <a:gdLst>
                  <a:gd name="T0" fmla="*/ 43 w 45"/>
                  <a:gd name="T1" fmla="*/ 0 h 92"/>
                  <a:gd name="T2" fmla="*/ 45 w 45"/>
                  <a:gd name="T3" fmla="*/ 1 h 92"/>
                  <a:gd name="T4" fmla="*/ 43 w 45"/>
                  <a:gd name="T5" fmla="*/ 1 h 92"/>
                  <a:gd name="T6" fmla="*/ 39 w 45"/>
                  <a:gd name="T7" fmla="*/ 2 h 92"/>
                  <a:gd name="T8" fmla="*/ 33 w 45"/>
                  <a:gd name="T9" fmla="*/ 3 h 92"/>
                  <a:gd name="T10" fmla="*/ 26 w 45"/>
                  <a:gd name="T11" fmla="*/ 4 h 92"/>
                  <a:gd name="T12" fmla="*/ 19 w 45"/>
                  <a:gd name="T13" fmla="*/ 5 h 92"/>
                  <a:gd name="T14" fmla="*/ 9 w 45"/>
                  <a:gd name="T15" fmla="*/ 6 h 92"/>
                  <a:gd name="T16" fmla="*/ 0 w 45"/>
                  <a:gd name="T17" fmla="*/ 6 h 92"/>
                  <a:gd name="T18" fmla="*/ 4 w 45"/>
                  <a:gd name="T19" fmla="*/ 6 h 92"/>
                  <a:gd name="T20" fmla="*/ 9 w 45"/>
                  <a:gd name="T21" fmla="*/ 5 h 92"/>
                  <a:gd name="T22" fmla="*/ 16 w 45"/>
                  <a:gd name="T23" fmla="*/ 4 h 92"/>
                  <a:gd name="T24" fmla="*/ 22 w 45"/>
                  <a:gd name="T25" fmla="*/ 3 h 92"/>
                  <a:gd name="T26" fmla="*/ 27 w 45"/>
                  <a:gd name="T27" fmla="*/ 2 h 92"/>
                  <a:gd name="T28" fmla="*/ 35 w 45"/>
                  <a:gd name="T29" fmla="*/ 1 h 92"/>
                  <a:gd name="T30" fmla="*/ 39 w 45"/>
                  <a:gd name="T31" fmla="*/ 1 h 92"/>
                  <a:gd name="T32" fmla="*/ 43 w 45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92">
                    <a:moveTo>
                      <a:pt x="43" y="0"/>
                    </a:moveTo>
                    <a:lnTo>
                      <a:pt x="45" y="5"/>
                    </a:lnTo>
                    <a:lnTo>
                      <a:pt x="43" y="13"/>
                    </a:lnTo>
                    <a:lnTo>
                      <a:pt x="39" y="26"/>
                    </a:lnTo>
                    <a:lnTo>
                      <a:pt x="33" y="41"/>
                    </a:lnTo>
                    <a:lnTo>
                      <a:pt x="26" y="56"/>
                    </a:lnTo>
                    <a:lnTo>
                      <a:pt x="19" y="71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4" y="84"/>
                    </a:lnTo>
                    <a:lnTo>
                      <a:pt x="9" y="73"/>
                    </a:lnTo>
                    <a:lnTo>
                      <a:pt x="16" y="56"/>
                    </a:lnTo>
                    <a:lnTo>
                      <a:pt x="22" y="40"/>
                    </a:lnTo>
                    <a:lnTo>
                      <a:pt x="27" y="25"/>
                    </a:lnTo>
                    <a:lnTo>
                      <a:pt x="35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8" name="Freeform 129"/>
              <p:cNvSpPr>
                <a:spLocks/>
              </p:cNvSpPr>
              <p:nvPr/>
            </p:nvSpPr>
            <p:spPr bwMode="auto">
              <a:xfrm>
                <a:off x="3176" y="325"/>
                <a:ext cx="49" cy="50"/>
              </a:xfrm>
              <a:custGeom>
                <a:avLst/>
                <a:gdLst>
                  <a:gd name="T0" fmla="*/ 48 w 49"/>
                  <a:gd name="T1" fmla="*/ 0 h 101"/>
                  <a:gd name="T2" fmla="*/ 49 w 49"/>
                  <a:gd name="T3" fmla="*/ 0 h 101"/>
                  <a:gd name="T4" fmla="*/ 46 w 49"/>
                  <a:gd name="T5" fmla="*/ 1 h 101"/>
                  <a:gd name="T6" fmla="*/ 42 w 49"/>
                  <a:gd name="T7" fmla="*/ 1 h 101"/>
                  <a:gd name="T8" fmla="*/ 35 w 49"/>
                  <a:gd name="T9" fmla="*/ 3 h 101"/>
                  <a:gd name="T10" fmla="*/ 28 w 49"/>
                  <a:gd name="T11" fmla="*/ 4 h 101"/>
                  <a:gd name="T12" fmla="*/ 18 w 49"/>
                  <a:gd name="T13" fmla="*/ 5 h 101"/>
                  <a:gd name="T14" fmla="*/ 9 w 49"/>
                  <a:gd name="T15" fmla="*/ 5 h 101"/>
                  <a:gd name="T16" fmla="*/ 0 w 49"/>
                  <a:gd name="T17" fmla="*/ 6 h 101"/>
                  <a:gd name="T18" fmla="*/ 3 w 49"/>
                  <a:gd name="T19" fmla="*/ 5 h 101"/>
                  <a:gd name="T20" fmla="*/ 9 w 49"/>
                  <a:gd name="T21" fmla="*/ 4 h 101"/>
                  <a:gd name="T22" fmla="*/ 16 w 49"/>
                  <a:gd name="T23" fmla="*/ 3 h 101"/>
                  <a:gd name="T24" fmla="*/ 23 w 49"/>
                  <a:gd name="T25" fmla="*/ 2 h 101"/>
                  <a:gd name="T26" fmla="*/ 32 w 49"/>
                  <a:gd name="T27" fmla="*/ 1 h 101"/>
                  <a:gd name="T28" fmla="*/ 39 w 49"/>
                  <a:gd name="T29" fmla="*/ 0 h 101"/>
                  <a:gd name="T30" fmla="*/ 45 w 49"/>
                  <a:gd name="T31" fmla="*/ 0 h 101"/>
                  <a:gd name="T32" fmla="*/ 48 w 49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101">
                    <a:moveTo>
                      <a:pt x="48" y="0"/>
                    </a:moveTo>
                    <a:lnTo>
                      <a:pt x="49" y="5"/>
                    </a:lnTo>
                    <a:lnTo>
                      <a:pt x="46" y="17"/>
                    </a:lnTo>
                    <a:lnTo>
                      <a:pt x="42" y="31"/>
                    </a:lnTo>
                    <a:lnTo>
                      <a:pt x="35" y="48"/>
                    </a:lnTo>
                    <a:lnTo>
                      <a:pt x="28" y="65"/>
                    </a:lnTo>
                    <a:lnTo>
                      <a:pt x="18" y="81"/>
                    </a:lnTo>
                    <a:lnTo>
                      <a:pt x="9" y="93"/>
                    </a:lnTo>
                    <a:lnTo>
                      <a:pt x="0" y="101"/>
                    </a:lnTo>
                    <a:lnTo>
                      <a:pt x="3" y="93"/>
                    </a:lnTo>
                    <a:lnTo>
                      <a:pt x="9" y="79"/>
                    </a:lnTo>
                    <a:lnTo>
                      <a:pt x="16" y="63"/>
                    </a:lnTo>
                    <a:lnTo>
                      <a:pt x="23" y="45"/>
                    </a:lnTo>
                    <a:lnTo>
                      <a:pt x="32" y="28"/>
                    </a:lnTo>
                    <a:lnTo>
                      <a:pt x="39" y="13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49" name="Freeform 130"/>
              <p:cNvSpPr>
                <a:spLocks/>
              </p:cNvSpPr>
              <p:nvPr/>
            </p:nvSpPr>
            <p:spPr bwMode="auto">
              <a:xfrm>
                <a:off x="3145" y="331"/>
                <a:ext cx="53" cy="41"/>
              </a:xfrm>
              <a:custGeom>
                <a:avLst/>
                <a:gdLst>
                  <a:gd name="T0" fmla="*/ 53 w 53"/>
                  <a:gd name="T1" fmla="*/ 0 h 82"/>
                  <a:gd name="T2" fmla="*/ 53 w 53"/>
                  <a:gd name="T3" fmla="*/ 1 h 82"/>
                  <a:gd name="T4" fmla="*/ 50 w 53"/>
                  <a:gd name="T5" fmla="*/ 1 h 82"/>
                  <a:gd name="T6" fmla="*/ 43 w 53"/>
                  <a:gd name="T7" fmla="*/ 2 h 82"/>
                  <a:gd name="T8" fmla="*/ 36 w 53"/>
                  <a:gd name="T9" fmla="*/ 3 h 82"/>
                  <a:gd name="T10" fmla="*/ 26 w 53"/>
                  <a:gd name="T11" fmla="*/ 4 h 82"/>
                  <a:gd name="T12" fmla="*/ 16 w 53"/>
                  <a:gd name="T13" fmla="*/ 5 h 82"/>
                  <a:gd name="T14" fmla="*/ 7 w 53"/>
                  <a:gd name="T15" fmla="*/ 5 h 82"/>
                  <a:gd name="T16" fmla="*/ 0 w 53"/>
                  <a:gd name="T17" fmla="*/ 6 h 82"/>
                  <a:gd name="T18" fmla="*/ 4 w 53"/>
                  <a:gd name="T19" fmla="*/ 5 h 82"/>
                  <a:gd name="T20" fmla="*/ 11 w 53"/>
                  <a:gd name="T21" fmla="*/ 4 h 82"/>
                  <a:gd name="T22" fmla="*/ 18 w 53"/>
                  <a:gd name="T23" fmla="*/ 4 h 82"/>
                  <a:gd name="T24" fmla="*/ 27 w 53"/>
                  <a:gd name="T25" fmla="*/ 3 h 82"/>
                  <a:gd name="T26" fmla="*/ 36 w 53"/>
                  <a:gd name="T27" fmla="*/ 2 h 82"/>
                  <a:gd name="T28" fmla="*/ 43 w 53"/>
                  <a:gd name="T29" fmla="*/ 1 h 82"/>
                  <a:gd name="T30" fmla="*/ 49 w 53"/>
                  <a:gd name="T31" fmla="*/ 1 h 82"/>
                  <a:gd name="T32" fmla="*/ 53 w 5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82">
                    <a:moveTo>
                      <a:pt x="53" y="0"/>
                    </a:moveTo>
                    <a:lnTo>
                      <a:pt x="53" y="3"/>
                    </a:lnTo>
                    <a:lnTo>
                      <a:pt x="50" y="13"/>
                    </a:lnTo>
                    <a:lnTo>
                      <a:pt x="43" y="26"/>
                    </a:lnTo>
                    <a:lnTo>
                      <a:pt x="36" y="41"/>
                    </a:lnTo>
                    <a:lnTo>
                      <a:pt x="26" y="56"/>
                    </a:lnTo>
                    <a:lnTo>
                      <a:pt x="16" y="67"/>
                    </a:lnTo>
                    <a:lnTo>
                      <a:pt x="7" y="77"/>
                    </a:lnTo>
                    <a:lnTo>
                      <a:pt x="0" y="82"/>
                    </a:lnTo>
                    <a:lnTo>
                      <a:pt x="4" y="74"/>
                    </a:lnTo>
                    <a:lnTo>
                      <a:pt x="11" y="62"/>
                    </a:lnTo>
                    <a:lnTo>
                      <a:pt x="18" y="49"/>
                    </a:lnTo>
                    <a:lnTo>
                      <a:pt x="27" y="33"/>
                    </a:lnTo>
                    <a:lnTo>
                      <a:pt x="36" y="19"/>
                    </a:lnTo>
                    <a:lnTo>
                      <a:pt x="43" y="8"/>
                    </a:lnTo>
                    <a:lnTo>
                      <a:pt x="49" y="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0" name="Freeform 131"/>
              <p:cNvSpPr>
                <a:spLocks/>
              </p:cNvSpPr>
              <p:nvPr/>
            </p:nvSpPr>
            <p:spPr bwMode="auto">
              <a:xfrm>
                <a:off x="3122" y="333"/>
                <a:ext cx="46" cy="35"/>
              </a:xfrm>
              <a:custGeom>
                <a:avLst/>
                <a:gdLst>
                  <a:gd name="T0" fmla="*/ 44 w 46"/>
                  <a:gd name="T1" fmla="*/ 0 h 69"/>
                  <a:gd name="T2" fmla="*/ 46 w 46"/>
                  <a:gd name="T3" fmla="*/ 1 h 69"/>
                  <a:gd name="T4" fmla="*/ 43 w 46"/>
                  <a:gd name="T5" fmla="*/ 1 h 69"/>
                  <a:gd name="T6" fmla="*/ 40 w 46"/>
                  <a:gd name="T7" fmla="*/ 2 h 69"/>
                  <a:gd name="T8" fmla="*/ 34 w 46"/>
                  <a:gd name="T9" fmla="*/ 3 h 69"/>
                  <a:gd name="T10" fmla="*/ 27 w 46"/>
                  <a:gd name="T11" fmla="*/ 3 h 69"/>
                  <a:gd name="T12" fmla="*/ 19 w 46"/>
                  <a:gd name="T13" fmla="*/ 4 h 69"/>
                  <a:gd name="T14" fmla="*/ 10 w 46"/>
                  <a:gd name="T15" fmla="*/ 4 h 69"/>
                  <a:gd name="T16" fmla="*/ 0 w 46"/>
                  <a:gd name="T17" fmla="*/ 5 h 69"/>
                  <a:gd name="T18" fmla="*/ 4 w 46"/>
                  <a:gd name="T19" fmla="*/ 4 h 69"/>
                  <a:gd name="T20" fmla="*/ 10 w 46"/>
                  <a:gd name="T21" fmla="*/ 4 h 69"/>
                  <a:gd name="T22" fmla="*/ 17 w 46"/>
                  <a:gd name="T23" fmla="*/ 3 h 69"/>
                  <a:gd name="T24" fmla="*/ 24 w 46"/>
                  <a:gd name="T25" fmla="*/ 2 h 69"/>
                  <a:gd name="T26" fmla="*/ 30 w 46"/>
                  <a:gd name="T27" fmla="*/ 1 h 69"/>
                  <a:gd name="T28" fmla="*/ 36 w 46"/>
                  <a:gd name="T29" fmla="*/ 1 h 69"/>
                  <a:gd name="T30" fmla="*/ 41 w 46"/>
                  <a:gd name="T31" fmla="*/ 1 h 69"/>
                  <a:gd name="T32" fmla="*/ 44 w 46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9">
                    <a:moveTo>
                      <a:pt x="44" y="0"/>
                    </a:moveTo>
                    <a:lnTo>
                      <a:pt x="46" y="3"/>
                    </a:lnTo>
                    <a:lnTo>
                      <a:pt x="43" y="11"/>
                    </a:lnTo>
                    <a:lnTo>
                      <a:pt x="40" y="21"/>
                    </a:lnTo>
                    <a:lnTo>
                      <a:pt x="34" y="33"/>
                    </a:lnTo>
                    <a:lnTo>
                      <a:pt x="27" y="44"/>
                    </a:lnTo>
                    <a:lnTo>
                      <a:pt x="19" y="56"/>
                    </a:lnTo>
                    <a:lnTo>
                      <a:pt x="10" y="64"/>
                    </a:lnTo>
                    <a:lnTo>
                      <a:pt x="0" y="69"/>
                    </a:lnTo>
                    <a:lnTo>
                      <a:pt x="4" y="61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6"/>
                    </a:lnTo>
                    <a:lnTo>
                      <a:pt x="30" y="16"/>
                    </a:lnTo>
                    <a:lnTo>
                      <a:pt x="36" y="6"/>
                    </a:lnTo>
                    <a:lnTo>
                      <a:pt x="41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1" name="Freeform 132"/>
              <p:cNvSpPr>
                <a:spLocks/>
              </p:cNvSpPr>
              <p:nvPr/>
            </p:nvSpPr>
            <p:spPr bwMode="auto">
              <a:xfrm>
                <a:off x="3098" y="334"/>
                <a:ext cx="40" cy="25"/>
              </a:xfrm>
              <a:custGeom>
                <a:avLst/>
                <a:gdLst>
                  <a:gd name="T0" fmla="*/ 38 w 40"/>
                  <a:gd name="T1" fmla="*/ 0 h 50"/>
                  <a:gd name="T2" fmla="*/ 40 w 40"/>
                  <a:gd name="T3" fmla="*/ 1 h 50"/>
                  <a:gd name="T4" fmla="*/ 37 w 40"/>
                  <a:gd name="T5" fmla="*/ 1 h 50"/>
                  <a:gd name="T6" fmla="*/ 33 w 40"/>
                  <a:gd name="T7" fmla="*/ 2 h 50"/>
                  <a:gd name="T8" fmla="*/ 25 w 40"/>
                  <a:gd name="T9" fmla="*/ 2 h 50"/>
                  <a:gd name="T10" fmla="*/ 18 w 40"/>
                  <a:gd name="T11" fmla="*/ 3 h 50"/>
                  <a:gd name="T12" fmla="*/ 11 w 40"/>
                  <a:gd name="T13" fmla="*/ 3 h 50"/>
                  <a:gd name="T14" fmla="*/ 4 w 40"/>
                  <a:gd name="T15" fmla="*/ 3 h 50"/>
                  <a:gd name="T16" fmla="*/ 0 w 40"/>
                  <a:gd name="T17" fmla="*/ 4 h 50"/>
                  <a:gd name="T18" fmla="*/ 8 w 40"/>
                  <a:gd name="T19" fmla="*/ 3 h 50"/>
                  <a:gd name="T20" fmla="*/ 20 w 40"/>
                  <a:gd name="T21" fmla="*/ 2 h 50"/>
                  <a:gd name="T22" fmla="*/ 31 w 40"/>
                  <a:gd name="T23" fmla="*/ 1 h 50"/>
                  <a:gd name="T24" fmla="*/ 38 w 40"/>
                  <a:gd name="T25" fmla="*/ 0 h 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38" y="0"/>
                    </a:moveTo>
                    <a:lnTo>
                      <a:pt x="40" y="4"/>
                    </a:lnTo>
                    <a:lnTo>
                      <a:pt x="37" y="10"/>
                    </a:lnTo>
                    <a:lnTo>
                      <a:pt x="33" y="18"/>
                    </a:lnTo>
                    <a:lnTo>
                      <a:pt x="25" y="28"/>
                    </a:lnTo>
                    <a:lnTo>
                      <a:pt x="18" y="37"/>
                    </a:lnTo>
                    <a:lnTo>
                      <a:pt x="11" y="45"/>
                    </a:lnTo>
                    <a:lnTo>
                      <a:pt x="4" y="48"/>
                    </a:lnTo>
                    <a:lnTo>
                      <a:pt x="0" y="50"/>
                    </a:lnTo>
                    <a:lnTo>
                      <a:pt x="8" y="38"/>
                    </a:lnTo>
                    <a:lnTo>
                      <a:pt x="20" y="22"/>
                    </a:lnTo>
                    <a:lnTo>
                      <a:pt x="31" y="7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2" name="Freeform 133"/>
              <p:cNvSpPr>
                <a:spLocks/>
              </p:cNvSpPr>
              <p:nvPr/>
            </p:nvSpPr>
            <p:spPr bwMode="auto">
              <a:xfrm>
                <a:off x="3083" y="338"/>
                <a:ext cx="26" cy="16"/>
              </a:xfrm>
              <a:custGeom>
                <a:avLst/>
                <a:gdLst>
                  <a:gd name="T0" fmla="*/ 26 w 26"/>
                  <a:gd name="T1" fmla="*/ 0 h 31"/>
                  <a:gd name="T2" fmla="*/ 26 w 26"/>
                  <a:gd name="T3" fmla="*/ 1 h 31"/>
                  <a:gd name="T4" fmla="*/ 19 w 26"/>
                  <a:gd name="T5" fmla="*/ 2 h 31"/>
                  <a:gd name="T6" fmla="*/ 10 w 26"/>
                  <a:gd name="T7" fmla="*/ 2 h 31"/>
                  <a:gd name="T8" fmla="*/ 0 w 26"/>
                  <a:gd name="T9" fmla="*/ 2 h 31"/>
                  <a:gd name="T10" fmla="*/ 9 w 26"/>
                  <a:gd name="T11" fmla="*/ 2 h 31"/>
                  <a:gd name="T12" fmla="*/ 16 w 26"/>
                  <a:gd name="T13" fmla="*/ 1 h 31"/>
                  <a:gd name="T14" fmla="*/ 22 w 26"/>
                  <a:gd name="T15" fmla="*/ 0 h 31"/>
                  <a:gd name="T16" fmla="*/ 26 w 26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31">
                    <a:moveTo>
                      <a:pt x="26" y="0"/>
                    </a:moveTo>
                    <a:lnTo>
                      <a:pt x="26" y="8"/>
                    </a:lnTo>
                    <a:lnTo>
                      <a:pt x="19" y="19"/>
                    </a:lnTo>
                    <a:lnTo>
                      <a:pt x="10" y="29"/>
                    </a:lnTo>
                    <a:lnTo>
                      <a:pt x="0" y="31"/>
                    </a:lnTo>
                    <a:lnTo>
                      <a:pt x="9" y="24"/>
                    </a:lnTo>
                    <a:lnTo>
                      <a:pt x="16" y="11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3" name="Freeform 134"/>
              <p:cNvSpPr>
                <a:spLocks/>
              </p:cNvSpPr>
              <p:nvPr/>
            </p:nvSpPr>
            <p:spPr bwMode="auto">
              <a:xfrm>
                <a:off x="3312" y="340"/>
                <a:ext cx="29" cy="21"/>
              </a:xfrm>
              <a:custGeom>
                <a:avLst/>
                <a:gdLst>
                  <a:gd name="T0" fmla="*/ 0 w 29"/>
                  <a:gd name="T1" fmla="*/ 2 h 43"/>
                  <a:gd name="T2" fmla="*/ 5 w 29"/>
                  <a:gd name="T3" fmla="*/ 2 h 43"/>
                  <a:gd name="T4" fmla="*/ 13 w 29"/>
                  <a:gd name="T5" fmla="*/ 1 h 43"/>
                  <a:gd name="T6" fmla="*/ 22 w 29"/>
                  <a:gd name="T7" fmla="*/ 0 h 43"/>
                  <a:gd name="T8" fmla="*/ 29 w 29"/>
                  <a:gd name="T9" fmla="*/ 0 h 43"/>
                  <a:gd name="T10" fmla="*/ 29 w 29"/>
                  <a:gd name="T11" fmla="*/ 0 h 43"/>
                  <a:gd name="T12" fmla="*/ 20 w 29"/>
                  <a:gd name="T13" fmla="*/ 1 h 43"/>
                  <a:gd name="T14" fmla="*/ 9 w 29"/>
                  <a:gd name="T15" fmla="*/ 2 h 43"/>
                  <a:gd name="T16" fmla="*/ 0 w 29"/>
                  <a:gd name="T17" fmla="*/ 2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43">
                    <a:moveTo>
                      <a:pt x="0" y="43"/>
                    </a:moveTo>
                    <a:lnTo>
                      <a:pt x="5" y="33"/>
                    </a:lnTo>
                    <a:lnTo>
                      <a:pt x="13" y="16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0" y="21"/>
                    </a:lnTo>
                    <a:lnTo>
                      <a:pt x="9" y="3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4" name="Freeform 135"/>
              <p:cNvSpPr>
                <a:spLocks/>
              </p:cNvSpPr>
              <p:nvPr/>
            </p:nvSpPr>
            <p:spPr bwMode="auto">
              <a:xfrm>
                <a:off x="3311" y="362"/>
                <a:ext cx="39" cy="8"/>
              </a:xfrm>
              <a:custGeom>
                <a:avLst/>
                <a:gdLst>
                  <a:gd name="T0" fmla="*/ 0 w 39"/>
                  <a:gd name="T1" fmla="*/ 0 h 17"/>
                  <a:gd name="T2" fmla="*/ 7 w 39"/>
                  <a:gd name="T3" fmla="*/ 0 h 17"/>
                  <a:gd name="T4" fmla="*/ 19 w 39"/>
                  <a:gd name="T5" fmla="*/ 0 h 17"/>
                  <a:gd name="T6" fmla="*/ 31 w 39"/>
                  <a:gd name="T7" fmla="*/ 1 h 17"/>
                  <a:gd name="T8" fmla="*/ 39 w 39"/>
                  <a:gd name="T9" fmla="*/ 0 h 17"/>
                  <a:gd name="T10" fmla="*/ 39 w 39"/>
                  <a:gd name="T11" fmla="*/ 0 h 17"/>
                  <a:gd name="T12" fmla="*/ 36 w 39"/>
                  <a:gd name="T13" fmla="*/ 0 h 17"/>
                  <a:gd name="T14" fmla="*/ 30 w 39"/>
                  <a:gd name="T15" fmla="*/ 0 h 17"/>
                  <a:gd name="T16" fmla="*/ 24 w 39"/>
                  <a:gd name="T17" fmla="*/ 0 h 17"/>
                  <a:gd name="T18" fmla="*/ 17 w 39"/>
                  <a:gd name="T19" fmla="*/ 0 h 17"/>
                  <a:gd name="T20" fmla="*/ 10 w 39"/>
                  <a:gd name="T21" fmla="*/ 0 h 17"/>
                  <a:gd name="T22" fmla="*/ 4 w 39"/>
                  <a:gd name="T23" fmla="*/ 0 h 17"/>
                  <a:gd name="T24" fmla="*/ 0 w 39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17">
                    <a:moveTo>
                      <a:pt x="0" y="0"/>
                    </a:moveTo>
                    <a:lnTo>
                      <a:pt x="7" y="4"/>
                    </a:lnTo>
                    <a:lnTo>
                      <a:pt x="19" y="12"/>
                    </a:lnTo>
                    <a:lnTo>
                      <a:pt x="31" y="17"/>
                    </a:lnTo>
                    <a:lnTo>
                      <a:pt x="39" y="15"/>
                    </a:lnTo>
                    <a:lnTo>
                      <a:pt x="39" y="12"/>
                    </a:lnTo>
                    <a:lnTo>
                      <a:pt x="36" y="9"/>
                    </a:lnTo>
                    <a:lnTo>
                      <a:pt x="30" y="7"/>
                    </a:lnTo>
                    <a:lnTo>
                      <a:pt x="24" y="5"/>
                    </a:lnTo>
                    <a:lnTo>
                      <a:pt x="17" y="4"/>
                    </a:lnTo>
                    <a:lnTo>
                      <a:pt x="10" y="2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5" name="Freeform 136"/>
              <p:cNvSpPr>
                <a:spLocks/>
              </p:cNvSpPr>
              <p:nvPr/>
            </p:nvSpPr>
            <p:spPr bwMode="auto">
              <a:xfrm>
                <a:off x="3318" y="352"/>
                <a:ext cx="42" cy="8"/>
              </a:xfrm>
              <a:custGeom>
                <a:avLst/>
                <a:gdLst>
                  <a:gd name="T0" fmla="*/ 0 w 42"/>
                  <a:gd name="T1" fmla="*/ 2 h 14"/>
                  <a:gd name="T2" fmla="*/ 3 w 42"/>
                  <a:gd name="T3" fmla="*/ 2 h 14"/>
                  <a:gd name="T4" fmla="*/ 9 w 42"/>
                  <a:gd name="T5" fmla="*/ 1 h 14"/>
                  <a:gd name="T6" fmla="*/ 16 w 42"/>
                  <a:gd name="T7" fmla="*/ 1 h 14"/>
                  <a:gd name="T8" fmla="*/ 23 w 42"/>
                  <a:gd name="T9" fmla="*/ 1 h 14"/>
                  <a:gd name="T10" fmla="*/ 30 w 42"/>
                  <a:gd name="T11" fmla="*/ 1 h 14"/>
                  <a:gd name="T12" fmla="*/ 36 w 42"/>
                  <a:gd name="T13" fmla="*/ 1 h 14"/>
                  <a:gd name="T14" fmla="*/ 40 w 42"/>
                  <a:gd name="T15" fmla="*/ 1 h 14"/>
                  <a:gd name="T16" fmla="*/ 42 w 42"/>
                  <a:gd name="T17" fmla="*/ 1 h 14"/>
                  <a:gd name="T18" fmla="*/ 36 w 42"/>
                  <a:gd name="T19" fmla="*/ 0 h 14"/>
                  <a:gd name="T20" fmla="*/ 24 w 42"/>
                  <a:gd name="T21" fmla="*/ 1 h 14"/>
                  <a:gd name="T22" fmla="*/ 10 w 42"/>
                  <a:gd name="T23" fmla="*/ 1 h 14"/>
                  <a:gd name="T24" fmla="*/ 0 w 42"/>
                  <a:gd name="T25" fmla="*/ 2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14">
                    <a:moveTo>
                      <a:pt x="0" y="14"/>
                    </a:moveTo>
                    <a:lnTo>
                      <a:pt x="3" y="14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3"/>
                    </a:lnTo>
                    <a:lnTo>
                      <a:pt x="30" y="11"/>
                    </a:lnTo>
                    <a:lnTo>
                      <a:pt x="36" y="10"/>
                    </a:lnTo>
                    <a:lnTo>
                      <a:pt x="40" y="6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24" y="3"/>
                    </a:lnTo>
                    <a:lnTo>
                      <a:pt x="10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6" name="Freeform 137"/>
              <p:cNvSpPr>
                <a:spLocks/>
              </p:cNvSpPr>
              <p:nvPr/>
            </p:nvSpPr>
            <p:spPr bwMode="auto">
              <a:xfrm>
                <a:off x="3298" y="366"/>
                <a:ext cx="40" cy="17"/>
              </a:xfrm>
              <a:custGeom>
                <a:avLst/>
                <a:gdLst>
                  <a:gd name="T0" fmla="*/ 0 w 40"/>
                  <a:gd name="T1" fmla="*/ 0 h 35"/>
                  <a:gd name="T2" fmla="*/ 6 w 40"/>
                  <a:gd name="T3" fmla="*/ 0 h 35"/>
                  <a:gd name="T4" fmla="*/ 11 w 40"/>
                  <a:gd name="T5" fmla="*/ 0 h 35"/>
                  <a:gd name="T6" fmla="*/ 19 w 40"/>
                  <a:gd name="T7" fmla="*/ 0 h 35"/>
                  <a:gd name="T8" fmla="*/ 27 w 40"/>
                  <a:gd name="T9" fmla="*/ 1 h 35"/>
                  <a:gd name="T10" fmla="*/ 33 w 40"/>
                  <a:gd name="T11" fmla="*/ 1 h 35"/>
                  <a:gd name="T12" fmla="*/ 37 w 40"/>
                  <a:gd name="T13" fmla="*/ 1 h 35"/>
                  <a:gd name="T14" fmla="*/ 40 w 40"/>
                  <a:gd name="T15" fmla="*/ 1 h 35"/>
                  <a:gd name="T16" fmla="*/ 40 w 40"/>
                  <a:gd name="T17" fmla="*/ 2 h 35"/>
                  <a:gd name="T18" fmla="*/ 33 w 40"/>
                  <a:gd name="T19" fmla="*/ 2 h 35"/>
                  <a:gd name="T20" fmla="*/ 20 w 40"/>
                  <a:gd name="T21" fmla="*/ 1 h 35"/>
                  <a:gd name="T22" fmla="*/ 9 w 40"/>
                  <a:gd name="T23" fmla="*/ 0 h 35"/>
                  <a:gd name="T24" fmla="*/ 0 w 40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35">
                    <a:moveTo>
                      <a:pt x="0" y="0"/>
                    </a:moveTo>
                    <a:lnTo>
                      <a:pt x="6" y="3"/>
                    </a:lnTo>
                    <a:lnTo>
                      <a:pt x="11" y="7"/>
                    </a:lnTo>
                    <a:lnTo>
                      <a:pt x="19" y="12"/>
                    </a:lnTo>
                    <a:lnTo>
                      <a:pt x="27" y="17"/>
                    </a:lnTo>
                    <a:lnTo>
                      <a:pt x="33" y="23"/>
                    </a:lnTo>
                    <a:lnTo>
                      <a:pt x="37" y="28"/>
                    </a:lnTo>
                    <a:lnTo>
                      <a:pt x="40" y="31"/>
                    </a:lnTo>
                    <a:lnTo>
                      <a:pt x="40" y="35"/>
                    </a:lnTo>
                    <a:lnTo>
                      <a:pt x="33" y="33"/>
                    </a:lnTo>
                    <a:lnTo>
                      <a:pt x="20" y="21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7" name="Freeform 138"/>
              <p:cNvSpPr>
                <a:spLocks/>
              </p:cNvSpPr>
              <p:nvPr/>
            </p:nvSpPr>
            <p:spPr bwMode="auto">
              <a:xfrm>
                <a:off x="3093" y="358"/>
                <a:ext cx="12" cy="31"/>
              </a:xfrm>
              <a:custGeom>
                <a:avLst/>
                <a:gdLst>
                  <a:gd name="T0" fmla="*/ 7 w 12"/>
                  <a:gd name="T1" fmla="*/ 0 h 63"/>
                  <a:gd name="T2" fmla="*/ 10 w 12"/>
                  <a:gd name="T3" fmla="*/ 0 h 63"/>
                  <a:gd name="T4" fmla="*/ 12 w 12"/>
                  <a:gd name="T5" fmla="*/ 2 h 63"/>
                  <a:gd name="T6" fmla="*/ 10 w 12"/>
                  <a:gd name="T7" fmla="*/ 3 h 63"/>
                  <a:gd name="T8" fmla="*/ 5 w 12"/>
                  <a:gd name="T9" fmla="*/ 3 h 63"/>
                  <a:gd name="T10" fmla="*/ 0 w 12"/>
                  <a:gd name="T11" fmla="*/ 3 h 63"/>
                  <a:gd name="T12" fmla="*/ 2 w 12"/>
                  <a:gd name="T13" fmla="*/ 2 h 63"/>
                  <a:gd name="T14" fmla="*/ 6 w 12"/>
                  <a:gd name="T15" fmla="*/ 1 h 63"/>
                  <a:gd name="T16" fmla="*/ 7 w 1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63">
                    <a:moveTo>
                      <a:pt x="7" y="0"/>
                    </a:moveTo>
                    <a:lnTo>
                      <a:pt x="10" y="15"/>
                    </a:lnTo>
                    <a:lnTo>
                      <a:pt x="12" y="36"/>
                    </a:lnTo>
                    <a:lnTo>
                      <a:pt x="10" y="53"/>
                    </a:lnTo>
                    <a:lnTo>
                      <a:pt x="5" y="63"/>
                    </a:lnTo>
                    <a:lnTo>
                      <a:pt x="0" y="56"/>
                    </a:lnTo>
                    <a:lnTo>
                      <a:pt x="2" y="38"/>
                    </a:lnTo>
                    <a:lnTo>
                      <a:pt x="6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8" name="Freeform 139"/>
              <p:cNvSpPr>
                <a:spLocks/>
              </p:cNvSpPr>
              <p:nvPr/>
            </p:nvSpPr>
            <p:spPr bwMode="auto">
              <a:xfrm>
                <a:off x="3072" y="354"/>
                <a:ext cx="16" cy="30"/>
              </a:xfrm>
              <a:custGeom>
                <a:avLst/>
                <a:gdLst>
                  <a:gd name="T0" fmla="*/ 16 w 16"/>
                  <a:gd name="T1" fmla="*/ 0 h 61"/>
                  <a:gd name="T2" fmla="*/ 16 w 16"/>
                  <a:gd name="T3" fmla="*/ 0 h 61"/>
                  <a:gd name="T4" fmla="*/ 14 w 16"/>
                  <a:gd name="T5" fmla="*/ 2 h 61"/>
                  <a:gd name="T6" fmla="*/ 10 w 16"/>
                  <a:gd name="T7" fmla="*/ 3 h 61"/>
                  <a:gd name="T8" fmla="*/ 3 w 16"/>
                  <a:gd name="T9" fmla="*/ 3 h 61"/>
                  <a:gd name="T10" fmla="*/ 0 w 16"/>
                  <a:gd name="T11" fmla="*/ 3 h 61"/>
                  <a:gd name="T12" fmla="*/ 4 w 16"/>
                  <a:gd name="T13" fmla="*/ 2 h 61"/>
                  <a:gd name="T14" fmla="*/ 11 w 16"/>
                  <a:gd name="T15" fmla="*/ 0 h 61"/>
                  <a:gd name="T16" fmla="*/ 16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61">
                    <a:moveTo>
                      <a:pt x="16" y="0"/>
                    </a:moveTo>
                    <a:lnTo>
                      <a:pt x="16" y="15"/>
                    </a:lnTo>
                    <a:lnTo>
                      <a:pt x="14" y="35"/>
                    </a:lnTo>
                    <a:lnTo>
                      <a:pt x="10" y="53"/>
                    </a:lnTo>
                    <a:lnTo>
                      <a:pt x="3" y="61"/>
                    </a:lnTo>
                    <a:lnTo>
                      <a:pt x="0" y="53"/>
                    </a:lnTo>
                    <a:lnTo>
                      <a:pt x="4" y="35"/>
                    </a:lnTo>
                    <a:lnTo>
                      <a:pt x="11" y="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59" name="Freeform 140"/>
              <p:cNvSpPr>
                <a:spLocks/>
              </p:cNvSpPr>
              <p:nvPr/>
            </p:nvSpPr>
            <p:spPr bwMode="auto">
              <a:xfrm>
                <a:off x="3122" y="367"/>
                <a:ext cx="10" cy="29"/>
              </a:xfrm>
              <a:custGeom>
                <a:avLst/>
                <a:gdLst>
                  <a:gd name="T0" fmla="*/ 3 w 10"/>
                  <a:gd name="T1" fmla="*/ 0 h 58"/>
                  <a:gd name="T2" fmla="*/ 7 w 10"/>
                  <a:gd name="T3" fmla="*/ 1 h 58"/>
                  <a:gd name="T4" fmla="*/ 10 w 10"/>
                  <a:gd name="T5" fmla="*/ 2 h 58"/>
                  <a:gd name="T6" fmla="*/ 10 w 10"/>
                  <a:gd name="T7" fmla="*/ 3 h 58"/>
                  <a:gd name="T8" fmla="*/ 6 w 10"/>
                  <a:gd name="T9" fmla="*/ 4 h 58"/>
                  <a:gd name="T10" fmla="*/ 0 w 10"/>
                  <a:gd name="T11" fmla="*/ 4 h 58"/>
                  <a:gd name="T12" fmla="*/ 0 w 10"/>
                  <a:gd name="T13" fmla="*/ 3 h 58"/>
                  <a:gd name="T14" fmla="*/ 3 w 10"/>
                  <a:gd name="T15" fmla="*/ 2 h 58"/>
                  <a:gd name="T16" fmla="*/ 3 w 10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8">
                    <a:moveTo>
                      <a:pt x="3" y="0"/>
                    </a:moveTo>
                    <a:lnTo>
                      <a:pt x="7" y="9"/>
                    </a:lnTo>
                    <a:lnTo>
                      <a:pt x="10" y="27"/>
                    </a:lnTo>
                    <a:lnTo>
                      <a:pt x="10" y="47"/>
                    </a:lnTo>
                    <a:lnTo>
                      <a:pt x="6" y="58"/>
                    </a:lnTo>
                    <a:lnTo>
                      <a:pt x="0" y="55"/>
                    </a:lnTo>
                    <a:lnTo>
                      <a:pt x="0" y="38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0" name="Freeform 141"/>
              <p:cNvSpPr>
                <a:spLocks/>
              </p:cNvSpPr>
              <p:nvPr/>
            </p:nvSpPr>
            <p:spPr bwMode="auto">
              <a:xfrm>
                <a:off x="3145" y="370"/>
                <a:ext cx="20" cy="33"/>
              </a:xfrm>
              <a:custGeom>
                <a:avLst/>
                <a:gdLst>
                  <a:gd name="T0" fmla="*/ 0 w 20"/>
                  <a:gd name="T1" fmla="*/ 0 h 68"/>
                  <a:gd name="T2" fmla="*/ 8 w 20"/>
                  <a:gd name="T3" fmla="*/ 1 h 68"/>
                  <a:gd name="T4" fmla="*/ 17 w 20"/>
                  <a:gd name="T5" fmla="*/ 2 h 68"/>
                  <a:gd name="T6" fmla="*/ 20 w 20"/>
                  <a:gd name="T7" fmla="*/ 3 h 68"/>
                  <a:gd name="T8" fmla="*/ 17 w 20"/>
                  <a:gd name="T9" fmla="*/ 4 h 68"/>
                  <a:gd name="T10" fmla="*/ 10 w 20"/>
                  <a:gd name="T11" fmla="*/ 3 h 68"/>
                  <a:gd name="T12" fmla="*/ 6 w 20"/>
                  <a:gd name="T13" fmla="*/ 2 h 68"/>
                  <a:gd name="T14" fmla="*/ 3 w 20"/>
                  <a:gd name="T15" fmla="*/ 1 h 68"/>
                  <a:gd name="T16" fmla="*/ 0 w 20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68">
                    <a:moveTo>
                      <a:pt x="0" y="0"/>
                    </a:moveTo>
                    <a:lnTo>
                      <a:pt x="8" y="17"/>
                    </a:lnTo>
                    <a:lnTo>
                      <a:pt x="17" y="38"/>
                    </a:lnTo>
                    <a:lnTo>
                      <a:pt x="20" y="58"/>
                    </a:lnTo>
                    <a:lnTo>
                      <a:pt x="17" y="68"/>
                    </a:lnTo>
                    <a:lnTo>
                      <a:pt x="10" y="61"/>
                    </a:lnTo>
                    <a:lnTo>
                      <a:pt x="6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1" name="Freeform 142"/>
              <p:cNvSpPr>
                <a:spLocks/>
              </p:cNvSpPr>
              <p:nvPr/>
            </p:nvSpPr>
            <p:spPr bwMode="auto">
              <a:xfrm>
                <a:off x="3172" y="375"/>
                <a:ext cx="23" cy="36"/>
              </a:xfrm>
              <a:custGeom>
                <a:avLst/>
                <a:gdLst>
                  <a:gd name="T0" fmla="*/ 0 w 23"/>
                  <a:gd name="T1" fmla="*/ 0 h 73"/>
                  <a:gd name="T2" fmla="*/ 9 w 23"/>
                  <a:gd name="T3" fmla="*/ 1 h 73"/>
                  <a:gd name="T4" fmla="*/ 17 w 23"/>
                  <a:gd name="T5" fmla="*/ 2 h 73"/>
                  <a:gd name="T6" fmla="*/ 23 w 23"/>
                  <a:gd name="T7" fmla="*/ 4 h 73"/>
                  <a:gd name="T8" fmla="*/ 20 w 23"/>
                  <a:gd name="T9" fmla="*/ 4 h 73"/>
                  <a:gd name="T10" fmla="*/ 13 w 23"/>
                  <a:gd name="T11" fmla="*/ 3 h 73"/>
                  <a:gd name="T12" fmla="*/ 7 w 23"/>
                  <a:gd name="T13" fmla="*/ 2 h 73"/>
                  <a:gd name="T14" fmla="*/ 3 w 23"/>
                  <a:gd name="T15" fmla="*/ 0 h 73"/>
                  <a:gd name="T16" fmla="*/ 0 w 23"/>
                  <a:gd name="T17" fmla="*/ 0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73">
                    <a:moveTo>
                      <a:pt x="0" y="0"/>
                    </a:moveTo>
                    <a:lnTo>
                      <a:pt x="9" y="17"/>
                    </a:lnTo>
                    <a:lnTo>
                      <a:pt x="17" y="41"/>
                    </a:lnTo>
                    <a:lnTo>
                      <a:pt x="23" y="65"/>
                    </a:lnTo>
                    <a:lnTo>
                      <a:pt x="20" y="73"/>
                    </a:lnTo>
                    <a:lnTo>
                      <a:pt x="13" y="63"/>
                    </a:lnTo>
                    <a:lnTo>
                      <a:pt x="7" y="40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2" name="Freeform 143"/>
              <p:cNvSpPr>
                <a:spLocks/>
              </p:cNvSpPr>
              <p:nvPr/>
            </p:nvSpPr>
            <p:spPr bwMode="auto">
              <a:xfrm>
                <a:off x="3221" y="373"/>
                <a:ext cx="40" cy="39"/>
              </a:xfrm>
              <a:custGeom>
                <a:avLst/>
                <a:gdLst>
                  <a:gd name="T0" fmla="*/ 0 w 40"/>
                  <a:gd name="T1" fmla="*/ 0 h 77"/>
                  <a:gd name="T2" fmla="*/ 7 w 40"/>
                  <a:gd name="T3" fmla="*/ 1 h 77"/>
                  <a:gd name="T4" fmla="*/ 14 w 40"/>
                  <a:gd name="T5" fmla="*/ 1 h 77"/>
                  <a:gd name="T6" fmla="*/ 21 w 40"/>
                  <a:gd name="T7" fmla="*/ 2 h 77"/>
                  <a:gd name="T8" fmla="*/ 28 w 40"/>
                  <a:gd name="T9" fmla="*/ 3 h 77"/>
                  <a:gd name="T10" fmla="*/ 34 w 40"/>
                  <a:gd name="T11" fmla="*/ 4 h 77"/>
                  <a:gd name="T12" fmla="*/ 38 w 40"/>
                  <a:gd name="T13" fmla="*/ 4 h 77"/>
                  <a:gd name="T14" fmla="*/ 40 w 40"/>
                  <a:gd name="T15" fmla="*/ 5 h 77"/>
                  <a:gd name="T16" fmla="*/ 38 w 40"/>
                  <a:gd name="T17" fmla="*/ 5 h 77"/>
                  <a:gd name="T18" fmla="*/ 30 w 40"/>
                  <a:gd name="T19" fmla="*/ 5 h 77"/>
                  <a:gd name="T20" fmla="*/ 20 w 40"/>
                  <a:gd name="T21" fmla="*/ 3 h 77"/>
                  <a:gd name="T22" fmla="*/ 10 w 40"/>
                  <a:gd name="T23" fmla="*/ 1 h 77"/>
                  <a:gd name="T24" fmla="*/ 0 w 40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77">
                    <a:moveTo>
                      <a:pt x="0" y="0"/>
                    </a:moveTo>
                    <a:lnTo>
                      <a:pt x="7" y="6"/>
                    </a:lnTo>
                    <a:lnTo>
                      <a:pt x="14" y="16"/>
                    </a:lnTo>
                    <a:lnTo>
                      <a:pt x="21" y="28"/>
                    </a:lnTo>
                    <a:lnTo>
                      <a:pt x="28" y="41"/>
                    </a:lnTo>
                    <a:lnTo>
                      <a:pt x="34" y="53"/>
                    </a:lnTo>
                    <a:lnTo>
                      <a:pt x="38" y="64"/>
                    </a:lnTo>
                    <a:lnTo>
                      <a:pt x="40" y="73"/>
                    </a:lnTo>
                    <a:lnTo>
                      <a:pt x="38" y="77"/>
                    </a:lnTo>
                    <a:lnTo>
                      <a:pt x="30" y="68"/>
                    </a:lnTo>
                    <a:lnTo>
                      <a:pt x="20" y="43"/>
                    </a:lnTo>
                    <a:lnTo>
                      <a:pt x="1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3" name="Freeform 144"/>
              <p:cNvSpPr>
                <a:spLocks/>
              </p:cNvSpPr>
              <p:nvPr/>
            </p:nvSpPr>
            <p:spPr bwMode="auto">
              <a:xfrm>
                <a:off x="3275" y="367"/>
                <a:ext cx="46" cy="36"/>
              </a:xfrm>
              <a:custGeom>
                <a:avLst/>
                <a:gdLst>
                  <a:gd name="T0" fmla="*/ 0 w 46"/>
                  <a:gd name="T1" fmla="*/ 0 h 71"/>
                  <a:gd name="T2" fmla="*/ 6 w 46"/>
                  <a:gd name="T3" fmla="*/ 1 h 71"/>
                  <a:gd name="T4" fmla="*/ 13 w 46"/>
                  <a:gd name="T5" fmla="*/ 1 h 71"/>
                  <a:gd name="T6" fmla="*/ 22 w 46"/>
                  <a:gd name="T7" fmla="*/ 2 h 71"/>
                  <a:gd name="T8" fmla="*/ 30 w 46"/>
                  <a:gd name="T9" fmla="*/ 3 h 71"/>
                  <a:gd name="T10" fmla="*/ 37 w 46"/>
                  <a:gd name="T11" fmla="*/ 3 h 71"/>
                  <a:gd name="T12" fmla="*/ 43 w 46"/>
                  <a:gd name="T13" fmla="*/ 4 h 71"/>
                  <a:gd name="T14" fmla="*/ 46 w 46"/>
                  <a:gd name="T15" fmla="*/ 5 h 71"/>
                  <a:gd name="T16" fmla="*/ 44 w 46"/>
                  <a:gd name="T17" fmla="*/ 5 h 71"/>
                  <a:gd name="T18" fmla="*/ 40 w 46"/>
                  <a:gd name="T19" fmla="*/ 5 h 71"/>
                  <a:gd name="T20" fmla="*/ 34 w 46"/>
                  <a:gd name="T21" fmla="*/ 4 h 71"/>
                  <a:gd name="T22" fmla="*/ 27 w 46"/>
                  <a:gd name="T23" fmla="*/ 4 h 71"/>
                  <a:gd name="T24" fmla="*/ 22 w 46"/>
                  <a:gd name="T25" fmla="*/ 3 h 71"/>
                  <a:gd name="T26" fmla="*/ 14 w 46"/>
                  <a:gd name="T27" fmla="*/ 2 h 71"/>
                  <a:gd name="T28" fmla="*/ 9 w 46"/>
                  <a:gd name="T29" fmla="*/ 1 h 71"/>
                  <a:gd name="T30" fmla="*/ 4 w 46"/>
                  <a:gd name="T31" fmla="*/ 1 h 71"/>
                  <a:gd name="T32" fmla="*/ 0 w 46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1">
                    <a:moveTo>
                      <a:pt x="0" y="0"/>
                    </a:moveTo>
                    <a:lnTo>
                      <a:pt x="6" y="5"/>
                    </a:lnTo>
                    <a:lnTo>
                      <a:pt x="13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7" y="48"/>
                    </a:lnTo>
                    <a:lnTo>
                      <a:pt x="43" y="58"/>
                    </a:lnTo>
                    <a:lnTo>
                      <a:pt x="46" y="66"/>
                    </a:lnTo>
                    <a:lnTo>
                      <a:pt x="44" y="71"/>
                    </a:lnTo>
                    <a:lnTo>
                      <a:pt x="40" y="70"/>
                    </a:lnTo>
                    <a:lnTo>
                      <a:pt x="34" y="63"/>
                    </a:lnTo>
                    <a:lnTo>
                      <a:pt x="27" y="53"/>
                    </a:lnTo>
                    <a:lnTo>
                      <a:pt x="22" y="40"/>
                    </a:lnTo>
                    <a:lnTo>
                      <a:pt x="14" y="27"/>
                    </a:lnTo>
                    <a:lnTo>
                      <a:pt x="9" y="15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4" name="Freeform 145"/>
              <p:cNvSpPr>
                <a:spLocks/>
              </p:cNvSpPr>
              <p:nvPr/>
            </p:nvSpPr>
            <p:spPr bwMode="auto">
              <a:xfrm>
                <a:off x="3196" y="375"/>
                <a:ext cx="39" cy="33"/>
              </a:xfrm>
              <a:custGeom>
                <a:avLst/>
                <a:gdLst>
                  <a:gd name="T0" fmla="*/ 0 w 39"/>
                  <a:gd name="T1" fmla="*/ 0 h 64"/>
                  <a:gd name="T2" fmla="*/ 5 w 39"/>
                  <a:gd name="T3" fmla="*/ 1 h 64"/>
                  <a:gd name="T4" fmla="*/ 12 w 39"/>
                  <a:gd name="T5" fmla="*/ 1 h 64"/>
                  <a:gd name="T6" fmla="*/ 19 w 39"/>
                  <a:gd name="T7" fmla="*/ 2 h 64"/>
                  <a:gd name="T8" fmla="*/ 28 w 39"/>
                  <a:gd name="T9" fmla="*/ 3 h 64"/>
                  <a:gd name="T10" fmla="*/ 33 w 39"/>
                  <a:gd name="T11" fmla="*/ 3 h 64"/>
                  <a:gd name="T12" fmla="*/ 38 w 39"/>
                  <a:gd name="T13" fmla="*/ 4 h 64"/>
                  <a:gd name="T14" fmla="*/ 39 w 39"/>
                  <a:gd name="T15" fmla="*/ 4 h 64"/>
                  <a:gd name="T16" fmla="*/ 36 w 39"/>
                  <a:gd name="T17" fmla="*/ 5 h 64"/>
                  <a:gd name="T18" fmla="*/ 26 w 39"/>
                  <a:gd name="T19" fmla="*/ 4 h 64"/>
                  <a:gd name="T20" fmla="*/ 16 w 39"/>
                  <a:gd name="T21" fmla="*/ 3 h 64"/>
                  <a:gd name="T22" fmla="*/ 6 w 39"/>
                  <a:gd name="T23" fmla="*/ 1 h 64"/>
                  <a:gd name="T24" fmla="*/ 0 w 39"/>
                  <a:gd name="T25" fmla="*/ 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64">
                    <a:moveTo>
                      <a:pt x="0" y="0"/>
                    </a:moveTo>
                    <a:lnTo>
                      <a:pt x="5" y="5"/>
                    </a:lnTo>
                    <a:lnTo>
                      <a:pt x="12" y="13"/>
                    </a:lnTo>
                    <a:lnTo>
                      <a:pt x="19" y="23"/>
                    </a:lnTo>
                    <a:lnTo>
                      <a:pt x="28" y="35"/>
                    </a:lnTo>
                    <a:lnTo>
                      <a:pt x="33" y="44"/>
                    </a:lnTo>
                    <a:lnTo>
                      <a:pt x="38" y="54"/>
                    </a:lnTo>
                    <a:lnTo>
                      <a:pt x="39" y="61"/>
                    </a:lnTo>
                    <a:lnTo>
                      <a:pt x="36" y="64"/>
                    </a:lnTo>
                    <a:lnTo>
                      <a:pt x="26" y="56"/>
                    </a:lnTo>
                    <a:lnTo>
                      <a:pt x="16" y="36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5" name="Freeform 146"/>
              <p:cNvSpPr>
                <a:spLocks/>
              </p:cNvSpPr>
              <p:nvPr/>
            </p:nvSpPr>
            <p:spPr bwMode="auto">
              <a:xfrm>
                <a:off x="3199" y="327"/>
                <a:ext cx="49" cy="51"/>
              </a:xfrm>
              <a:custGeom>
                <a:avLst/>
                <a:gdLst>
                  <a:gd name="T0" fmla="*/ 47 w 49"/>
                  <a:gd name="T1" fmla="*/ 0 h 103"/>
                  <a:gd name="T2" fmla="*/ 49 w 49"/>
                  <a:gd name="T3" fmla="*/ 0 h 103"/>
                  <a:gd name="T4" fmla="*/ 47 w 49"/>
                  <a:gd name="T5" fmla="*/ 1 h 103"/>
                  <a:gd name="T6" fmla="*/ 42 w 49"/>
                  <a:gd name="T7" fmla="*/ 2 h 103"/>
                  <a:gd name="T8" fmla="*/ 36 w 49"/>
                  <a:gd name="T9" fmla="*/ 3 h 103"/>
                  <a:gd name="T10" fmla="*/ 27 w 49"/>
                  <a:gd name="T11" fmla="*/ 4 h 103"/>
                  <a:gd name="T12" fmla="*/ 19 w 49"/>
                  <a:gd name="T13" fmla="*/ 5 h 103"/>
                  <a:gd name="T14" fmla="*/ 9 w 49"/>
                  <a:gd name="T15" fmla="*/ 5 h 103"/>
                  <a:gd name="T16" fmla="*/ 0 w 49"/>
                  <a:gd name="T17" fmla="*/ 6 h 103"/>
                  <a:gd name="T18" fmla="*/ 3 w 49"/>
                  <a:gd name="T19" fmla="*/ 5 h 103"/>
                  <a:gd name="T20" fmla="*/ 9 w 49"/>
                  <a:gd name="T21" fmla="*/ 5 h 103"/>
                  <a:gd name="T22" fmla="*/ 16 w 49"/>
                  <a:gd name="T23" fmla="*/ 4 h 103"/>
                  <a:gd name="T24" fmla="*/ 23 w 49"/>
                  <a:gd name="T25" fmla="*/ 2 h 103"/>
                  <a:gd name="T26" fmla="*/ 32 w 49"/>
                  <a:gd name="T27" fmla="*/ 1 h 103"/>
                  <a:gd name="T28" fmla="*/ 39 w 49"/>
                  <a:gd name="T29" fmla="*/ 0 h 103"/>
                  <a:gd name="T30" fmla="*/ 45 w 49"/>
                  <a:gd name="T31" fmla="*/ 0 h 103"/>
                  <a:gd name="T32" fmla="*/ 47 w 49"/>
                  <a:gd name="T33" fmla="*/ 0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103">
                    <a:moveTo>
                      <a:pt x="47" y="0"/>
                    </a:moveTo>
                    <a:lnTo>
                      <a:pt x="49" y="7"/>
                    </a:lnTo>
                    <a:lnTo>
                      <a:pt x="47" y="17"/>
                    </a:lnTo>
                    <a:lnTo>
                      <a:pt x="42" y="33"/>
                    </a:lnTo>
                    <a:lnTo>
                      <a:pt x="36" y="50"/>
                    </a:lnTo>
                    <a:lnTo>
                      <a:pt x="27" y="66"/>
                    </a:lnTo>
                    <a:lnTo>
                      <a:pt x="19" y="83"/>
                    </a:lnTo>
                    <a:lnTo>
                      <a:pt x="9" y="95"/>
                    </a:lnTo>
                    <a:lnTo>
                      <a:pt x="0" y="103"/>
                    </a:lnTo>
                    <a:lnTo>
                      <a:pt x="3" y="95"/>
                    </a:lnTo>
                    <a:lnTo>
                      <a:pt x="9" y="81"/>
                    </a:lnTo>
                    <a:lnTo>
                      <a:pt x="16" y="65"/>
                    </a:lnTo>
                    <a:lnTo>
                      <a:pt x="23" y="47"/>
                    </a:lnTo>
                    <a:lnTo>
                      <a:pt x="32" y="28"/>
                    </a:lnTo>
                    <a:lnTo>
                      <a:pt x="39" y="14"/>
                    </a:lnTo>
                    <a:lnTo>
                      <a:pt x="45" y="4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6" name="Freeform 147"/>
              <p:cNvSpPr>
                <a:spLocks/>
              </p:cNvSpPr>
              <p:nvPr/>
            </p:nvSpPr>
            <p:spPr bwMode="auto">
              <a:xfrm>
                <a:off x="3244" y="334"/>
                <a:ext cx="41" cy="40"/>
              </a:xfrm>
              <a:custGeom>
                <a:avLst/>
                <a:gdLst>
                  <a:gd name="T0" fmla="*/ 41 w 41"/>
                  <a:gd name="T1" fmla="*/ 0 h 80"/>
                  <a:gd name="T2" fmla="*/ 41 w 41"/>
                  <a:gd name="T3" fmla="*/ 1 h 80"/>
                  <a:gd name="T4" fmla="*/ 40 w 41"/>
                  <a:gd name="T5" fmla="*/ 1 h 80"/>
                  <a:gd name="T6" fmla="*/ 37 w 41"/>
                  <a:gd name="T7" fmla="*/ 2 h 80"/>
                  <a:gd name="T8" fmla="*/ 31 w 41"/>
                  <a:gd name="T9" fmla="*/ 3 h 80"/>
                  <a:gd name="T10" fmla="*/ 24 w 41"/>
                  <a:gd name="T11" fmla="*/ 4 h 80"/>
                  <a:gd name="T12" fmla="*/ 17 w 41"/>
                  <a:gd name="T13" fmla="*/ 4 h 80"/>
                  <a:gd name="T14" fmla="*/ 8 w 41"/>
                  <a:gd name="T15" fmla="*/ 5 h 80"/>
                  <a:gd name="T16" fmla="*/ 0 w 41"/>
                  <a:gd name="T17" fmla="*/ 5 h 80"/>
                  <a:gd name="T18" fmla="*/ 10 w 41"/>
                  <a:gd name="T19" fmla="*/ 4 h 80"/>
                  <a:gd name="T20" fmla="*/ 23 w 41"/>
                  <a:gd name="T21" fmla="*/ 2 h 80"/>
                  <a:gd name="T22" fmla="*/ 34 w 41"/>
                  <a:gd name="T23" fmla="*/ 1 h 80"/>
                  <a:gd name="T24" fmla="*/ 41 w 41"/>
                  <a:gd name="T25" fmla="*/ 0 h 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80">
                    <a:moveTo>
                      <a:pt x="41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7" y="23"/>
                    </a:lnTo>
                    <a:lnTo>
                      <a:pt x="31" y="35"/>
                    </a:lnTo>
                    <a:lnTo>
                      <a:pt x="24" y="50"/>
                    </a:lnTo>
                    <a:lnTo>
                      <a:pt x="17" y="61"/>
                    </a:lnTo>
                    <a:lnTo>
                      <a:pt x="8" y="73"/>
                    </a:lnTo>
                    <a:lnTo>
                      <a:pt x="0" y="80"/>
                    </a:lnTo>
                    <a:lnTo>
                      <a:pt x="10" y="60"/>
                    </a:lnTo>
                    <a:lnTo>
                      <a:pt x="23" y="32"/>
                    </a:lnTo>
                    <a:lnTo>
                      <a:pt x="34" y="9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7" name="Freeform 148"/>
              <p:cNvSpPr>
                <a:spLocks/>
              </p:cNvSpPr>
              <p:nvPr/>
            </p:nvSpPr>
            <p:spPr bwMode="auto">
              <a:xfrm>
                <a:off x="3249" y="371"/>
                <a:ext cx="45" cy="35"/>
              </a:xfrm>
              <a:custGeom>
                <a:avLst/>
                <a:gdLst>
                  <a:gd name="T0" fmla="*/ 0 w 45"/>
                  <a:gd name="T1" fmla="*/ 0 h 69"/>
                  <a:gd name="T2" fmla="*/ 6 w 45"/>
                  <a:gd name="T3" fmla="*/ 1 h 69"/>
                  <a:gd name="T4" fmla="*/ 13 w 45"/>
                  <a:gd name="T5" fmla="*/ 1 h 69"/>
                  <a:gd name="T6" fmla="*/ 20 w 45"/>
                  <a:gd name="T7" fmla="*/ 2 h 69"/>
                  <a:gd name="T8" fmla="*/ 29 w 45"/>
                  <a:gd name="T9" fmla="*/ 3 h 69"/>
                  <a:gd name="T10" fmla="*/ 36 w 45"/>
                  <a:gd name="T11" fmla="*/ 3 h 69"/>
                  <a:gd name="T12" fmla="*/ 42 w 45"/>
                  <a:gd name="T13" fmla="*/ 4 h 69"/>
                  <a:gd name="T14" fmla="*/ 45 w 45"/>
                  <a:gd name="T15" fmla="*/ 4 h 69"/>
                  <a:gd name="T16" fmla="*/ 43 w 45"/>
                  <a:gd name="T17" fmla="*/ 5 h 69"/>
                  <a:gd name="T18" fmla="*/ 39 w 45"/>
                  <a:gd name="T19" fmla="*/ 5 h 69"/>
                  <a:gd name="T20" fmla="*/ 33 w 45"/>
                  <a:gd name="T21" fmla="*/ 4 h 69"/>
                  <a:gd name="T22" fmla="*/ 26 w 45"/>
                  <a:gd name="T23" fmla="*/ 4 h 69"/>
                  <a:gd name="T24" fmla="*/ 20 w 45"/>
                  <a:gd name="T25" fmla="*/ 3 h 69"/>
                  <a:gd name="T26" fmla="*/ 15 w 45"/>
                  <a:gd name="T27" fmla="*/ 2 h 69"/>
                  <a:gd name="T28" fmla="*/ 9 w 45"/>
                  <a:gd name="T29" fmla="*/ 1 h 69"/>
                  <a:gd name="T30" fmla="*/ 3 w 45"/>
                  <a:gd name="T31" fmla="*/ 1 h 69"/>
                  <a:gd name="T32" fmla="*/ 0 w 45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69">
                    <a:moveTo>
                      <a:pt x="0" y="0"/>
                    </a:moveTo>
                    <a:lnTo>
                      <a:pt x="6" y="5"/>
                    </a:lnTo>
                    <a:lnTo>
                      <a:pt x="13" y="14"/>
                    </a:lnTo>
                    <a:lnTo>
                      <a:pt x="20" y="24"/>
                    </a:lnTo>
                    <a:lnTo>
                      <a:pt x="29" y="36"/>
                    </a:lnTo>
                    <a:lnTo>
                      <a:pt x="36" y="47"/>
                    </a:lnTo>
                    <a:lnTo>
                      <a:pt x="42" y="57"/>
                    </a:lnTo>
                    <a:lnTo>
                      <a:pt x="45" y="64"/>
                    </a:lnTo>
                    <a:lnTo>
                      <a:pt x="43" y="69"/>
                    </a:lnTo>
                    <a:lnTo>
                      <a:pt x="39" y="69"/>
                    </a:lnTo>
                    <a:lnTo>
                      <a:pt x="33" y="62"/>
                    </a:lnTo>
                    <a:lnTo>
                      <a:pt x="26" y="52"/>
                    </a:lnTo>
                    <a:lnTo>
                      <a:pt x="20" y="39"/>
                    </a:lnTo>
                    <a:lnTo>
                      <a:pt x="15" y="26"/>
                    </a:lnTo>
                    <a:lnTo>
                      <a:pt x="9" y="14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8" name="Freeform 149"/>
              <p:cNvSpPr>
                <a:spLocks/>
              </p:cNvSpPr>
              <p:nvPr/>
            </p:nvSpPr>
            <p:spPr bwMode="auto">
              <a:xfrm>
                <a:off x="1683" y="900"/>
                <a:ext cx="109" cy="164"/>
              </a:xfrm>
              <a:custGeom>
                <a:avLst/>
                <a:gdLst>
                  <a:gd name="T0" fmla="*/ 21 w 109"/>
                  <a:gd name="T1" fmla="*/ 0 h 327"/>
                  <a:gd name="T2" fmla="*/ 22 w 109"/>
                  <a:gd name="T3" fmla="*/ 0 h 327"/>
                  <a:gd name="T4" fmla="*/ 23 w 109"/>
                  <a:gd name="T5" fmla="*/ 1 h 327"/>
                  <a:gd name="T6" fmla="*/ 25 w 109"/>
                  <a:gd name="T7" fmla="*/ 1 h 327"/>
                  <a:gd name="T8" fmla="*/ 26 w 109"/>
                  <a:gd name="T9" fmla="*/ 1 h 327"/>
                  <a:gd name="T10" fmla="*/ 15 w 109"/>
                  <a:gd name="T11" fmla="*/ 4 h 327"/>
                  <a:gd name="T12" fmla="*/ 13 w 109"/>
                  <a:gd name="T13" fmla="*/ 7 h 327"/>
                  <a:gd name="T14" fmla="*/ 21 w 109"/>
                  <a:gd name="T15" fmla="*/ 10 h 327"/>
                  <a:gd name="T16" fmla="*/ 35 w 109"/>
                  <a:gd name="T17" fmla="*/ 13 h 327"/>
                  <a:gd name="T18" fmla="*/ 52 w 109"/>
                  <a:gd name="T19" fmla="*/ 15 h 327"/>
                  <a:gd name="T20" fmla="*/ 72 w 109"/>
                  <a:gd name="T21" fmla="*/ 17 h 327"/>
                  <a:gd name="T22" fmla="*/ 92 w 109"/>
                  <a:gd name="T23" fmla="*/ 19 h 327"/>
                  <a:gd name="T24" fmla="*/ 109 w 109"/>
                  <a:gd name="T25" fmla="*/ 21 h 327"/>
                  <a:gd name="T26" fmla="*/ 88 w 109"/>
                  <a:gd name="T27" fmla="*/ 20 h 327"/>
                  <a:gd name="T28" fmla="*/ 65 w 109"/>
                  <a:gd name="T29" fmla="*/ 18 h 327"/>
                  <a:gd name="T30" fmla="*/ 42 w 109"/>
                  <a:gd name="T31" fmla="*/ 16 h 327"/>
                  <a:gd name="T32" fmla="*/ 22 w 109"/>
                  <a:gd name="T33" fmla="*/ 13 h 327"/>
                  <a:gd name="T34" fmla="*/ 8 w 109"/>
                  <a:gd name="T35" fmla="*/ 9 h 327"/>
                  <a:gd name="T36" fmla="*/ 0 w 109"/>
                  <a:gd name="T37" fmla="*/ 6 h 327"/>
                  <a:gd name="T38" fmla="*/ 5 w 109"/>
                  <a:gd name="T39" fmla="*/ 3 h 327"/>
                  <a:gd name="T40" fmla="*/ 21 w 109"/>
                  <a:gd name="T41" fmla="*/ 0 h 3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09" h="327">
                    <a:moveTo>
                      <a:pt x="21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6" y="8"/>
                    </a:lnTo>
                    <a:lnTo>
                      <a:pt x="15" y="59"/>
                    </a:lnTo>
                    <a:lnTo>
                      <a:pt x="13" y="109"/>
                    </a:lnTo>
                    <a:lnTo>
                      <a:pt x="21" y="155"/>
                    </a:lnTo>
                    <a:lnTo>
                      <a:pt x="35" y="196"/>
                    </a:lnTo>
                    <a:lnTo>
                      <a:pt x="52" y="236"/>
                    </a:lnTo>
                    <a:lnTo>
                      <a:pt x="72" y="271"/>
                    </a:lnTo>
                    <a:lnTo>
                      <a:pt x="92" y="302"/>
                    </a:lnTo>
                    <a:lnTo>
                      <a:pt x="109" y="327"/>
                    </a:lnTo>
                    <a:lnTo>
                      <a:pt x="88" y="314"/>
                    </a:lnTo>
                    <a:lnTo>
                      <a:pt x="65" y="284"/>
                    </a:lnTo>
                    <a:lnTo>
                      <a:pt x="42" y="244"/>
                    </a:lnTo>
                    <a:lnTo>
                      <a:pt x="22" y="195"/>
                    </a:lnTo>
                    <a:lnTo>
                      <a:pt x="8" y="144"/>
                    </a:lnTo>
                    <a:lnTo>
                      <a:pt x="0" y="91"/>
                    </a:lnTo>
                    <a:lnTo>
                      <a:pt x="5" y="4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69" name="Freeform 150"/>
              <p:cNvSpPr>
                <a:spLocks/>
              </p:cNvSpPr>
              <p:nvPr/>
            </p:nvSpPr>
            <p:spPr bwMode="auto">
              <a:xfrm>
                <a:off x="1736" y="1028"/>
                <a:ext cx="95" cy="11"/>
              </a:xfrm>
              <a:custGeom>
                <a:avLst/>
                <a:gdLst>
                  <a:gd name="T0" fmla="*/ 95 w 95"/>
                  <a:gd name="T1" fmla="*/ 1 h 23"/>
                  <a:gd name="T2" fmla="*/ 92 w 95"/>
                  <a:gd name="T3" fmla="*/ 1 h 23"/>
                  <a:gd name="T4" fmla="*/ 83 w 95"/>
                  <a:gd name="T5" fmla="*/ 1 h 23"/>
                  <a:gd name="T6" fmla="*/ 72 w 95"/>
                  <a:gd name="T7" fmla="*/ 1 h 23"/>
                  <a:gd name="T8" fmla="*/ 56 w 95"/>
                  <a:gd name="T9" fmla="*/ 1 h 23"/>
                  <a:gd name="T10" fmla="*/ 41 w 95"/>
                  <a:gd name="T11" fmla="*/ 1 h 23"/>
                  <a:gd name="T12" fmla="*/ 25 w 95"/>
                  <a:gd name="T13" fmla="*/ 0 h 23"/>
                  <a:gd name="T14" fmla="*/ 12 w 95"/>
                  <a:gd name="T15" fmla="*/ 0 h 23"/>
                  <a:gd name="T16" fmla="*/ 0 w 95"/>
                  <a:gd name="T17" fmla="*/ 0 h 23"/>
                  <a:gd name="T18" fmla="*/ 10 w 95"/>
                  <a:gd name="T19" fmla="*/ 0 h 23"/>
                  <a:gd name="T20" fmla="*/ 25 w 95"/>
                  <a:gd name="T21" fmla="*/ 0 h 23"/>
                  <a:gd name="T22" fmla="*/ 41 w 95"/>
                  <a:gd name="T23" fmla="*/ 0 h 23"/>
                  <a:gd name="T24" fmla="*/ 56 w 95"/>
                  <a:gd name="T25" fmla="*/ 0 h 23"/>
                  <a:gd name="T26" fmla="*/ 71 w 95"/>
                  <a:gd name="T27" fmla="*/ 0 h 23"/>
                  <a:gd name="T28" fmla="*/ 83 w 95"/>
                  <a:gd name="T29" fmla="*/ 0 h 23"/>
                  <a:gd name="T30" fmla="*/ 92 w 95"/>
                  <a:gd name="T31" fmla="*/ 1 h 23"/>
                  <a:gd name="T32" fmla="*/ 95 w 95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23">
                    <a:moveTo>
                      <a:pt x="95" y="20"/>
                    </a:moveTo>
                    <a:lnTo>
                      <a:pt x="92" y="22"/>
                    </a:lnTo>
                    <a:lnTo>
                      <a:pt x="83" y="23"/>
                    </a:lnTo>
                    <a:lnTo>
                      <a:pt x="72" y="23"/>
                    </a:lnTo>
                    <a:lnTo>
                      <a:pt x="56" y="22"/>
                    </a:lnTo>
                    <a:lnTo>
                      <a:pt x="41" y="20"/>
                    </a:lnTo>
                    <a:lnTo>
                      <a:pt x="25" y="15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0" y="2"/>
                    </a:lnTo>
                    <a:lnTo>
                      <a:pt x="25" y="5"/>
                    </a:lnTo>
                    <a:lnTo>
                      <a:pt x="41" y="7"/>
                    </a:lnTo>
                    <a:lnTo>
                      <a:pt x="56" y="10"/>
                    </a:lnTo>
                    <a:lnTo>
                      <a:pt x="71" y="12"/>
                    </a:lnTo>
                    <a:lnTo>
                      <a:pt x="83" y="15"/>
                    </a:lnTo>
                    <a:lnTo>
                      <a:pt x="92" y="17"/>
                    </a:lnTo>
                    <a:lnTo>
                      <a:pt x="95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0" name="Freeform 151"/>
              <p:cNvSpPr>
                <a:spLocks/>
              </p:cNvSpPr>
              <p:nvPr/>
            </p:nvSpPr>
            <p:spPr bwMode="auto">
              <a:xfrm>
                <a:off x="1721" y="1013"/>
                <a:ext cx="113" cy="16"/>
              </a:xfrm>
              <a:custGeom>
                <a:avLst/>
                <a:gdLst>
                  <a:gd name="T0" fmla="*/ 113 w 113"/>
                  <a:gd name="T1" fmla="*/ 1 h 34"/>
                  <a:gd name="T2" fmla="*/ 108 w 113"/>
                  <a:gd name="T3" fmla="*/ 1 h 34"/>
                  <a:gd name="T4" fmla="*/ 98 w 113"/>
                  <a:gd name="T5" fmla="*/ 2 h 34"/>
                  <a:gd name="T6" fmla="*/ 83 w 113"/>
                  <a:gd name="T7" fmla="*/ 1 h 34"/>
                  <a:gd name="T8" fmla="*/ 66 w 113"/>
                  <a:gd name="T9" fmla="*/ 1 h 34"/>
                  <a:gd name="T10" fmla="*/ 47 w 113"/>
                  <a:gd name="T11" fmla="*/ 1 h 34"/>
                  <a:gd name="T12" fmla="*/ 28 w 113"/>
                  <a:gd name="T13" fmla="*/ 1 h 34"/>
                  <a:gd name="T14" fmla="*/ 13 w 113"/>
                  <a:gd name="T15" fmla="*/ 0 h 34"/>
                  <a:gd name="T16" fmla="*/ 0 w 113"/>
                  <a:gd name="T17" fmla="*/ 0 h 34"/>
                  <a:gd name="T18" fmla="*/ 8 w 113"/>
                  <a:gd name="T19" fmla="*/ 0 h 34"/>
                  <a:gd name="T20" fmla="*/ 24 w 113"/>
                  <a:gd name="T21" fmla="*/ 0 h 34"/>
                  <a:gd name="T22" fmla="*/ 41 w 113"/>
                  <a:gd name="T23" fmla="*/ 0 h 34"/>
                  <a:gd name="T24" fmla="*/ 61 w 113"/>
                  <a:gd name="T25" fmla="*/ 0 h 34"/>
                  <a:gd name="T26" fmla="*/ 81 w 113"/>
                  <a:gd name="T27" fmla="*/ 1 h 34"/>
                  <a:gd name="T28" fmla="*/ 97 w 113"/>
                  <a:gd name="T29" fmla="*/ 1 h 34"/>
                  <a:gd name="T30" fmla="*/ 108 w 113"/>
                  <a:gd name="T31" fmla="*/ 1 h 34"/>
                  <a:gd name="T32" fmla="*/ 113 w 11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3" h="34">
                    <a:moveTo>
                      <a:pt x="113" y="29"/>
                    </a:moveTo>
                    <a:lnTo>
                      <a:pt x="108" y="32"/>
                    </a:lnTo>
                    <a:lnTo>
                      <a:pt x="98" y="34"/>
                    </a:lnTo>
                    <a:lnTo>
                      <a:pt x="83" y="32"/>
                    </a:lnTo>
                    <a:lnTo>
                      <a:pt x="66" y="29"/>
                    </a:lnTo>
                    <a:lnTo>
                      <a:pt x="47" y="24"/>
                    </a:lnTo>
                    <a:lnTo>
                      <a:pt x="28" y="17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4" y="5"/>
                    </a:lnTo>
                    <a:lnTo>
                      <a:pt x="41" y="9"/>
                    </a:lnTo>
                    <a:lnTo>
                      <a:pt x="61" y="12"/>
                    </a:lnTo>
                    <a:lnTo>
                      <a:pt x="81" y="17"/>
                    </a:lnTo>
                    <a:lnTo>
                      <a:pt x="97" y="20"/>
                    </a:lnTo>
                    <a:lnTo>
                      <a:pt x="108" y="24"/>
                    </a:lnTo>
                    <a:lnTo>
                      <a:pt x="113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1" name="Freeform 152"/>
              <p:cNvSpPr>
                <a:spLocks/>
              </p:cNvSpPr>
              <p:nvPr/>
            </p:nvSpPr>
            <p:spPr bwMode="auto">
              <a:xfrm>
                <a:off x="1701" y="990"/>
                <a:ext cx="118" cy="12"/>
              </a:xfrm>
              <a:custGeom>
                <a:avLst/>
                <a:gdLst>
                  <a:gd name="T0" fmla="*/ 118 w 118"/>
                  <a:gd name="T1" fmla="*/ 1 h 25"/>
                  <a:gd name="T2" fmla="*/ 113 w 118"/>
                  <a:gd name="T3" fmla="*/ 1 h 25"/>
                  <a:gd name="T4" fmla="*/ 101 w 118"/>
                  <a:gd name="T5" fmla="*/ 1 h 25"/>
                  <a:gd name="T6" fmla="*/ 86 w 118"/>
                  <a:gd name="T7" fmla="*/ 1 h 25"/>
                  <a:gd name="T8" fmla="*/ 65 w 118"/>
                  <a:gd name="T9" fmla="*/ 1 h 25"/>
                  <a:gd name="T10" fmla="*/ 45 w 118"/>
                  <a:gd name="T11" fmla="*/ 1 h 25"/>
                  <a:gd name="T12" fmla="*/ 27 w 118"/>
                  <a:gd name="T13" fmla="*/ 0 h 25"/>
                  <a:gd name="T14" fmla="*/ 11 w 118"/>
                  <a:gd name="T15" fmla="*/ 0 h 25"/>
                  <a:gd name="T16" fmla="*/ 0 w 118"/>
                  <a:gd name="T17" fmla="*/ 0 h 25"/>
                  <a:gd name="T18" fmla="*/ 8 w 118"/>
                  <a:gd name="T19" fmla="*/ 0 h 25"/>
                  <a:gd name="T20" fmla="*/ 24 w 118"/>
                  <a:gd name="T21" fmla="*/ 0 h 25"/>
                  <a:gd name="T22" fmla="*/ 43 w 118"/>
                  <a:gd name="T23" fmla="*/ 0 h 25"/>
                  <a:gd name="T24" fmla="*/ 64 w 118"/>
                  <a:gd name="T25" fmla="*/ 0 h 25"/>
                  <a:gd name="T26" fmla="*/ 84 w 118"/>
                  <a:gd name="T27" fmla="*/ 0 h 25"/>
                  <a:gd name="T28" fmla="*/ 101 w 118"/>
                  <a:gd name="T29" fmla="*/ 0 h 25"/>
                  <a:gd name="T30" fmla="*/ 114 w 118"/>
                  <a:gd name="T31" fmla="*/ 0 h 25"/>
                  <a:gd name="T32" fmla="*/ 118 w 118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8" h="25">
                    <a:moveTo>
                      <a:pt x="118" y="18"/>
                    </a:moveTo>
                    <a:lnTo>
                      <a:pt x="113" y="22"/>
                    </a:lnTo>
                    <a:lnTo>
                      <a:pt x="101" y="25"/>
                    </a:lnTo>
                    <a:lnTo>
                      <a:pt x="86" y="25"/>
                    </a:lnTo>
                    <a:lnTo>
                      <a:pt x="65" y="23"/>
                    </a:lnTo>
                    <a:lnTo>
                      <a:pt x="45" y="20"/>
                    </a:lnTo>
                    <a:lnTo>
                      <a:pt x="27" y="15"/>
                    </a:lnTo>
                    <a:lnTo>
                      <a:pt x="11" y="9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24" y="2"/>
                    </a:lnTo>
                    <a:lnTo>
                      <a:pt x="43" y="5"/>
                    </a:lnTo>
                    <a:lnTo>
                      <a:pt x="64" y="7"/>
                    </a:lnTo>
                    <a:lnTo>
                      <a:pt x="84" y="10"/>
                    </a:lnTo>
                    <a:lnTo>
                      <a:pt x="101" y="12"/>
                    </a:lnTo>
                    <a:lnTo>
                      <a:pt x="114" y="15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2" name="Freeform 153"/>
              <p:cNvSpPr>
                <a:spLocks/>
              </p:cNvSpPr>
              <p:nvPr/>
            </p:nvSpPr>
            <p:spPr bwMode="auto">
              <a:xfrm>
                <a:off x="1695" y="975"/>
                <a:ext cx="104" cy="9"/>
              </a:xfrm>
              <a:custGeom>
                <a:avLst/>
                <a:gdLst>
                  <a:gd name="T0" fmla="*/ 104 w 104"/>
                  <a:gd name="T1" fmla="*/ 1 h 18"/>
                  <a:gd name="T2" fmla="*/ 102 w 104"/>
                  <a:gd name="T3" fmla="*/ 1 h 18"/>
                  <a:gd name="T4" fmla="*/ 90 w 104"/>
                  <a:gd name="T5" fmla="*/ 2 h 18"/>
                  <a:gd name="T6" fmla="*/ 76 w 104"/>
                  <a:gd name="T7" fmla="*/ 2 h 18"/>
                  <a:gd name="T8" fmla="*/ 57 w 104"/>
                  <a:gd name="T9" fmla="*/ 1 h 18"/>
                  <a:gd name="T10" fmla="*/ 39 w 104"/>
                  <a:gd name="T11" fmla="*/ 1 h 18"/>
                  <a:gd name="T12" fmla="*/ 21 w 104"/>
                  <a:gd name="T13" fmla="*/ 1 h 18"/>
                  <a:gd name="T14" fmla="*/ 9 w 104"/>
                  <a:gd name="T15" fmla="*/ 1 h 18"/>
                  <a:gd name="T16" fmla="*/ 0 w 104"/>
                  <a:gd name="T17" fmla="*/ 0 h 18"/>
                  <a:gd name="T18" fmla="*/ 10 w 104"/>
                  <a:gd name="T19" fmla="*/ 1 h 18"/>
                  <a:gd name="T20" fmla="*/ 24 w 104"/>
                  <a:gd name="T21" fmla="*/ 1 h 18"/>
                  <a:gd name="T22" fmla="*/ 41 w 104"/>
                  <a:gd name="T23" fmla="*/ 1 h 18"/>
                  <a:gd name="T24" fmla="*/ 59 w 104"/>
                  <a:gd name="T25" fmla="*/ 1 h 18"/>
                  <a:gd name="T26" fmla="*/ 77 w 104"/>
                  <a:gd name="T27" fmla="*/ 1 h 18"/>
                  <a:gd name="T28" fmla="*/ 92 w 104"/>
                  <a:gd name="T29" fmla="*/ 1 h 18"/>
                  <a:gd name="T30" fmla="*/ 102 w 104"/>
                  <a:gd name="T31" fmla="*/ 1 h 18"/>
                  <a:gd name="T32" fmla="*/ 104 w 104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18">
                    <a:moveTo>
                      <a:pt x="104" y="14"/>
                    </a:moveTo>
                    <a:lnTo>
                      <a:pt x="102" y="16"/>
                    </a:lnTo>
                    <a:lnTo>
                      <a:pt x="90" y="18"/>
                    </a:lnTo>
                    <a:lnTo>
                      <a:pt x="76" y="18"/>
                    </a:lnTo>
                    <a:lnTo>
                      <a:pt x="57" y="16"/>
                    </a:lnTo>
                    <a:lnTo>
                      <a:pt x="39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10" y="1"/>
                    </a:lnTo>
                    <a:lnTo>
                      <a:pt x="24" y="1"/>
                    </a:lnTo>
                    <a:lnTo>
                      <a:pt x="41" y="1"/>
                    </a:lnTo>
                    <a:lnTo>
                      <a:pt x="59" y="3"/>
                    </a:lnTo>
                    <a:lnTo>
                      <a:pt x="77" y="4"/>
                    </a:lnTo>
                    <a:lnTo>
                      <a:pt x="92" y="6"/>
                    </a:lnTo>
                    <a:lnTo>
                      <a:pt x="102" y="9"/>
                    </a:lnTo>
                    <a:lnTo>
                      <a:pt x="104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3" name="Freeform 154"/>
              <p:cNvSpPr>
                <a:spLocks/>
              </p:cNvSpPr>
              <p:nvPr/>
            </p:nvSpPr>
            <p:spPr bwMode="auto">
              <a:xfrm>
                <a:off x="1686" y="948"/>
                <a:ext cx="91" cy="8"/>
              </a:xfrm>
              <a:custGeom>
                <a:avLst/>
                <a:gdLst>
                  <a:gd name="T0" fmla="*/ 91 w 91"/>
                  <a:gd name="T1" fmla="*/ 0 h 17"/>
                  <a:gd name="T2" fmla="*/ 88 w 91"/>
                  <a:gd name="T3" fmla="*/ 0 h 17"/>
                  <a:gd name="T4" fmla="*/ 79 w 91"/>
                  <a:gd name="T5" fmla="*/ 0 h 17"/>
                  <a:gd name="T6" fmla="*/ 68 w 91"/>
                  <a:gd name="T7" fmla="*/ 0 h 17"/>
                  <a:gd name="T8" fmla="*/ 55 w 91"/>
                  <a:gd name="T9" fmla="*/ 1 h 17"/>
                  <a:gd name="T10" fmla="*/ 39 w 91"/>
                  <a:gd name="T11" fmla="*/ 1 h 17"/>
                  <a:gd name="T12" fmla="*/ 25 w 91"/>
                  <a:gd name="T13" fmla="*/ 0 h 17"/>
                  <a:gd name="T14" fmla="*/ 12 w 91"/>
                  <a:gd name="T15" fmla="*/ 0 h 17"/>
                  <a:gd name="T16" fmla="*/ 0 w 91"/>
                  <a:gd name="T17" fmla="*/ 0 h 17"/>
                  <a:gd name="T18" fmla="*/ 9 w 91"/>
                  <a:gd name="T19" fmla="*/ 0 h 17"/>
                  <a:gd name="T20" fmla="*/ 22 w 91"/>
                  <a:gd name="T21" fmla="*/ 0 h 17"/>
                  <a:gd name="T22" fmla="*/ 38 w 91"/>
                  <a:gd name="T23" fmla="*/ 0 h 17"/>
                  <a:gd name="T24" fmla="*/ 52 w 91"/>
                  <a:gd name="T25" fmla="*/ 0 h 17"/>
                  <a:gd name="T26" fmla="*/ 66 w 91"/>
                  <a:gd name="T27" fmla="*/ 0 h 17"/>
                  <a:gd name="T28" fmla="*/ 79 w 91"/>
                  <a:gd name="T29" fmla="*/ 0 h 17"/>
                  <a:gd name="T30" fmla="*/ 88 w 91"/>
                  <a:gd name="T31" fmla="*/ 0 h 17"/>
                  <a:gd name="T32" fmla="*/ 91 w 91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17">
                    <a:moveTo>
                      <a:pt x="91" y="5"/>
                    </a:moveTo>
                    <a:lnTo>
                      <a:pt x="88" y="8"/>
                    </a:lnTo>
                    <a:lnTo>
                      <a:pt x="79" y="13"/>
                    </a:lnTo>
                    <a:lnTo>
                      <a:pt x="68" y="15"/>
                    </a:lnTo>
                    <a:lnTo>
                      <a:pt x="55" y="17"/>
                    </a:lnTo>
                    <a:lnTo>
                      <a:pt x="39" y="17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2"/>
                    </a:lnTo>
                    <a:lnTo>
                      <a:pt x="9" y="2"/>
                    </a:lnTo>
                    <a:lnTo>
                      <a:pt x="22" y="2"/>
                    </a:lnTo>
                    <a:lnTo>
                      <a:pt x="38" y="2"/>
                    </a:lnTo>
                    <a:lnTo>
                      <a:pt x="52" y="0"/>
                    </a:lnTo>
                    <a:lnTo>
                      <a:pt x="66" y="0"/>
                    </a:lnTo>
                    <a:lnTo>
                      <a:pt x="79" y="0"/>
                    </a:lnTo>
                    <a:lnTo>
                      <a:pt x="88" y="2"/>
                    </a:lnTo>
                    <a:lnTo>
                      <a:pt x="91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4" name="Freeform 155"/>
              <p:cNvSpPr>
                <a:spLocks/>
              </p:cNvSpPr>
              <p:nvPr/>
            </p:nvSpPr>
            <p:spPr bwMode="auto">
              <a:xfrm>
                <a:off x="1698" y="905"/>
                <a:ext cx="43" cy="10"/>
              </a:xfrm>
              <a:custGeom>
                <a:avLst/>
                <a:gdLst>
                  <a:gd name="T0" fmla="*/ 43 w 43"/>
                  <a:gd name="T1" fmla="*/ 1 h 20"/>
                  <a:gd name="T2" fmla="*/ 41 w 43"/>
                  <a:gd name="T3" fmla="*/ 1 h 20"/>
                  <a:gd name="T4" fmla="*/ 37 w 43"/>
                  <a:gd name="T5" fmla="*/ 1 h 20"/>
                  <a:gd name="T6" fmla="*/ 31 w 43"/>
                  <a:gd name="T7" fmla="*/ 1 h 20"/>
                  <a:gd name="T8" fmla="*/ 24 w 43"/>
                  <a:gd name="T9" fmla="*/ 2 h 20"/>
                  <a:gd name="T10" fmla="*/ 17 w 43"/>
                  <a:gd name="T11" fmla="*/ 2 h 20"/>
                  <a:gd name="T12" fmla="*/ 10 w 43"/>
                  <a:gd name="T13" fmla="*/ 2 h 20"/>
                  <a:gd name="T14" fmla="*/ 4 w 43"/>
                  <a:gd name="T15" fmla="*/ 2 h 20"/>
                  <a:gd name="T16" fmla="*/ 0 w 43"/>
                  <a:gd name="T17" fmla="*/ 1 h 20"/>
                  <a:gd name="T18" fmla="*/ 6 w 43"/>
                  <a:gd name="T19" fmla="*/ 2 h 20"/>
                  <a:gd name="T20" fmla="*/ 13 w 43"/>
                  <a:gd name="T21" fmla="*/ 1 h 20"/>
                  <a:gd name="T22" fmla="*/ 20 w 43"/>
                  <a:gd name="T23" fmla="*/ 1 h 20"/>
                  <a:gd name="T24" fmla="*/ 27 w 43"/>
                  <a:gd name="T25" fmla="*/ 1 h 20"/>
                  <a:gd name="T26" fmla="*/ 33 w 43"/>
                  <a:gd name="T27" fmla="*/ 1 h 20"/>
                  <a:gd name="T28" fmla="*/ 38 w 43"/>
                  <a:gd name="T29" fmla="*/ 0 h 20"/>
                  <a:gd name="T30" fmla="*/ 41 w 43"/>
                  <a:gd name="T31" fmla="*/ 0 h 20"/>
                  <a:gd name="T32" fmla="*/ 43 w 43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20">
                    <a:moveTo>
                      <a:pt x="43" y="3"/>
                    </a:moveTo>
                    <a:lnTo>
                      <a:pt x="41" y="7"/>
                    </a:lnTo>
                    <a:lnTo>
                      <a:pt x="37" y="10"/>
                    </a:lnTo>
                    <a:lnTo>
                      <a:pt x="31" y="13"/>
                    </a:lnTo>
                    <a:lnTo>
                      <a:pt x="24" y="17"/>
                    </a:lnTo>
                    <a:lnTo>
                      <a:pt x="17" y="20"/>
                    </a:lnTo>
                    <a:lnTo>
                      <a:pt x="10" y="20"/>
                    </a:lnTo>
                    <a:lnTo>
                      <a:pt x="4" y="18"/>
                    </a:lnTo>
                    <a:lnTo>
                      <a:pt x="0" y="15"/>
                    </a:lnTo>
                    <a:lnTo>
                      <a:pt x="6" y="17"/>
                    </a:lnTo>
                    <a:lnTo>
                      <a:pt x="13" y="15"/>
                    </a:lnTo>
                    <a:lnTo>
                      <a:pt x="20" y="12"/>
                    </a:lnTo>
                    <a:lnTo>
                      <a:pt x="27" y="7"/>
                    </a:lnTo>
                    <a:lnTo>
                      <a:pt x="33" y="3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5" name="Freeform 156"/>
              <p:cNvSpPr>
                <a:spLocks/>
              </p:cNvSpPr>
              <p:nvPr/>
            </p:nvSpPr>
            <p:spPr bwMode="auto">
              <a:xfrm>
                <a:off x="1758" y="1043"/>
                <a:ext cx="80" cy="12"/>
              </a:xfrm>
              <a:custGeom>
                <a:avLst/>
                <a:gdLst>
                  <a:gd name="T0" fmla="*/ 80 w 80"/>
                  <a:gd name="T1" fmla="*/ 2 h 23"/>
                  <a:gd name="T2" fmla="*/ 77 w 80"/>
                  <a:gd name="T3" fmla="*/ 2 h 23"/>
                  <a:gd name="T4" fmla="*/ 71 w 80"/>
                  <a:gd name="T5" fmla="*/ 2 h 23"/>
                  <a:gd name="T6" fmla="*/ 61 w 80"/>
                  <a:gd name="T7" fmla="*/ 2 h 23"/>
                  <a:gd name="T8" fmla="*/ 49 w 80"/>
                  <a:gd name="T9" fmla="*/ 2 h 23"/>
                  <a:gd name="T10" fmla="*/ 36 w 80"/>
                  <a:gd name="T11" fmla="*/ 2 h 23"/>
                  <a:gd name="T12" fmla="*/ 23 w 80"/>
                  <a:gd name="T13" fmla="*/ 1 h 23"/>
                  <a:gd name="T14" fmla="*/ 10 w 80"/>
                  <a:gd name="T15" fmla="*/ 1 h 23"/>
                  <a:gd name="T16" fmla="*/ 0 w 80"/>
                  <a:gd name="T17" fmla="*/ 0 h 23"/>
                  <a:gd name="T18" fmla="*/ 10 w 80"/>
                  <a:gd name="T19" fmla="*/ 1 h 23"/>
                  <a:gd name="T20" fmla="*/ 21 w 80"/>
                  <a:gd name="T21" fmla="*/ 1 h 23"/>
                  <a:gd name="T22" fmla="*/ 34 w 80"/>
                  <a:gd name="T23" fmla="*/ 1 h 23"/>
                  <a:gd name="T24" fmla="*/ 49 w 80"/>
                  <a:gd name="T25" fmla="*/ 1 h 23"/>
                  <a:gd name="T26" fmla="*/ 60 w 80"/>
                  <a:gd name="T27" fmla="*/ 1 h 23"/>
                  <a:gd name="T28" fmla="*/ 70 w 80"/>
                  <a:gd name="T29" fmla="*/ 1 h 23"/>
                  <a:gd name="T30" fmla="*/ 77 w 80"/>
                  <a:gd name="T31" fmla="*/ 1 h 23"/>
                  <a:gd name="T32" fmla="*/ 80 w 80"/>
                  <a:gd name="T33" fmla="*/ 2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3">
                    <a:moveTo>
                      <a:pt x="80" y="19"/>
                    </a:moveTo>
                    <a:lnTo>
                      <a:pt x="77" y="21"/>
                    </a:lnTo>
                    <a:lnTo>
                      <a:pt x="71" y="23"/>
                    </a:lnTo>
                    <a:lnTo>
                      <a:pt x="61" y="23"/>
                    </a:lnTo>
                    <a:lnTo>
                      <a:pt x="49" y="21"/>
                    </a:lnTo>
                    <a:lnTo>
                      <a:pt x="36" y="19"/>
                    </a:lnTo>
                    <a:lnTo>
                      <a:pt x="23" y="14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21" y="5"/>
                    </a:lnTo>
                    <a:lnTo>
                      <a:pt x="34" y="8"/>
                    </a:lnTo>
                    <a:lnTo>
                      <a:pt x="49" y="9"/>
                    </a:lnTo>
                    <a:lnTo>
                      <a:pt x="60" y="11"/>
                    </a:lnTo>
                    <a:lnTo>
                      <a:pt x="70" y="14"/>
                    </a:lnTo>
                    <a:lnTo>
                      <a:pt x="77" y="16"/>
                    </a:lnTo>
                    <a:lnTo>
                      <a:pt x="8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6" name="Freeform 157"/>
              <p:cNvSpPr>
                <a:spLocks/>
              </p:cNvSpPr>
              <p:nvPr/>
            </p:nvSpPr>
            <p:spPr bwMode="auto">
              <a:xfrm>
                <a:off x="1712" y="1003"/>
                <a:ext cx="115" cy="12"/>
              </a:xfrm>
              <a:custGeom>
                <a:avLst/>
                <a:gdLst>
                  <a:gd name="T0" fmla="*/ 115 w 115"/>
                  <a:gd name="T1" fmla="*/ 2 h 24"/>
                  <a:gd name="T2" fmla="*/ 110 w 115"/>
                  <a:gd name="T3" fmla="*/ 2 h 24"/>
                  <a:gd name="T4" fmla="*/ 99 w 115"/>
                  <a:gd name="T5" fmla="*/ 2 h 24"/>
                  <a:gd name="T6" fmla="*/ 83 w 115"/>
                  <a:gd name="T7" fmla="*/ 2 h 24"/>
                  <a:gd name="T8" fmla="*/ 65 w 115"/>
                  <a:gd name="T9" fmla="*/ 2 h 24"/>
                  <a:gd name="T10" fmla="*/ 44 w 115"/>
                  <a:gd name="T11" fmla="*/ 2 h 24"/>
                  <a:gd name="T12" fmla="*/ 26 w 115"/>
                  <a:gd name="T13" fmla="*/ 1 h 24"/>
                  <a:gd name="T14" fmla="*/ 10 w 115"/>
                  <a:gd name="T15" fmla="*/ 1 h 24"/>
                  <a:gd name="T16" fmla="*/ 0 w 115"/>
                  <a:gd name="T17" fmla="*/ 0 h 24"/>
                  <a:gd name="T18" fmla="*/ 9 w 115"/>
                  <a:gd name="T19" fmla="*/ 0 h 24"/>
                  <a:gd name="T20" fmla="*/ 23 w 115"/>
                  <a:gd name="T21" fmla="*/ 1 h 24"/>
                  <a:gd name="T22" fmla="*/ 42 w 115"/>
                  <a:gd name="T23" fmla="*/ 1 h 24"/>
                  <a:gd name="T24" fmla="*/ 62 w 115"/>
                  <a:gd name="T25" fmla="*/ 1 h 24"/>
                  <a:gd name="T26" fmla="*/ 82 w 115"/>
                  <a:gd name="T27" fmla="*/ 1 h 24"/>
                  <a:gd name="T28" fmla="*/ 99 w 115"/>
                  <a:gd name="T29" fmla="*/ 1 h 24"/>
                  <a:gd name="T30" fmla="*/ 110 w 115"/>
                  <a:gd name="T31" fmla="*/ 1 h 24"/>
                  <a:gd name="T32" fmla="*/ 115 w 115"/>
                  <a:gd name="T33" fmla="*/ 2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5" h="24">
                    <a:moveTo>
                      <a:pt x="115" y="18"/>
                    </a:moveTo>
                    <a:lnTo>
                      <a:pt x="110" y="21"/>
                    </a:lnTo>
                    <a:lnTo>
                      <a:pt x="99" y="24"/>
                    </a:lnTo>
                    <a:lnTo>
                      <a:pt x="83" y="24"/>
                    </a:lnTo>
                    <a:lnTo>
                      <a:pt x="65" y="23"/>
                    </a:lnTo>
                    <a:lnTo>
                      <a:pt x="44" y="19"/>
                    </a:lnTo>
                    <a:lnTo>
                      <a:pt x="26" y="15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3" y="1"/>
                    </a:lnTo>
                    <a:lnTo>
                      <a:pt x="42" y="3"/>
                    </a:lnTo>
                    <a:lnTo>
                      <a:pt x="62" y="6"/>
                    </a:lnTo>
                    <a:lnTo>
                      <a:pt x="82" y="8"/>
                    </a:lnTo>
                    <a:lnTo>
                      <a:pt x="99" y="11"/>
                    </a:lnTo>
                    <a:lnTo>
                      <a:pt x="110" y="15"/>
                    </a:lnTo>
                    <a:lnTo>
                      <a:pt x="115" y="1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7" name="Freeform 158"/>
              <p:cNvSpPr>
                <a:spLocks/>
              </p:cNvSpPr>
              <p:nvPr/>
            </p:nvSpPr>
            <p:spPr bwMode="auto">
              <a:xfrm>
                <a:off x="1689" y="960"/>
                <a:ext cx="103" cy="7"/>
              </a:xfrm>
              <a:custGeom>
                <a:avLst/>
                <a:gdLst>
                  <a:gd name="T0" fmla="*/ 103 w 103"/>
                  <a:gd name="T1" fmla="*/ 0 h 15"/>
                  <a:gd name="T2" fmla="*/ 99 w 103"/>
                  <a:gd name="T3" fmla="*/ 0 h 15"/>
                  <a:gd name="T4" fmla="*/ 90 w 103"/>
                  <a:gd name="T5" fmla="*/ 0 h 15"/>
                  <a:gd name="T6" fmla="*/ 76 w 103"/>
                  <a:gd name="T7" fmla="*/ 0 h 15"/>
                  <a:gd name="T8" fmla="*/ 60 w 103"/>
                  <a:gd name="T9" fmla="*/ 0 h 15"/>
                  <a:gd name="T10" fmla="*/ 43 w 103"/>
                  <a:gd name="T11" fmla="*/ 0 h 15"/>
                  <a:gd name="T12" fmla="*/ 26 w 103"/>
                  <a:gd name="T13" fmla="*/ 0 h 15"/>
                  <a:gd name="T14" fmla="*/ 12 w 103"/>
                  <a:gd name="T15" fmla="*/ 0 h 15"/>
                  <a:gd name="T16" fmla="*/ 0 w 103"/>
                  <a:gd name="T17" fmla="*/ 0 h 15"/>
                  <a:gd name="T18" fmla="*/ 10 w 103"/>
                  <a:gd name="T19" fmla="*/ 0 h 15"/>
                  <a:gd name="T20" fmla="*/ 25 w 103"/>
                  <a:gd name="T21" fmla="*/ 0 h 15"/>
                  <a:gd name="T22" fmla="*/ 40 w 103"/>
                  <a:gd name="T23" fmla="*/ 0 h 15"/>
                  <a:gd name="T24" fmla="*/ 59 w 103"/>
                  <a:gd name="T25" fmla="*/ 0 h 15"/>
                  <a:gd name="T26" fmla="*/ 76 w 103"/>
                  <a:gd name="T27" fmla="*/ 0 h 15"/>
                  <a:gd name="T28" fmla="*/ 90 w 103"/>
                  <a:gd name="T29" fmla="*/ 0 h 15"/>
                  <a:gd name="T30" fmla="*/ 99 w 103"/>
                  <a:gd name="T31" fmla="*/ 0 h 15"/>
                  <a:gd name="T32" fmla="*/ 103 w 10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3" h="15">
                    <a:moveTo>
                      <a:pt x="103" y="5"/>
                    </a:moveTo>
                    <a:lnTo>
                      <a:pt x="99" y="8"/>
                    </a:lnTo>
                    <a:lnTo>
                      <a:pt x="90" y="11"/>
                    </a:lnTo>
                    <a:lnTo>
                      <a:pt x="76" y="15"/>
                    </a:lnTo>
                    <a:lnTo>
                      <a:pt x="60" y="15"/>
                    </a:lnTo>
                    <a:lnTo>
                      <a:pt x="43" y="15"/>
                    </a:lnTo>
                    <a:lnTo>
                      <a:pt x="26" y="13"/>
                    </a:lnTo>
                    <a:lnTo>
                      <a:pt x="12" y="8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0" y="1"/>
                    </a:lnTo>
                    <a:lnTo>
                      <a:pt x="59" y="0"/>
                    </a:lnTo>
                    <a:lnTo>
                      <a:pt x="76" y="0"/>
                    </a:lnTo>
                    <a:lnTo>
                      <a:pt x="90" y="0"/>
                    </a:lnTo>
                    <a:lnTo>
                      <a:pt x="99" y="1"/>
                    </a:lnTo>
                    <a:lnTo>
                      <a:pt x="103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8" name="Freeform 159"/>
              <p:cNvSpPr>
                <a:spLocks/>
              </p:cNvSpPr>
              <p:nvPr/>
            </p:nvSpPr>
            <p:spPr bwMode="auto">
              <a:xfrm>
                <a:off x="1688" y="936"/>
                <a:ext cx="84" cy="7"/>
              </a:xfrm>
              <a:custGeom>
                <a:avLst/>
                <a:gdLst>
                  <a:gd name="T0" fmla="*/ 84 w 84"/>
                  <a:gd name="T1" fmla="*/ 1 h 13"/>
                  <a:gd name="T2" fmla="*/ 81 w 84"/>
                  <a:gd name="T3" fmla="*/ 1 h 13"/>
                  <a:gd name="T4" fmla="*/ 71 w 84"/>
                  <a:gd name="T5" fmla="*/ 1 h 13"/>
                  <a:gd name="T6" fmla="*/ 58 w 84"/>
                  <a:gd name="T7" fmla="*/ 1 h 13"/>
                  <a:gd name="T8" fmla="*/ 44 w 84"/>
                  <a:gd name="T9" fmla="*/ 1 h 13"/>
                  <a:gd name="T10" fmla="*/ 28 w 84"/>
                  <a:gd name="T11" fmla="*/ 1 h 13"/>
                  <a:gd name="T12" fmla="*/ 16 w 84"/>
                  <a:gd name="T13" fmla="*/ 1 h 13"/>
                  <a:gd name="T14" fmla="*/ 6 w 84"/>
                  <a:gd name="T15" fmla="*/ 1 h 13"/>
                  <a:gd name="T16" fmla="*/ 0 w 84"/>
                  <a:gd name="T17" fmla="*/ 0 h 13"/>
                  <a:gd name="T18" fmla="*/ 8 w 84"/>
                  <a:gd name="T19" fmla="*/ 0 h 13"/>
                  <a:gd name="T20" fmla="*/ 18 w 84"/>
                  <a:gd name="T21" fmla="*/ 0 h 13"/>
                  <a:gd name="T22" fmla="*/ 31 w 84"/>
                  <a:gd name="T23" fmla="*/ 1 h 13"/>
                  <a:gd name="T24" fmla="*/ 46 w 84"/>
                  <a:gd name="T25" fmla="*/ 1 h 13"/>
                  <a:gd name="T26" fmla="*/ 58 w 84"/>
                  <a:gd name="T27" fmla="*/ 1 h 13"/>
                  <a:gd name="T28" fmla="*/ 71 w 84"/>
                  <a:gd name="T29" fmla="*/ 1 h 13"/>
                  <a:gd name="T30" fmla="*/ 80 w 84"/>
                  <a:gd name="T31" fmla="*/ 1 h 13"/>
                  <a:gd name="T32" fmla="*/ 84 w 84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13">
                    <a:moveTo>
                      <a:pt x="84" y="8"/>
                    </a:moveTo>
                    <a:lnTo>
                      <a:pt x="81" y="11"/>
                    </a:lnTo>
                    <a:lnTo>
                      <a:pt x="71" y="13"/>
                    </a:lnTo>
                    <a:lnTo>
                      <a:pt x="58" y="13"/>
                    </a:lnTo>
                    <a:lnTo>
                      <a:pt x="44" y="13"/>
                    </a:lnTo>
                    <a:lnTo>
                      <a:pt x="28" y="11"/>
                    </a:lnTo>
                    <a:lnTo>
                      <a:pt x="16" y="8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31" y="2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71" y="3"/>
                    </a:lnTo>
                    <a:lnTo>
                      <a:pt x="80" y="5"/>
                    </a:lnTo>
                    <a:lnTo>
                      <a:pt x="8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79" name="Freeform 160"/>
              <p:cNvSpPr>
                <a:spLocks/>
              </p:cNvSpPr>
              <p:nvPr/>
            </p:nvSpPr>
            <p:spPr bwMode="auto">
              <a:xfrm>
                <a:off x="1691" y="920"/>
                <a:ext cx="53" cy="8"/>
              </a:xfrm>
              <a:custGeom>
                <a:avLst/>
                <a:gdLst>
                  <a:gd name="T0" fmla="*/ 53 w 53"/>
                  <a:gd name="T1" fmla="*/ 1 h 14"/>
                  <a:gd name="T2" fmla="*/ 51 w 53"/>
                  <a:gd name="T3" fmla="*/ 1 h 14"/>
                  <a:gd name="T4" fmla="*/ 45 w 53"/>
                  <a:gd name="T5" fmla="*/ 1 h 14"/>
                  <a:gd name="T6" fmla="*/ 38 w 53"/>
                  <a:gd name="T7" fmla="*/ 1 h 14"/>
                  <a:gd name="T8" fmla="*/ 30 w 53"/>
                  <a:gd name="T9" fmla="*/ 2 h 14"/>
                  <a:gd name="T10" fmla="*/ 20 w 53"/>
                  <a:gd name="T11" fmla="*/ 2 h 14"/>
                  <a:gd name="T12" fmla="*/ 11 w 53"/>
                  <a:gd name="T13" fmla="*/ 2 h 14"/>
                  <a:gd name="T14" fmla="*/ 4 w 53"/>
                  <a:gd name="T15" fmla="*/ 1 h 14"/>
                  <a:gd name="T16" fmla="*/ 0 w 53"/>
                  <a:gd name="T17" fmla="*/ 1 h 14"/>
                  <a:gd name="T18" fmla="*/ 7 w 53"/>
                  <a:gd name="T19" fmla="*/ 1 h 14"/>
                  <a:gd name="T20" fmla="*/ 14 w 53"/>
                  <a:gd name="T21" fmla="*/ 1 h 14"/>
                  <a:gd name="T22" fmla="*/ 24 w 53"/>
                  <a:gd name="T23" fmla="*/ 1 h 14"/>
                  <a:gd name="T24" fmla="*/ 33 w 53"/>
                  <a:gd name="T25" fmla="*/ 1 h 14"/>
                  <a:gd name="T26" fmla="*/ 40 w 53"/>
                  <a:gd name="T27" fmla="*/ 1 h 14"/>
                  <a:gd name="T28" fmla="*/ 47 w 53"/>
                  <a:gd name="T29" fmla="*/ 0 h 14"/>
                  <a:gd name="T30" fmla="*/ 51 w 53"/>
                  <a:gd name="T31" fmla="*/ 0 h 14"/>
                  <a:gd name="T32" fmla="*/ 53 w 53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14">
                    <a:moveTo>
                      <a:pt x="53" y="3"/>
                    </a:moveTo>
                    <a:lnTo>
                      <a:pt x="51" y="6"/>
                    </a:lnTo>
                    <a:lnTo>
                      <a:pt x="45" y="9"/>
                    </a:lnTo>
                    <a:lnTo>
                      <a:pt x="38" y="11"/>
                    </a:lnTo>
                    <a:lnTo>
                      <a:pt x="30" y="14"/>
                    </a:lnTo>
                    <a:lnTo>
                      <a:pt x="20" y="14"/>
                    </a:lnTo>
                    <a:lnTo>
                      <a:pt x="11" y="14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7" y="9"/>
                    </a:lnTo>
                    <a:lnTo>
                      <a:pt x="14" y="9"/>
                    </a:lnTo>
                    <a:lnTo>
                      <a:pt x="24" y="6"/>
                    </a:lnTo>
                    <a:lnTo>
                      <a:pt x="33" y="3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0" name="Freeform 161"/>
              <p:cNvSpPr>
                <a:spLocks/>
              </p:cNvSpPr>
              <p:nvPr/>
            </p:nvSpPr>
            <p:spPr bwMode="auto">
              <a:xfrm>
                <a:off x="1775" y="1056"/>
                <a:ext cx="52" cy="12"/>
              </a:xfrm>
              <a:custGeom>
                <a:avLst/>
                <a:gdLst>
                  <a:gd name="T0" fmla="*/ 0 w 52"/>
                  <a:gd name="T1" fmla="*/ 0 h 23"/>
                  <a:gd name="T2" fmla="*/ 4 w 52"/>
                  <a:gd name="T3" fmla="*/ 0 h 23"/>
                  <a:gd name="T4" fmla="*/ 12 w 52"/>
                  <a:gd name="T5" fmla="*/ 1 h 23"/>
                  <a:gd name="T6" fmla="*/ 20 w 52"/>
                  <a:gd name="T7" fmla="*/ 1 h 23"/>
                  <a:gd name="T8" fmla="*/ 30 w 52"/>
                  <a:gd name="T9" fmla="*/ 1 h 23"/>
                  <a:gd name="T10" fmla="*/ 39 w 52"/>
                  <a:gd name="T11" fmla="*/ 1 h 23"/>
                  <a:gd name="T12" fmla="*/ 46 w 52"/>
                  <a:gd name="T13" fmla="*/ 1 h 23"/>
                  <a:gd name="T14" fmla="*/ 50 w 52"/>
                  <a:gd name="T15" fmla="*/ 1 h 23"/>
                  <a:gd name="T16" fmla="*/ 52 w 52"/>
                  <a:gd name="T17" fmla="*/ 2 h 23"/>
                  <a:gd name="T18" fmla="*/ 49 w 52"/>
                  <a:gd name="T19" fmla="*/ 2 h 23"/>
                  <a:gd name="T20" fmla="*/ 43 w 52"/>
                  <a:gd name="T21" fmla="*/ 2 h 23"/>
                  <a:gd name="T22" fmla="*/ 34 w 52"/>
                  <a:gd name="T23" fmla="*/ 2 h 23"/>
                  <a:gd name="T24" fmla="*/ 27 w 52"/>
                  <a:gd name="T25" fmla="*/ 2 h 23"/>
                  <a:gd name="T26" fmla="*/ 19 w 52"/>
                  <a:gd name="T27" fmla="*/ 1 h 23"/>
                  <a:gd name="T28" fmla="*/ 12 w 52"/>
                  <a:gd name="T29" fmla="*/ 1 h 23"/>
                  <a:gd name="T30" fmla="*/ 4 w 52"/>
                  <a:gd name="T31" fmla="*/ 1 h 23"/>
                  <a:gd name="T32" fmla="*/ 0 w 52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3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0" y="3"/>
                    </a:lnTo>
                    <a:lnTo>
                      <a:pt x="30" y="5"/>
                    </a:lnTo>
                    <a:lnTo>
                      <a:pt x="39" y="8"/>
                    </a:lnTo>
                    <a:lnTo>
                      <a:pt x="46" y="10"/>
                    </a:lnTo>
                    <a:lnTo>
                      <a:pt x="50" y="15"/>
                    </a:lnTo>
                    <a:lnTo>
                      <a:pt x="52" y="20"/>
                    </a:lnTo>
                    <a:lnTo>
                      <a:pt x="49" y="23"/>
                    </a:lnTo>
                    <a:lnTo>
                      <a:pt x="43" y="23"/>
                    </a:lnTo>
                    <a:lnTo>
                      <a:pt x="34" y="21"/>
                    </a:lnTo>
                    <a:lnTo>
                      <a:pt x="27" y="17"/>
                    </a:lnTo>
                    <a:lnTo>
                      <a:pt x="19" y="12"/>
                    </a:lnTo>
                    <a:lnTo>
                      <a:pt x="12" y="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1" name="Freeform 162"/>
              <p:cNvSpPr>
                <a:spLocks/>
              </p:cNvSpPr>
              <p:nvPr/>
            </p:nvSpPr>
            <p:spPr bwMode="auto">
              <a:xfrm>
                <a:off x="1771" y="1055"/>
                <a:ext cx="10" cy="28"/>
              </a:xfrm>
              <a:custGeom>
                <a:avLst/>
                <a:gdLst>
                  <a:gd name="T0" fmla="*/ 1 w 10"/>
                  <a:gd name="T1" fmla="*/ 0 h 56"/>
                  <a:gd name="T2" fmla="*/ 1 w 10"/>
                  <a:gd name="T3" fmla="*/ 1 h 56"/>
                  <a:gd name="T4" fmla="*/ 0 w 10"/>
                  <a:gd name="T5" fmla="*/ 2 h 56"/>
                  <a:gd name="T6" fmla="*/ 0 w 10"/>
                  <a:gd name="T7" fmla="*/ 3 h 56"/>
                  <a:gd name="T8" fmla="*/ 6 w 10"/>
                  <a:gd name="T9" fmla="*/ 4 h 56"/>
                  <a:gd name="T10" fmla="*/ 10 w 10"/>
                  <a:gd name="T11" fmla="*/ 4 h 56"/>
                  <a:gd name="T12" fmla="*/ 8 w 10"/>
                  <a:gd name="T13" fmla="*/ 3 h 56"/>
                  <a:gd name="T14" fmla="*/ 4 w 10"/>
                  <a:gd name="T15" fmla="*/ 1 h 56"/>
                  <a:gd name="T16" fmla="*/ 1 w 10"/>
                  <a:gd name="T17" fmla="*/ 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6">
                    <a:moveTo>
                      <a:pt x="1" y="0"/>
                    </a:moveTo>
                    <a:lnTo>
                      <a:pt x="1" y="10"/>
                    </a:lnTo>
                    <a:lnTo>
                      <a:pt x="0" y="29"/>
                    </a:lnTo>
                    <a:lnTo>
                      <a:pt x="0" y="48"/>
                    </a:lnTo>
                    <a:lnTo>
                      <a:pt x="6" y="56"/>
                    </a:lnTo>
                    <a:lnTo>
                      <a:pt x="10" y="49"/>
                    </a:lnTo>
                    <a:lnTo>
                      <a:pt x="8" y="33"/>
                    </a:lnTo>
                    <a:lnTo>
                      <a:pt x="4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2" name="Freeform 163"/>
              <p:cNvSpPr>
                <a:spLocks/>
              </p:cNvSpPr>
              <p:nvPr/>
            </p:nvSpPr>
            <p:spPr bwMode="auto">
              <a:xfrm>
                <a:off x="1789" y="1063"/>
                <a:ext cx="30" cy="24"/>
              </a:xfrm>
              <a:custGeom>
                <a:avLst/>
                <a:gdLst>
                  <a:gd name="T0" fmla="*/ 0 w 30"/>
                  <a:gd name="T1" fmla="*/ 0 h 48"/>
                  <a:gd name="T2" fmla="*/ 5 w 30"/>
                  <a:gd name="T3" fmla="*/ 1 h 48"/>
                  <a:gd name="T4" fmla="*/ 13 w 30"/>
                  <a:gd name="T5" fmla="*/ 2 h 48"/>
                  <a:gd name="T6" fmla="*/ 20 w 30"/>
                  <a:gd name="T7" fmla="*/ 3 h 48"/>
                  <a:gd name="T8" fmla="*/ 29 w 30"/>
                  <a:gd name="T9" fmla="*/ 3 h 48"/>
                  <a:gd name="T10" fmla="*/ 30 w 30"/>
                  <a:gd name="T11" fmla="*/ 3 h 48"/>
                  <a:gd name="T12" fmla="*/ 22 w 30"/>
                  <a:gd name="T13" fmla="*/ 2 h 48"/>
                  <a:gd name="T14" fmla="*/ 9 w 30"/>
                  <a:gd name="T15" fmla="*/ 1 h 48"/>
                  <a:gd name="T16" fmla="*/ 0 w 3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48">
                    <a:moveTo>
                      <a:pt x="0" y="0"/>
                    </a:moveTo>
                    <a:lnTo>
                      <a:pt x="5" y="10"/>
                    </a:lnTo>
                    <a:lnTo>
                      <a:pt x="13" y="28"/>
                    </a:lnTo>
                    <a:lnTo>
                      <a:pt x="20" y="43"/>
                    </a:lnTo>
                    <a:lnTo>
                      <a:pt x="29" y="48"/>
                    </a:lnTo>
                    <a:lnTo>
                      <a:pt x="30" y="40"/>
                    </a:lnTo>
                    <a:lnTo>
                      <a:pt x="22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3" name="Freeform 164"/>
              <p:cNvSpPr>
                <a:spLocks/>
              </p:cNvSpPr>
              <p:nvPr/>
            </p:nvSpPr>
            <p:spPr bwMode="auto">
              <a:xfrm>
                <a:off x="1632" y="923"/>
                <a:ext cx="64" cy="8"/>
              </a:xfrm>
              <a:custGeom>
                <a:avLst/>
                <a:gdLst>
                  <a:gd name="T0" fmla="*/ 64 w 64"/>
                  <a:gd name="T1" fmla="*/ 1 h 16"/>
                  <a:gd name="T2" fmla="*/ 57 w 64"/>
                  <a:gd name="T3" fmla="*/ 1 h 16"/>
                  <a:gd name="T4" fmla="*/ 49 w 64"/>
                  <a:gd name="T5" fmla="*/ 1 h 16"/>
                  <a:gd name="T6" fmla="*/ 39 w 64"/>
                  <a:gd name="T7" fmla="*/ 1 h 16"/>
                  <a:gd name="T8" fmla="*/ 29 w 64"/>
                  <a:gd name="T9" fmla="*/ 1 h 16"/>
                  <a:gd name="T10" fmla="*/ 17 w 64"/>
                  <a:gd name="T11" fmla="*/ 1 h 16"/>
                  <a:gd name="T12" fmla="*/ 9 w 64"/>
                  <a:gd name="T13" fmla="*/ 1 h 16"/>
                  <a:gd name="T14" fmla="*/ 3 w 64"/>
                  <a:gd name="T15" fmla="*/ 1 h 16"/>
                  <a:gd name="T16" fmla="*/ 0 w 64"/>
                  <a:gd name="T17" fmla="*/ 1 h 16"/>
                  <a:gd name="T18" fmla="*/ 1 w 64"/>
                  <a:gd name="T19" fmla="*/ 1 h 16"/>
                  <a:gd name="T20" fmla="*/ 7 w 64"/>
                  <a:gd name="T21" fmla="*/ 0 h 16"/>
                  <a:gd name="T22" fmla="*/ 14 w 64"/>
                  <a:gd name="T23" fmla="*/ 0 h 16"/>
                  <a:gd name="T24" fmla="*/ 26 w 64"/>
                  <a:gd name="T25" fmla="*/ 0 h 16"/>
                  <a:gd name="T26" fmla="*/ 36 w 64"/>
                  <a:gd name="T27" fmla="*/ 1 h 16"/>
                  <a:gd name="T28" fmla="*/ 47 w 64"/>
                  <a:gd name="T29" fmla="*/ 1 h 16"/>
                  <a:gd name="T30" fmla="*/ 57 w 64"/>
                  <a:gd name="T31" fmla="*/ 1 h 16"/>
                  <a:gd name="T32" fmla="*/ 64 w 64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6">
                    <a:moveTo>
                      <a:pt x="64" y="3"/>
                    </a:moveTo>
                    <a:lnTo>
                      <a:pt x="57" y="8"/>
                    </a:lnTo>
                    <a:lnTo>
                      <a:pt x="49" y="11"/>
                    </a:lnTo>
                    <a:lnTo>
                      <a:pt x="39" y="14"/>
                    </a:lnTo>
                    <a:lnTo>
                      <a:pt x="29" y="16"/>
                    </a:lnTo>
                    <a:lnTo>
                      <a:pt x="17" y="16"/>
                    </a:lnTo>
                    <a:lnTo>
                      <a:pt x="9" y="14"/>
                    </a:lnTo>
                    <a:lnTo>
                      <a:pt x="3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3"/>
                    </a:lnTo>
                    <a:lnTo>
                      <a:pt x="64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4" name="Freeform 165"/>
              <p:cNvSpPr>
                <a:spLocks/>
              </p:cNvSpPr>
              <p:nvPr/>
            </p:nvSpPr>
            <p:spPr bwMode="auto">
              <a:xfrm>
                <a:off x="1646" y="895"/>
                <a:ext cx="62" cy="15"/>
              </a:xfrm>
              <a:custGeom>
                <a:avLst/>
                <a:gdLst>
                  <a:gd name="T0" fmla="*/ 62 w 62"/>
                  <a:gd name="T1" fmla="*/ 2 h 30"/>
                  <a:gd name="T2" fmla="*/ 56 w 62"/>
                  <a:gd name="T3" fmla="*/ 2 h 30"/>
                  <a:gd name="T4" fmla="*/ 46 w 62"/>
                  <a:gd name="T5" fmla="*/ 2 h 30"/>
                  <a:gd name="T6" fmla="*/ 36 w 62"/>
                  <a:gd name="T7" fmla="*/ 2 h 30"/>
                  <a:gd name="T8" fmla="*/ 26 w 62"/>
                  <a:gd name="T9" fmla="*/ 2 h 30"/>
                  <a:gd name="T10" fmla="*/ 16 w 62"/>
                  <a:gd name="T11" fmla="*/ 2 h 30"/>
                  <a:gd name="T12" fmla="*/ 7 w 62"/>
                  <a:gd name="T13" fmla="*/ 1 h 30"/>
                  <a:gd name="T14" fmla="*/ 2 w 62"/>
                  <a:gd name="T15" fmla="*/ 1 h 30"/>
                  <a:gd name="T16" fmla="*/ 0 w 62"/>
                  <a:gd name="T17" fmla="*/ 1 h 30"/>
                  <a:gd name="T18" fmla="*/ 3 w 62"/>
                  <a:gd name="T19" fmla="*/ 0 h 30"/>
                  <a:gd name="T20" fmla="*/ 9 w 62"/>
                  <a:gd name="T21" fmla="*/ 0 h 30"/>
                  <a:gd name="T22" fmla="*/ 17 w 62"/>
                  <a:gd name="T23" fmla="*/ 1 h 30"/>
                  <a:gd name="T24" fmla="*/ 29 w 62"/>
                  <a:gd name="T25" fmla="*/ 1 h 30"/>
                  <a:gd name="T26" fmla="*/ 39 w 62"/>
                  <a:gd name="T27" fmla="*/ 1 h 30"/>
                  <a:gd name="T28" fmla="*/ 49 w 62"/>
                  <a:gd name="T29" fmla="*/ 2 h 30"/>
                  <a:gd name="T30" fmla="*/ 58 w 62"/>
                  <a:gd name="T31" fmla="*/ 2 h 30"/>
                  <a:gd name="T32" fmla="*/ 62 w 62"/>
                  <a:gd name="T33" fmla="*/ 2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30">
                    <a:moveTo>
                      <a:pt x="62" y="30"/>
                    </a:moveTo>
                    <a:lnTo>
                      <a:pt x="56" y="30"/>
                    </a:lnTo>
                    <a:lnTo>
                      <a:pt x="46" y="28"/>
                    </a:lnTo>
                    <a:lnTo>
                      <a:pt x="36" y="25"/>
                    </a:lnTo>
                    <a:lnTo>
                      <a:pt x="26" y="22"/>
                    </a:lnTo>
                    <a:lnTo>
                      <a:pt x="16" y="19"/>
                    </a:lnTo>
                    <a:lnTo>
                      <a:pt x="7" y="14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7" y="4"/>
                    </a:lnTo>
                    <a:lnTo>
                      <a:pt x="29" y="9"/>
                    </a:lnTo>
                    <a:lnTo>
                      <a:pt x="39" y="15"/>
                    </a:lnTo>
                    <a:lnTo>
                      <a:pt x="49" y="22"/>
                    </a:lnTo>
                    <a:lnTo>
                      <a:pt x="58" y="27"/>
                    </a:ln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5" name="Freeform 166"/>
              <p:cNvSpPr>
                <a:spLocks/>
              </p:cNvSpPr>
              <p:nvPr/>
            </p:nvSpPr>
            <p:spPr bwMode="auto">
              <a:xfrm>
                <a:off x="1632" y="936"/>
                <a:ext cx="59" cy="8"/>
              </a:xfrm>
              <a:custGeom>
                <a:avLst/>
                <a:gdLst>
                  <a:gd name="T0" fmla="*/ 59 w 59"/>
                  <a:gd name="T1" fmla="*/ 0 h 16"/>
                  <a:gd name="T2" fmla="*/ 56 w 59"/>
                  <a:gd name="T3" fmla="*/ 1 h 16"/>
                  <a:gd name="T4" fmla="*/ 50 w 59"/>
                  <a:gd name="T5" fmla="*/ 1 h 16"/>
                  <a:gd name="T6" fmla="*/ 41 w 59"/>
                  <a:gd name="T7" fmla="*/ 1 h 16"/>
                  <a:gd name="T8" fmla="*/ 31 w 59"/>
                  <a:gd name="T9" fmla="*/ 1 h 16"/>
                  <a:gd name="T10" fmla="*/ 21 w 59"/>
                  <a:gd name="T11" fmla="*/ 1 h 16"/>
                  <a:gd name="T12" fmla="*/ 13 w 59"/>
                  <a:gd name="T13" fmla="*/ 1 h 16"/>
                  <a:gd name="T14" fmla="*/ 4 w 59"/>
                  <a:gd name="T15" fmla="*/ 1 h 16"/>
                  <a:gd name="T16" fmla="*/ 0 w 59"/>
                  <a:gd name="T17" fmla="*/ 1 h 16"/>
                  <a:gd name="T18" fmla="*/ 0 w 59"/>
                  <a:gd name="T19" fmla="*/ 1 h 16"/>
                  <a:gd name="T20" fmla="*/ 3 w 59"/>
                  <a:gd name="T21" fmla="*/ 1 h 16"/>
                  <a:gd name="T22" fmla="*/ 10 w 59"/>
                  <a:gd name="T23" fmla="*/ 1 h 16"/>
                  <a:gd name="T24" fmla="*/ 20 w 59"/>
                  <a:gd name="T25" fmla="*/ 1 h 16"/>
                  <a:gd name="T26" fmla="*/ 31 w 59"/>
                  <a:gd name="T27" fmla="*/ 1 h 16"/>
                  <a:gd name="T28" fmla="*/ 41 w 59"/>
                  <a:gd name="T29" fmla="*/ 1 h 16"/>
                  <a:gd name="T30" fmla="*/ 51 w 59"/>
                  <a:gd name="T31" fmla="*/ 1 h 16"/>
                  <a:gd name="T32" fmla="*/ 59 w 59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16">
                    <a:moveTo>
                      <a:pt x="59" y="0"/>
                    </a:moveTo>
                    <a:lnTo>
                      <a:pt x="56" y="5"/>
                    </a:lnTo>
                    <a:lnTo>
                      <a:pt x="50" y="10"/>
                    </a:lnTo>
                    <a:lnTo>
                      <a:pt x="41" y="13"/>
                    </a:lnTo>
                    <a:lnTo>
                      <a:pt x="31" y="16"/>
                    </a:lnTo>
                    <a:lnTo>
                      <a:pt x="21" y="16"/>
                    </a:lnTo>
                    <a:lnTo>
                      <a:pt x="13" y="16"/>
                    </a:lnTo>
                    <a:lnTo>
                      <a:pt x="4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1" y="2"/>
                    </a:lnTo>
                    <a:lnTo>
                      <a:pt x="41" y="2"/>
                    </a:lnTo>
                    <a:lnTo>
                      <a:pt x="51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6" name="Freeform 167"/>
              <p:cNvSpPr>
                <a:spLocks/>
              </p:cNvSpPr>
              <p:nvPr/>
            </p:nvSpPr>
            <p:spPr bwMode="auto">
              <a:xfrm>
                <a:off x="1628" y="948"/>
                <a:ext cx="63" cy="12"/>
              </a:xfrm>
              <a:custGeom>
                <a:avLst/>
                <a:gdLst>
                  <a:gd name="T0" fmla="*/ 63 w 63"/>
                  <a:gd name="T1" fmla="*/ 0 h 23"/>
                  <a:gd name="T2" fmla="*/ 58 w 63"/>
                  <a:gd name="T3" fmla="*/ 1 h 23"/>
                  <a:gd name="T4" fmla="*/ 51 w 63"/>
                  <a:gd name="T5" fmla="*/ 1 h 23"/>
                  <a:gd name="T6" fmla="*/ 43 w 63"/>
                  <a:gd name="T7" fmla="*/ 1 h 23"/>
                  <a:gd name="T8" fmla="*/ 31 w 63"/>
                  <a:gd name="T9" fmla="*/ 2 h 23"/>
                  <a:gd name="T10" fmla="*/ 21 w 63"/>
                  <a:gd name="T11" fmla="*/ 2 h 23"/>
                  <a:gd name="T12" fmla="*/ 11 w 63"/>
                  <a:gd name="T13" fmla="*/ 2 h 23"/>
                  <a:gd name="T14" fmla="*/ 4 w 63"/>
                  <a:gd name="T15" fmla="*/ 2 h 23"/>
                  <a:gd name="T16" fmla="*/ 0 w 63"/>
                  <a:gd name="T17" fmla="*/ 2 h 23"/>
                  <a:gd name="T18" fmla="*/ 0 w 63"/>
                  <a:gd name="T19" fmla="*/ 1 h 23"/>
                  <a:gd name="T20" fmla="*/ 4 w 63"/>
                  <a:gd name="T21" fmla="*/ 1 h 23"/>
                  <a:gd name="T22" fmla="*/ 11 w 63"/>
                  <a:gd name="T23" fmla="*/ 1 h 23"/>
                  <a:gd name="T24" fmla="*/ 20 w 63"/>
                  <a:gd name="T25" fmla="*/ 1 h 23"/>
                  <a:gd name="T26" fmla="*/ 31 w 63"/>
                  <a:gd name="T27" fmla="*/ 1 h 23"/>
                  <a:gd name="T28" fmla="*/ 43 w 63"/>
                  <a:gd name="T29" fmla="*/ 1 h 23"/>
                  <a:gd name="T30" fmla="*/ 53 w 63"/>
                  <a:gd name="T31" fmla="*/ 1 h 23"/>
                  <a:gd name="T32" fmla="*/ 63 w 63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23">
                    <a:moveTo>
                      <a:pt x="63" y="0"/>
                    </a:moveTo>
                    <a:lnTo>
                      <a:pt x="58" y="6"/>
                    </a:lnTo>
                    <a:lnTo>
                      <a:pt x="51" y="11"/>
                    </a:lnTo>
                    <a:lnTo>
                      <a:pt x="43" y="16"/>
                    </a:lnTo>
                    <a:lnTo>
                      <a:pt x="31" y="20"/>
                    </a:lnTo>
                    <a:lnTo>
                      <a:pt x="21" y="21"/>
                    </a:lnTo>
                    <a:lnTo>
                      <a:pt x="11" y="23"/>
                    </a:lnTo>
                    <a:lnTo>
                      <a:pt x="4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4" y="13"/>
                    </a:lnTo>
                    <a:lnTo>
                      <a:pt x="11" y="10"/>
                    </a:lnTo>
                    <a:lnTo>
                      <a:pt x="20" y="8"/>
                    </a:lnTo>
                    <a:lnTo>
                      <a:pt x="31" y="8"/>
                    </a:lnTo>
                    <a:lnTo>
                      <a:pt x="43" y="5"/>
                    </a:lnTo>
                    <a:lnTo>
                      <a:pt x="53" y="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7" name="Freeform 168"/>
              <p:cNvSpPr>
                <a:spLocks/>
              </p:cNvSpPr>
              <p:nvPr/>
            </p:nvSpPr>
            <p:spPr bwMode="auto">
              <a:xfrm>
                <a:off x="1632" y="959"/>
                <a:ext cx="60" cy="15"/>
              </a:xfrm>
              <a:custGeom>
                <a:avLst/>
                <a:gdLst>
                  <a:gd name="T0" fmla="*/ 60 w 60"/>
                  <a:gd name="T1" fmla="*/ 0 h 30"/>
                  <a:gd name="T2" fmla="*/ 56 w 60"/>
                  <a:gd name="T3" fmla="*/ 1 h 30"/>
                  <a:gd name="T4" fmla="*/ 47 w 60"/>
                  <a:gd name="T5" fmla="*/ 1 h 30"/>
                  <a:gd name="T6" fmla="*/ 39 w 60"/>
                  <a:gd name="T7" fmla="*/ 2 h 30"/>
                  <a:gd name="T8" fmla="*/ 29 w 60"/>
                  <a:gd name="T9" fmla="*/ 2 h 30"/>
                  <a:gd name="T10" fmla="*/ 19 w 60"/>
                  <a:gd name="T11" fmla="*/ 2 h 30"/>
                  <a:gd name="T12" fmla="*/ 10 w 60"/>
                  <a:gd name="T13" fmla="*/ 2 h 30"/>
                  <a:gd name="T14" fmla="*/ 3 w 60"/>
                  <a:gd name="T15" fmla="*/ 2 h 30"/>
                  <a:gd name="T16" fmla="*/ 0 w 60"/>
                  <a:gd name="T17" fmla="*/ 2 h 30"/>
                  <a:gd name="T18" fmla="*/ 1 w 60"/>
                  <a:gd name="T19" fmla="*/ 2 h 30"/>
                  <a:gd name="T20" fmla="*/ 6 w 60"/>
                  <a:gd name="T21" fmla="*/ 2 h 30"/>
                  <a:gd name="T22" fmla="*/ 13 w 60"/>
                  <a:gd name="T23" fmla="*/ 1 h 30"/>
                  <a:gd name="T24" fmla="*/ 23 w 60"/>
                  <a:gd name="T25" fmla="*/ 1 h 30"/>
                  <a:gd name="T26" fmla="*/ 33 w 60"/>
                  <a:gd name="T27" fmla="*/ 1 h 30"/>
                  <a:gd name="T28" fmla="*/ 43 w 60"/>
                  <a:gd name="T29" fmla="*/ 1 h 30"/>
                  <a:gd name="T30" fmla="*/ 53 w 60"/>
                  <a:gd name="T31" fmla="*/ 1 h 30"/>
                  <a:gd name="T32" fmla="*/ 60 w 6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30">
                    <a:moveTo>
                      <a:pt x="60" y="0"/>
                    </a:moveTo>
                    <a:lnTo>
                      <a:pt x="56" y="7"/>
                    </a:lnTo>
                    <a:lnTo>
                      <a:pt x="47" y="15"/>
                    </a:lnTo>
                    <a:lnTo>
                      <a:pt x="39" y="20"/>
                    </a:lnTo>
                    <a:lnTo>
                      <a:pt x="29" y="25"/>
                    </a:lnTo>
                    <a:lnTo>
                      <a:pt x="19" y="28"/>
                    </a:lnTo>
                    <a:lnTo>
                      <a:pt x="10" y="30"/>
                    </a:lnTo>
                    <a:lnTo>
                      <a:pt x="3" y="30"/>
                    </a:lnTo>
                    <a:lnTo>
                      <a:pt x="0" y="27"/>
                    </a:lnTo>
                    <a:lnTo>
                      <a:pt x="1" y="23"/>
                    </a:lnTo>
                    <a:lnTo>
                      <a:pt x="6" y="18"/>
                    </a:lnTo>
                    <a:lnTo>
                      <a:pt x="13" y="15"/>
                    </a:lnTo>
                    <a:lnTo>
                      <a:pt x="23" y="13"/>
                    </a:lnTo>
                    <a:lnTo>
                      <a:pt x="33" y="10"/>
                    </a:lnTo>
                    <a:lnTo>
                      <a:pt x="43" y="7"/>
                    </a:lnTo>
                    <a:lnTo>
                      <a:pt x="53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8" name="Freeform 169"/>
              <p:cNvSpPr>
                <a:spLocks/>
              </p:cNvSpPr>
              <p:nvPr/>
            </p:nvSpPr>
            <p:spPr bwMode="auto">
              <a:xfrm>
                <a:off x="1635" y="972"/>
                <a:ext cx="63" cy="23"/>
              </a:xfrm>
              <a:custGeom>
                <a:avLst/>
                <a:gdLst>
                  <a:gd name="T0" fmla="*/ 63 w 63"/>
                  <a:gd name="T1" fmla="*/ 0 h 44"/>
                  <a:gd name="T2" fmla="*/ 56 w 63"/>
                  <a:gd name="T3" fmla="*/ 1 h 44"/>
                  <a:gd name="T4" fmla="*/ 48 w 63"/>
                  <a:gd name="T5" fmla="*/ 1 h 44"/>
                  <a:gd name="T6" fmla="*/ 38 w 63"/>
                  <a:gd name="T7" fmla="*/ 2 h 44"/>
                  <a:gd name="T8" fmla="*/ 28 w 63"/>
                  <a:gd name="T9" fmla="*/ 3 h 44"/>
                  <a:gd name="T10" fmla="*/ 18 w 63"/>
                  <a:gd name="T11" fmla="*/ 3 h 44"/>
                  <a:gd name="T12" fmla="*/ 11 w 63"/>
                  <a:gd name="T13" fmla="*/ 3 h 44"/>
                  <a:gd name="T14" fmla="*/ 4 w 63"/>
                  <a:gd name="T15" fmla="*/ 3 h 44"/>
                  <a:gd name="T16" fmla="*/ 0 w 63"/>
                  <a:gd name="T17" fmla="*/ 3 h 44"/>
                  <a:gd name="T18" fmla="*/ 0 w 63"/>
                  <a:gd name="T19" fmla="*/ 3 h 44"/>
                  <a:gd name="T20" fmla="*/ 6 w 63"/>
                  <a:gd name="T21" fmla="*/ 2 h 44"/>
                  <a:gd name="T22" fmla="*/ 13 w 63"/>
                  <a:gd name="T23" fmla="*/ 2 h 44"/>
                  <a:gd name="T24" fmla="*/ 24 w 63"/>
                  <a:gd name="T25" fmla="*/ 2 h 44"/>
                  <a:gd name="T26" fmla="*/ 36 w 63"/>
                  <a:gd name="T27" fmla="*/ 1 h 44"/>
                  <a:gd name="T28" fmla="*/ 47 w 63"/>
                  <a:gd name="T29" fmla="*/ 1 h 44"/>
                  <a:gd name="T30" fmla="*/ 56 w 63"/>
                  <a:gd name="T31" fmla="*/ 1 h 44"/>
                  <a:gd name="T32" fmla="*/ 63 w 63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44">
                    <a:moveTo>
                      <a:pt x="63" y="0"/>
                    </a:moveTo>
                    <a:lnTo>
                      <a:pt x="56" y="6"/>
                    </a:lnTo>
                    <a:lnTo>
                      <a:pt x="48" y="14"/>
                    </a:lnTo>
                    <a:lnTo>
                      <a:pt x="38" y="24"/>
                    </a:lnTo>
                    <a:lnTo>
                      <a:pt x="28" y="33"/>
                    </a:lnTo>
                    <a:lnTo>
                      <a:pt x="18" y="39"/>
                    </a:lnTo>
                    <a:lnTo>
                      <a:pt x="11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6" y="29"/>
                    </a:lnTo>
                    <a:lnTo>
                      <a:pt x="13" y="24"/>
                    </a:lnTo>
                    <a:lnTo>
                      <a:pt x="24" y="18"/>
                    </a:lnTo>
                    <a:lnTo>
                      <a:pt x="36" y="13"/>
                    </a:lnTo>
                    <a:lnTo>
                      <a:pt x="47" y="8"/>
                    </a:lnTo>
                    <a:lnTo>
                      <a:pt x="56" y="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89" name="Freeform 170"/>
              <p:cNvSpPr>
                <a:spLocks/>
              </p:cNvSpPr>
              <p:nvPr/>
            </p:nvSpPr>
            <p:spPr bwMode="auto">
              <a:xfrm>
                <a:off x="1646" y="987"/>
                <a:ext cx="62" cy="31"/>
              </a:xfrm>
              <a:custGeom>
                <a:avLst/>
                <a:gdLst>
                  <a:gd name="T0" fmla="*/ 62 w 62"/>
                  <a:gd name="T1" fmla="*/ 0 h 61"/>
                  <a:gd name="T2" fmla="*/ 56 w 62"/>
                  <a:gd name="T3" fmla="*/ 1 h 61"/>
                  <a:gd name="T4" fmla="*/ 49 w 62"/>
                  <a:gd name="T5" fmla="*/ 2 h 61"/>
                  <a:gd name="T6" fmla="*/ 39 w 62"/>
                  <a:gd name="T7" fmla="*/ 2 h 61"/>
                  <a:gd name="T8" fmla="*/ 29 w 62"/>
                  <a:gd name="T9" fmla="*/ 3 h 61"/>
                  <a:gd name="T10" fmla="*/ 19 w 62"/>
                  <a:gd name="T11" fmla="*/ 4 h 61"/>
                  <a:gd name="T12" fmla="*/ 10 w 62"/>
                  <a:gd name="T13" fmla="*/ 4 h 61"/>
                  <a:gd name="T14" fmla="*/ 3 w 62"/>
                  <a:gd name="T15" fmla="*/ 4 h 61"/>
                  <a:gd name="T16" fmla="*/ 0 w 62"/>
                  <a:gd name="T17" fmla="*/ 4 h 61"/>
                  <a:gd name="T18" fmla="*/ 2 w 62"/>
                  <a:gd name="T19" fmla="*/ 4 h 61"/>
                  <a:gd name="T20" fmla="*/ 7 w 62"/>
                  <a:gd name="T21" fmla="*/ 3 h 61"/>
                  <a:gd name="T22" fmla="*/ 16 w 62"/>
                  <a:gd name="T23" fmla="*/ 3 h 61"/>
                  <a:gd name="T24" fmla="*/ 27 w 62"/>
                  <a:gd name="T25" fmla="*/ 2 h 61"/>
                  <a:gd name="T26" fmla="*/ 37 w 62"/>
                  <a:gd name="T27" fmla="*/ 2 h 61"/>
                  <a:gd name="T28" fmla="*/ 49 w 62"/>
                  <a:gd name="T29" fmla="*/ 1 h 61"/>
                  <a:gd name="T30" fmla="*/ 58 w 62"/>
                  <a:gd name="T31" fmla="*/ 1 h 61"/>
                  <a:gd name="T32" fmla="*/ 62 w 62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61">
                    <a:moveTo>
                      <a:pt x="62" y="0"/>
                    </a:moveTo>
                    <a:lnTo>
                      <a:pt x="56" y="7"/>
                    </a:lnTo>
                    <a:lnTo>
                      <a:pt x="49" y="17"/>
                    </a:lnTo>
                    <a:lnTo>
                      <a:pt x="39" y="28"/>
                    </a:lnTo>
                    <a:lnTo>
                      <a:pt x="29" y="40"/>
                    </a:lnTo>
                    <a:lnTo>
                      <a:pt x="19" y="50"/>
                    </a:lnTo>
                    <a:lnTo>
                      <a:pt x="10" y="58"/>
                    </a:lnTo>
                    <a:lnTo>
                      <a:pt x="3" y="61"/>
                    </a:lnTo>
                    <a:lnTo>
                      <a:pt x="0" y="58"/>
                    </a:lnTo>
                    <a:lnTo>
                      <a:pt x="2" y="51"/>
                    </a:lnTo>
                    <a:lnTo>
                      <a:pt x="7" y="43"/>
                    </a:lnTo>
                    <a:lnTo>
                      <a:pt x="16" y="35"/>
                    </a:lnTo>
                    <a:lnTo>
                      <a:pt x="27" y="27"/>
                    </a:lnTo>
                    <a:lnTo>
                      <a:pt x="37" y="18"/>
                    </a:lnTo>
                    <a:lnTo>
                      <a:pt x="49" y="10"/>
                    </a:lnTo>
                    <a:lnTo>
                      <a:pt x="58" y="5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0" name="Freeform 171"/>
              <p:cNvSpPr>
                <a:spLocks/>
              </p:cNvSpPr>
              <p:nvPr/>
            </p:nvSpPr>
            <p:spPr bwMode="auto">
              <a:xfrm>
                <a:off x="1655" y="1004"/>
                <a:ext cx="63" cy="35"/>
              </a:xfrm>
              <a:custGeom>
                <a:avLst/>
                <a:gdLst>
                  <a:gd name="T0" fmla="*/ 63 w 63"/>
                  <a:gd name="T1" fmla="*/ 0 h 69"/>
                  <a:gd name="T2" fmla="*/ 59 w 63"/>
                  <a:gd name="T3" fmla="*/ 1 h 69"/>
                  <a:gd name="T4" fmla="*/ 51 w 63"/>
                  <a:gd name="T5" fmla="*/ 2 h 69"/>
                  <a:gd name="T6" fmla="*/ 41 w 63"/>
                  <a:gd name="T7" fmla="*/ 3 h 69"/>
                  <a:gd name="T8" fmla="*/ 31 w 63"/>
                  <a:gd name="T9" fmla="*/ 3 h 69"/>
                  <a:gd name="T10" fmla="*/ 21 w 63"/>
                  <a:gd name="T11" fmla="*/ 4 h 69"/>
                  <a:gd name="T12" fmla="*/ 13 w 63"/>
                  <a:gd name="T13" fmla="*/ 5 h 69"/>
                  <a:gd name="T14" fmla="*/ 4 w 63"/>
                  <a:gd name="T15" fmla="*/ 5 h 69"/>
                  <a:gd name="T16" fmla="*/ 0 w 63"/>
                  <a:gd name="T17" fmla="*/ 5 h 69"/>
                  <a:gd name="T18" fmla="*/ 0 w 63"/>
                  <a:gd name="T19" fmla="*/ 4 h 69"/>
                  <a:gd name="T20" fmla="*/ 4 w 63"/>
                  <a:gd name="T21" fmla="*/ 4 h 69"/>
                  <a:gd name="T22" fmla="*/ 14 w 63"/>
                  <a:gd name="T23" fmla="*/ 3 h 69"/>
                  <a:gd name="T24" fmla="*/ 26 w 63"/>
                  <a:gd name="T25" fmla="*/ 3 h 69"/>
                  <a:gd name="T26" fmla="*/ 37 w 63"/>
                  <a:gd name="T27" fmla="*/ 2 h 69"/>
                  <a:gd name="T28" fmla="*/ 49 w 63"/>
                  <a:gd name="T29" fmla="*/ 1 h 69"/>
                  <a:gd name="T30" fmla="*/ 57 w 63"/>
                  <a:gd name="T31" fmla="*/ 1 h 69"/>
                  <a:gd name="T32" fmla="*/ 63 w 63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69">
                    <a:moveTo>
                      <a:pt x="63" y="0"/>
                    </a:moveTo>
                    <a:lnTo>
                      <a:pt x="59" y="8"/>
                    </a:lnTo>
                    <a:lnTo>
                      <a:pt x="51" y="20"/>
                    </a:lnTo>
                    <a:lnTo>
                      <a:pt x="41" y="33"/>
                    </a:lnTo>
                    <a:lnTo>
                      <a:pt x="31" y="46"/>
                    </a:lnTo>
                    <a:lnTo>
                      <a:pt x="21" y="58"/>
                    </a:lnTo>
                    <a:lnTo>
                      <a:pt x="13" y="66"/>
                    </a:lnTo>
                    <a:lnTo>
                      <a:pt x="4" y="69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4" y="51"/>
                    </a:lnTo>
                    <a:lnTo>
                      <a:pt x="14" y="43"/>
                    </a:lnTo>
                    <a:lnTo>
                      <a:pt x="26" y="33"/>
                    </a:lnTo>
                    <a:lnTo>
                      <a:pt x="37" y="25"/>
                    </a:lnTo>
                    <a:lnTo>
                      <a:pt x="49" y="15"/>
                    </a:lnTo>
                    <a:lnTo>
                      <a:pt x="57" y="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1" name="Freeform 172"/>
              <p:cNvSpPr>
                <a:spLocks/>
              </p:cNvSpPr>
              <p:nvPr/>
            </p:nvSpPr>
            <p:spPr bwMode="auto">
              <a:xfrm>
                <a:off x="1672" y="1018"/>
                <a:ext cx="60" cy="39"/>
              </a:xfrm>
              <a:custGeom>
                <a:avLst/>
                <a:gdLst>
                  <a:gd name="T0" fmla="*/ 60 w 60"/>
                  <a:gd name="T1" fmla="*/ 0 h 80"/>
                  <a:gd name="T2" fmla="*/ 57 w 60"/>
                  <a:gd name="T3" fmla="*/ 0 h 80"/>
                  <a:gd name="T4" fmla="*/ 52 w 60"/>
                  <a:gd name="T5" fmla="*/ 1 h 80"/>
                  <a:gd name="T6" fmla="*/ 44 w 60"/>
                  <a:gd name="T7" fmla="*/ 2 h 80"/>
                  <a:gd name="T8" fmla="*/ 37 w 60"/>
                  <a:gd name="T9" fmla="*/ 3 h 80"/>
                  <a:gd name="T10" fmla="*/ 29 w 60"/>
                  <a:gd name="T11" fmla="*/ 3 h 80"/>
                  <a:gd name="T12" fmla="*/ 20 w 60"/>
                  <a:gd name="T13" fmla="*/ 4 h 80"/>
                  <a:gd name="T14" fmla="*/ 10 w 60"/>
                  <a:gd name="T15" fmla="*/ 4 h 80"/>
                  <a:gd name="T16" fmla="*/ 1 w 60"/>
                  <a:gd name="T17" fmla="*/ 4 h 80"/>
                  <a:gd name="T18" fmla="*/ 0 w 60"/>
                  <a:gd name="T19" fmla="*/ 4 h 80"/>
                  <a:gd name="T20" fmla="*/ 3 w 60"/>
                  <a:gd name="T21" fmla="*/ 4 h 80"/>
                  <a:gd name="T22" fmla="*/ 11 w 60"/>
                  <a:gd name="T23" fmla="*/ 3 h 80"/>
                  <a:gd name="T24" fmla="*/ 22 w 60"/>
                  <a:gd name="T25" fmla="*/ 2 h 80"/>
                  <a:gd name="T26" fmla="*/ 33 w 60"/>
                  <a:gd name="T27" fmla="*/ 1 h 80"/>
                  <a:gd name="T28" fmla="*/ 44 w 60"/>
                  <a:gd name="T29" fmla="*/ 1 h 80"/>
                  <a:gd name="T30" fmla="*/ 54 w 60"/>
                  <a:gd name="T31" fmla="*/ 0 h 80"/>
                  <a:gd name="T32" fmla="*/ 60 w 60"/>
                  <a:gd name="T33" fmla="*/ 0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80">
                    <a:moveTo>
                      <a:pt x="60" y="0"/>
                    </a:moveTo>
                    <a:lnTo>
                      <a:pt x="57" y="10"/>
                    </a:lnTo>
                    <a:lnTo>
                      <a:pt x="52" y="24"/>
                    </a:lnTo>
                    <a:lnTo>
                      <a:pt x="44" y="37"/>
                    </a:lnTo>
                    <a:lnTo>
                      <a:pt x="37" y="50"/>
                    </a:lnTo>
                    <a:lnTo>
                      <a:pt x="29" y="61"/>
                    </a:lnTo>
                    <a:lnTo>
                      <a:pt x="20" y="71"/>
                    </a:lnTo>
                    <a:lnTo>
                      <a:pt x="10" y="78"/>
                    </a:lnTo>
                    <a:lnTo>
                      <a:pt x="1" y="80"/>
                    </a:lnTo>
                    <a:lnTo>
                      <a:pt x="0" y="76"/>
                    </a:lnTo>
                    <a:lnTo>
                      <a:pt x="3" y="68"/>
                    </a:lnTo>
                    <a:lnTo>
                      <a:pt x="11" y="57"/>
                    </a:lnTo>
                    <a:lnTo>
                      <a:pt x="22" y="43"/>
                    </a:lnTo>
                    <a:lnTo>
                      <a:pt x="33" y="30"/>
                    </a:lnTo>
                    <a:lnTo>
                      <a:pt x="44" y="17"/>
                    </a:lnTo>
                    <a:lnTo>
                      <a:pt x="54" y="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2" name="Freeform 173"/>
              <p:cNvSpPr>
                <a:spLocks/>
              </p:cNvSpPr>
              <p:nvPr/>
            </p:nvSpPr>
            <p:spPr bwMode="auto">
              <a:xfrm>
                <a:off x="1711" y="1028"/>
                <a:ext cx="27" cy="43"/>
              </a:xfrm>
              <a:custGeom>
                <a:avLst/>
                <a:gdLst>
                  <a:gd name="T0" fmla="*/ 0 w 27"/>
                  <a:gd name="T1" fmla="*/ 5 h 88"/>
                  <a:gd name="T2" fmla="*/ 1 w 27"/>
                  <a:gd name="T3" fmla="*/ 4 h 88"/>
                  <a:gd name="T4" fmla="*/ 8 w 27"/>
                  <a:gd name="T5" fmla="*/ 2 h 88"/>
                  <a:gd name="T6" fmla="*/ 18 w 27"/>
                  <a:gd name="T7" fmla="*/ 1 h 88"/>
                  <a:gd name="T8" fmla="*/ 25 w 27"/>
                  <a:gd name="T9" fmla="*/ 0 h 88"/>
                  <a:gd name="T10" fmla="*/ 27 w 27"/>
                  <a:gd name="T11" fmla="*/ 1 h 88"/>
                  <a:gd name="T12" fmla="*/ 21 w 27"/>
                  <a:gd name="T13" fmla="*/ 3 h 88"/>
                  <a:gd name="T14" fmla="*/ 13 w 27"/>
                  <a:gd name="T15" fmla="*/ 5 h 88"/>
                  <a:gd name="T16" fmla="*/ 0 w 27"/>
                  <a:gd name="T17" fmla="*/ 5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88">
                    <a:moveTo>
                      <a:pt x="0" y="88"/>
                    </a:moveTo>
                    <a:lnTo>
                      <a:pt x="1" y="75"/>
                    </a:lnTo>
                    <a:lnTo>
                      <a:pt x="8" y="48"/>
                    </a:lnTo>
                    <a:lnTo>
                      <a:pt x="18" y="20"/>
                    </a:lnTo>
                    <a:lnTo>
                      <a:pt x="25" y="0"/>
                    </a:lnTo>
                    <a:lnTo>
                      <a:pt x="27" y="27"/>
                    </a:lnTo>
                    <a:lnTo>
                      <a:pt x="21" y="58"/>
                    </a:lnTo>
                    <a:lnTo>
                      <a:pt x="13" y="81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3" name="Freeform 174"/>
              <p:cNvSpPr>
                <a:spLocks/>
              </p:cNvSpPr>
              <p:nvPr/>
            </p:nvSpPr>
            <p:spPr bwMode="auto">
              <a:xfrm>
                <a:off x="1732" y="1042"/>
                <a:ext cx="27" cy="43"/>
              </a:xfrm>
              <a:custGeom>
                <a:avLst/>
                <a:gdLst>
                  <a:gd name="T0" fmla="*/ 0 w 27"/>
                  <a:gd name="T1" fmla="*/ 6 h 84"/>
                  <a:gd name="T2" fmla="*/ 2 w 27"/>
                  <a:gd name="T3" fmla="*/ 5 h 84"/>
                  <a:gd name="T4" fmla="*/ 10 w 27"/>
                  <a:gd name="T5" fmla="*/ 3 h 84"/>
                  <a:gd name="T6" fmla="*/ 20 w 27"/>
                  <a:gd name="T7" fmla="*/ 2 h 84"/>
                  <a:gd name="T8" fmla="*/ 26 w 27"/>
                  <a:gd name="T9" fmla="*/ 0 h 84"/>
                  <a:gd name="T10" fmla="*/ 27 w 27"/>
                  <a:gd name="T11" fmla="*/ 2 h 84"/>
                  <a:gd name="T12" fmla="*/ 22 w 27"/>
                  <a:gd name="T13" fmla="*/ 4 h 84"/>
                  <a:gd name="T14" fmla="*/ 13 w 27"/>
                  <a:gd name="T15" fmla="*/ 5 h 84"/>
                  <a:gd name="T16" fmla="*/ 0 w 27"/>
                  <a:gd name="T17" fmla="*/ 6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84">
                    <a:moveTo>
                      <a:pt x="0" y="84"/>
                    </a:moveTo>
                    <a:lnTo>
                      <a:pt x="2" y="71"/>
                    </a:lnTo>
                    <a:lnTo>
                      <a:pt x="10" y="45"/>
                    </a:lnTo>
                    <a:lnTo>
                      <a:pt x="20" y="18"/>
                    </a:lnTo>
                    <a:lnTo>
                      <a:pt x="26" y="0"/>
                    </a:lnTo>
                    <a:lnTo>
                      <a:pt x="27" y="26"/>
                    </a:lnTo>
                    <a:lnTo>
                      <a:pt x="22" y="56"/>
                    </a:lnTo>
                    <a:lnTo>
                      <a:pt x="13" y="79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4" name="Freeform 175"/>
              <p:cNvSpPr>
                <a:spLocks/>
              </p:cNvSpPr>
              <p:nvPr/>
            </p:nvSpPr>
            <p:spPr bwMode="auto">
              <a:xfrm>
                <a:off x="1619" y="1000"/>
                <a:ext cx="80" cy="213"/>
              </a:xfrm>
              <a:custGeom>
                <a:avLst/>
                <a:gdLst>
                  <a:gd name="T0" fmla="*/ 12 w 80"/>
                  <a:gd name="T1" fmla="*/ 0 h 428"/>
                  <a:gd name="T2" fmla="*/ 9 w 80"/>
                  <a:gd name="T3" fmla="*/ 0 h 428"/>
                  <a:gd name="T4" fmla="*/ 6 w 80"/>
                  <a:gd name="T5" fmla="*/ 0 h 428"/>
                  <a:gd name="T6" fmla="*/ 3 w 80"/>
                  <a:gd name="T7" fmla="*/ 0 h 428"/>
                  <a:gd name="T8" fmla="*/ 0 w 80"/>
                  <a:gd name="T9" fmla="*/ 0 h 428"/>
                  <a:gd name="T10" fmla="*/ 27 w 80"/>
                  <a:gd name="T11" fmla="*/ 3 h 428"/>
                  <a:gd name="T12" fmla="*/ 47 w 80"/>
                  <a:gd name="T13" fmla="*/ 7 h 428"/>
                  <a:gd name="T14" fmla="*/ 60 w 80"/>
                  <a:gd name="T15" fmla="*/ 11 h 428"/>
                  <a:gd name="T16" fmla="*/ 67 w 80"/>
                  <a:gd name="T17" fmla="*/ 14 h 428"/>
                  <a:gd name="T18" fmla="*/ 70 w 80"/>
                  <a:gd name="T19" fmla="*/ 18 h 428"/>
                  <a:gd name="T20" fmla="*/ 72 w 80"/>
                  <a:gd name="T21" fmla="*/ 21 h 428"/>
                  <a:gd name="T22" fmla="*/ 72 w 80"/>
                  <a:gd name="T23" fmla="*/ 24 h 428"/>
                  <a:gd name="T24" fmla="*/ 70 w 80"/>
                  <a:gd name="T25" fmla="*/ 26 h 428"/>
                  <a:gd name="T26" fmla="*/ 76 w 80"/>
                  <a:gd name="T27" fmla="*/ 24 h 428"/>
                  <a:gd name="T28" fmla="*/ 80 w 80"/>
                  <a:gd name="T29" fmla="*/ 21 h 428"/>
                  <a:gd name="T30" fmla="*/ 80 w 80"/>
                  <a:gd name="T31" fmla="*/ 18 h 428"/>
                  <a:gd name="T32" fmla="*/ 77 w 80"/>
                  <a:gd name="T33" fmla="*/ 14 h 428"/>
                  <a:gd name="T34" fmla="*/ 69 w 80"/>
                  <a:gd name="T35" fmla="*/ 10 h 428"/>
                  <a:gd name="T36" fmla="*/ 56 w 80"/>
                  <a:gd name="T37" fmla="*/ 6 h 428"/>
                  <a:gd name="T38" fmla="*/ 37 w 80"/>
                  <a:gd name="T39" fmla="*/ 3 h 428"/>
                  <a:gd name="T40" fmla="*/ 12 w 80"/>
                  <a:gd name="T41" fmla="*/ 0 h 4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428">
                    <a:moveTo>
                      <a:pt x="12" y="5"/>
                    </a:moveTo>
                    <a:lnTo>
                      <a:pt x="9" y="3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7" y="63"/>
                    </a:lnTo>
                    <a:lnTo>
                      <a:pt x="47" y="124"/>
                    </a:lnTo>
                    <a:lnTo>
                      <a:pt x="60" y="183"/>
                    </a:lnTo>
                    <a:lnTo>
                      <a:pt x="67" y="239"/>
                    </a:lnTo>
                    <a:lnTo>
                      <a:pt x="70" y="292"/>
                    </a:lnTo>
                    <a:lnTo>
                      <a:pt x="72" y="342"/>
                    </a:lnTo>
                    <a:lnTo>
                      <a:pt x="72" y="386"/>
                    </a:lnTo>
                    <a:lnTo>
                      <a:pt x="70" y="428"/>
                    </a:lnTo>
                    <a:lnTo>
                      <a:pt x="76" y="396"/>
                    </a:lnTo>
                    <a:lnTo>
                      <a:pt x="80" y="352"/>
                    </a:lnTo>
                    <a:lnTo>
                      <a:pt x="80" y="294"/>
                    </a:lnTo>
                    <a:lnTo>
                      <a:pt x="77" y="231"/>
                    </a:lnTo>
                    <a:lnTo>
                      <a:pt x="69" y="167"/>
                    </a:lnTo>
                    <a:lnTo>
                      <a:pt x="56" y="104"/>
                    </a:lnTo>
                    <a:lnTo>
                      <a:pt x="37" y="50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5" name="Freeform 176"/>
              <p:cNvSpPr>
                <a:spLocks/>
              </p:cNvSpPr>
              <p:nvPr/>
            </p:nvSpPr>
            <p:spPr bwMode="auto">
              <a:xfrm>
                <a:off x="1639" y="1169"/>
                <a:ext cx="56" cy="31"/>
              </a:xfrm>
              <a:custGeom>
                <a:avLst/>
                <a:gdLst>
                  <a:gd name="T0" fmla="*/ 0 w 56"/>
                  <a:gd name="T1" fmla="*/ 4 h 62"/>
                  <a:gd name="T2" fmla="*/ 3 w 56"/>
                  <a:gd name="T3" fmla="*/ 4 h 62"/>
                  <a:gd name="T4" fmla="*/ 9 w 56"/>
                  <a:gd name="T5" fmla="*/ 4 h 62"/>
                  <a:gd name="T6" fmla="*/ 17 w 56"/>
                  <a:gd name="T7" fmla="*/ 4 h 62"/>
                  <a:gd name="T8" fmla="*/ 27 w 56"/>
                  <a:gd name="T9" fmla="*/ 4 h 62"/>
                  <a:gd name="T10" fmla="*/ 36 w 56"/>
                  <a:gd name="T11" fmla="*/ 3 h 62"/>
                  <a:gd name="T12" fmla="*/ 46 w 56"/>
                  <a:gd name="T13" fmla="*/ 2 h 62"/>
                  <a:gd name="T14" fmla="*/ 52 w 56"/>
                  <a:gd name="T15" fmla="*/ 1 h 62"/>
                  <a:gd name="T16" fmla="*/ 56 w 56"/>
                  <a:gd name="T17" fmla="*/ 0 h 62"/>
                  <a:gd name="T18" fmla="*/ 50 w 56"/>
                  <a:gd name="T19" fmla="*/ 1 h 62"/>
                  <a:gd name="T20" fmla="*/ 42 w 56"/>
                  <a:gd name="T21" fmla="*/ 1 h 62"/>
                  <a:gd name="T22" fmla="*/ 33 w 56"/>
                  <a:gd name="T23" fmla="*/ 2 h 62"/>
                  <a:gd name="T24" fmla="*/ 23 w 56"/>
                  <a:gd name="T25" fmla="*/ 3 h 62"/>
                  <a:gd name="T26" fmla="*/ 13 w 56"/>
                  <a:gd name="T27" fmla="*/ 3 h 62"/>
                  <a:gd name="T28" fmla="*/ 6 w 56"/>
                  <a:gd name="T29" fmla="*/ 4 h 62"/>
                  <a:gd name="T30" fmla="*/ 2 w 56"/>
                  <a:gd name="T31" fmla="*/ 4 h 62"/>
                  <a:gd name="T32" fmla="*/ 0 w 56"/>
                  <a:gd name="T33" fmla="*/ 4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62">
                    <a:moveTo>
                      <a:pt x="0" y="61"/>
                    </a:moveTo>
                    <a:lnTo>
                      <a:pt x="3" y="62"/>
                    </a:lnTo>
                    <a:lnTo>
                      <a:pt x="9" y="61"/>
                    </a:lnTo>
                    <a:lnTo>
                      <a:pt x="17" y="56"/>
                    </a:lnTo>
                    <a:lnTo>
                      <a:pt x="27" y="49"/>
                    </a:lnTo>
                    <a:lnTo>
                      <a:pt x="36" y="39"/>
                    </a:lnTo>
                    <a:lnTo>
                      <a:pt x="46" y="28"/>
                    </a:lnTo>
                    <a:lnTo>
                      <a:pt x="52" y="14"/>
                    </a:lnTo>
                    <a:lnTo>
                      <a:pt x="56" y="0"/>
                    </a:lnTo>
                    <a:lnTo>
                      <a:pt x="50" y="8"/>
                    </a:lnTo>
                    <a:lnTo>
                      <a:pt x="42" y="16"/>
                    </a:lnTo>
                    <a:lnTo>
                      <a:pt x="33" y="24"/>
                    </a:lnTo>
                    <a:lnTo>
                      <a:pt x="23" y="33"/>
                    </a:lnTo>
                    <a:lnTo>
                      <a:pt x="13" y="42"/>
                    </a:lnTo>
                    <a:lnTo>
                      <a:pt x="6" y="49"/>
                    </a:lnTo>
                    <a:lnTo>
                      <a:pt x="2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6" name="Freeform 177"/>
              <p:cNvSpPr>
                <a:spLocks/>
              </p:cNvSpPr>
              <p:nvPr/>
            </p:nvSpPr>
            <p:spPr bwMode="auto">
              <a:xfrm>
                <a:off x="1633" y="1131"/>
                <a:ext cx="65" cy="39"/>
              </a:xfrm>
              <a:custGeom>
                <a:avLst/>
                <a:gdLst>
                  <a:gd name="T0" fmla="*/ 0 w 65"/>
                  <a:gd name="T1" fmla="*/ 4 h 79"/>
                  <a:gd name="T2" fmla="*/ 5 w 65"/>
                  <a:gd name="T3" fmla="*/ 4 h 79"/>
                  <a:gd name="T4" fmla="*/ 12 w 65"/>
                  <a:gd name="T5" fmla="*/ 4 h 79"/>
                  <a:gd name="T6" fmla="*/ 20 w 65"/>
                  <a:gd name="T7" fmla="*/ 4 h 79"/>
                  <a:gd name="T8" fmla="*/ 32 w 65"/>
                  <a:gd name="T9" fmla="*/ 3 h 79"/>
                  <a:gd name="T10" fmla="*/ 42 w 65"/>
                  <a:gd name="T11" fmla="*/ 2 h 79"/>
                  <a:gd name="T12" fmla="*/ 52 w 65"/>
                  <a:gd name="T13" fmla="*/ 1 h 79"/>
                  <a:gd name="T14" fmla="*/ 61 w 65"/>
                  <a:gd name="T15" fmla="*/ 1 h 79"/>
                  <a:gd name="T16" fmla="*/ 65 w 65"/>
                  <a:gd name="T17" fmla="*/ 0 h 79"/>
                  <a:gd name="T18" fmla="*/ 61 w 65"/>
                  <a:gd name="T19" fmla="*/ 0 h 79"/>
                  <a:gd name="T20" fmla="*/ 50 w 65"/>
                  <a:gd name="T21" fmla="*/ 0 h 79"/>
                  <a:gd name="T22" fmla="*/ 40 w 65"/>
                  <a:gd name="T23" fmla="*/ 1 h 79"/>
                  <a:gd name="T24" fmla="*/ 29 w 65"/>
                  <a:gd name="T25" fmla="*/ 2 h 79"/>
                  <a:gd name="T26" fmla="*/ 18 w 65"/>
                  <a:gd name="T27" fmla="*/ 3 h 79"/>
                  <a:gd name="T28" fmla="*/ 8 w 65"/>
                  <a:gd name="T29" fmla="*/ 3 h 79"/>
                  <a:gd name="T30" fmla="*/ 2 w 65"/>
                  <a:gd name="T31" fmla="*/ 4 h 79"/>
                  <a:gd name="T32" fmla="*/ 0 w 65"/>
                  <a:gd name="T33" fmla="*/ 4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79">
                    <a:moveTo>
                      <a:pt x="0" y="77"/>
                    </a:moveTo>
                    <a:lnTo>
                      <a:pt x="5" y="79"/>
                    </a:lnTo>
                    <a:lnTo>
                      <a:pt x="12" y="77"/>
                    </a:lnTo>
                    <a:lnTo>
                      <a:pt x="20" y="69"/>
                    </a:lnTo>
                    <a:lnTo>
                      <a:pt x="32" y="59"/>
                    </a:lnTo>
                    <a:lnTo>
                      <a:pt x="42" y="46"/>
                    </a:lnTo>
                    <a:lnTo>
                      <a:pt x="52" y="31"/>
                    </a:lnTo>
                    <a:lnTo>
                      <a:pt x="61" y="16"/>
                    </a:lnTo>
                    <a:lnTo>
                      <a:pt x="65" y="0"/>
                    </a:lnTo>
                    <a:lnTo>
                      <a:pt x="61" y="6"/>
                    </a:lnTo>
                    <a:lnTo>
                      <a:pt x="50" y="14"/>
                    </a:lnTo>
                    <a:lnTo>
                      <a:pt x="40" y="26"/>
                    </a:lnTo>
                    <a:lnTo>
                      <a:pt x="29" y="38"/>
                    </a:lnTo>
                    <a:lnTo>
                      <a:pt x="18" y="49"/>
                    </a:lnTo>
                    <a:lnTo>
                      <a:pt x="8" y="61"/>
                    </a:lnTo>
                    <a:lnTo>
                      <a:pt x="2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7" name="Freeform 178"/>
              <p:cNvSpPr>
                <a:spLocks/>
              </p:cNvSpPr>
              <p:nvPr/>
            </p:nvSpPr>
            <p:spPr bwMode="auto">
              <a:xfrm>
                <a:off x="1621" y="1112"/>
                <a:ext cx="71" cy="34"/>
              </a:xfrm>
              <a:custGeom>
                <a:avLst/>
                <a:gdLst>
                  <a:gd name="T0" fmla="*/ 0 w 71"/>
                  <a:gd name="T1" fmla="*/ 4 h 69"/>
                  <a:gd name="T2" fmla="*/ 4 w 71"/>
                  <a:gd name="T3" fmla="*/ 4 h 69"/>
                  <a:gd name="T4" fmla="*/ 14 w 71"/>
                  <a:gd name="T5" fmla="*/ 4 h 69"/>
                  <a:gd name="T6" fmla="*/ 24 w 71"/>
                  <a:gd name="T7" fmla="*/ 3 h 69"/>
                  <a:gd name="T8" fmla="*/ 37 w 71"/>
                  <a:gd name="T9" fmla="*/ 3 h 69"/>
                  <a:gd name="T10" fmla="*/ 48 w 71"/>
                  <a:gd name="T11" fmla="*/ 2 h 69"/>
                  <a:gd name="T12" fmla="*/ 60 w 71"/>
                  <a:gd name="T13" fmla="*/ 1 h 69"/>
                  <a:gd name="T14" fmla="*/ 67 w 71"/>
                  <a:gd name="T15" fmla="*/ 0 h 69"/>
                  <a:gd name="T16" fmla="*/ 71 w 71"/>
                  <a:gd name="T17" fmla="*/ 0 h 69"/>
                  <a:gd name="T18" fmla="*/ 65 w 71"/>
                  <a:gd name="T19" fmla="*/ 0 h 69"/>
                  <a:gd name="T20" fmla="*/ 57 w 71"/>
                  <a:gd name="T21" fmla="*/ 0 h 69"/>
                  <a:gd name="T22" fmla="*/ 44 w 71"/>
                  <a:gd name="T23" fmla="*/ 1 h 69"/>
                  <a:gd name="T24" fmla="*/ 31 w 71"/>
                  <a:gd name="T25" fmla="*/ 1 h 69"/>
                  <a:gd name="T26" fmla="*/ 20 w 71"/>
                  <a:gd name="T27" fmla="*/ 2 h 69"/>
                  <a:gd name="T28" fmla="*/ 8 w 71"/>
                  <a:gd name="T29" fmla="*/ 3 h 69"/>
                  <a:gd name="T30" fmla="*/ 1 w 71"/>
                  <a:gd name="T31" fmla="*/ 3 h 69"/>
                  <a:gd name="T32" fmla="*/ 0 w 71"/>
                  <a:gd name="T33" fmla="*/ 4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69">
                    <a:moveTo>
                      <a:pt x="0" y="66"/>
                    </a:moveTo>
                    <a:lnTo>
                      <a:pt x="4" y="69"/>
                    </a:lnTo>
                    <a:lnTo>
                      <a:pt x="14" y="67"/>
                    </a:lnTo>
                    <a:lnTo>
                      <a:pt x="24" y="61"/>
                    </a:lnTo>
                    <a:lnTo>
                      <a:pt x="37" y="52"/>
                    </a:lnTo>
                    <a:lnTo>
                      <a:pt x="48" y="41"/>
                    </a:lnTo>
                    <a:lnTo>
                      <a:pt x="60" y="28"/>
                    </a:lnTo>
                    <a:lnTo>
                      <a:pt x="67" y="13"/>
                    </a:lnTo>
                    <a:lnTo>
                      <a:pt x="71" y="0"/>
                    </a:lnTo>
                    <a:lnTo>
                      <a:pt x="65" y="3"/>
                    </a:lnTo>
                    <a:lnTo>
                      <a:pt x="57" y="11"/>
                    </a:lnTo>
                    <a:lnTo>
                      <a:pt x="44" y="19"/>
                    </a:lnTo>
                    <a:lnTo>
                      <a:pt x="31" y="31"/>
                    </a:lnTo>
                    <a:lnTo>
                      <a:pt x="20" y="41"/>
                    </a:lnTo>
                    <a:lnTo>
                      <a:pt x="8" y="52"/>
                    </a:lnTo>
                    <a:lnTo>
                      <a:pt x="1" y="61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8" name="Freeform 179"/>
              <p:cNvSpPr>
                <a:spLocks/>
              </p:cNvSpPr>
              <p:nvPr/>
            </p:nvSpPr>
            <p:spPr bwMode="auto">
              <a:xfrm>
                <a:off x="1619" y="1075"/>
                <a:ext cx="66" cy="30"/>
              </a:xfrm>
              <a:custGeom>
                <a:avLst/>
                <a:gdLst>
                  <a:gd name="T0" fmla="*/ 0 w 66"/>
                  <a:gd name="T1" fmla="*/ 4 h 59"/>
                  <a:gd name="T2" fmla="*/ 3 w 66"/>
                  <a:gd name="T3" fmla="*/ 4 h 59"/>
                  <a:gd name="T4" fmla="*/ 12 w 66"/>
                  <a:gd name="T5" fmla="*/ 4 h 59"/>
                  <a:gd name="T6" fmla="*/ 22 w 66"/>
                  <a:gd name="T7" fmla="*/ 4 h 59"/>
                  <a:gd name="T8" fmla="*/ 33 w 66"/>
                  <a:gd name="T9" fmla="*/ 3 h 59"/>
                  <a:gd name="T10" fmla="*/ 44 w 66"/>
                  <a:gd name="T11" fmla="*/ 3 h 59"/>
                  <a:gd name="T12" fmla="*/ 54 w 66"/>
                  <a:gd name="T13" fmla="*/ 2 h 59"/>
                  <a:gd name="T14" fmla="*/ 63 w 66"/>
                  <a:gd name="T15" fmla="*/ 1 h 59"/>
                  <a:gd name="T16" fmla="*/ 66 w 66"/>
                  <a:gd name="T17" fmla="*/ 0 h 59"/>
                  <a:gd name="T18" fmla="*/ 60 w 66"/>
                  <a:gd name="T19" fmla="*/ 1 h 59"/>
                  <a:gd name="T20" fmla="*/ 50 w 66"/>
                  <a:gd name="T21" fmla="*/ 1 h 59"/>
                  <a:gd name="T22" fmla="*/ 39 w 66"/>
                  <a:gd name="T23" fmla="*/ 2 h 59"/>
                  <a:gd name="T24" fmla="*/ 27 w 66"/>
                  <a:gd name="T25" fmla="*/ 2 h 59"/>
                  <a:gd name="T26" fmla="*/ 16 w 66"/>
                  <a:gd name="T27" fmla="*/ 3 h 59"/>
                  <a:gd name="T28" fmla="*/ 6 w 66"/>
                  <a:gd name="T29" fmla="*/ 3 h 59"/>
                  <a:gd name="T30" fmla="*/ 2 w 66"/>
                  <a:gd name="T31" fmla="*/ 4 h 59"/>
                  <a:gd name="T32" fmla="*/ 0 w 66"/>
                  <a:gd name="T33" fmla="*/ 4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59">
                    <a:moveTo>
                      <a:pt x="0" y="58"/>
                    </a:moveTo>
                    <a:lnTo>
                      <a:pt x="3" y="59"/>
                    </a:lnTo>
                    <a:lnTo>
                      <a:pt x="12" y="58"/>
                    </a:lnTo>
                    <a:lnTo>
                      <a:pt x="22" y="51"/>
                    </a:lnTo>
                    <a:lnTo>
                      <a:pt x="33" y="43"/>
                    </a:lnTo>
                    <a:lnTo>
                      <a:pt x="44" y="33"/>
                    </a:lnTo>
                    <a:lnTo>
                      <a:pt x="54" y="23"/>
                    </a:lnTo>
                    <a:lnTo>
                      <a:pt x="63" y="12"/>
                    </a:lnTo>
                    <a:lnTo>
                      <a:pt x="66" y="0"/>
                    </a:lnTo>
                    <a:lnTo>
                      <a:pt x="60" y="5"/>
                    </a:lnTo>
                    <a:lnTo>
                      <a:pt x="50" y="12"/>
                    </a:lnTo>
                    <a:lnTo>
                      <a:pt x="39" y="18"/>
                    </a:lnTo>
                    <a:lnTo>
                      <a:pt x="27" y="26"/>
                    </a:lnTo>
                    <a:lnTo>
                      <a:pt x="16" y="35"/>
                    </a:lnTo>
                    <a:lnTo>
                      <a:pt x="6" y="43"/>
                    </a:lnTo>
                    <a:lnTo>
                      <a:pt x="2" y="5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099" name="Freeform 180"/>
              <p:cNvSpPr>
                <a:spLocks/>
              </p:cNvSpPr>
              <p:nvPr/>
            </p:nvSpPr>
            <p:spPr bwMode="auto">
              <a:xfrm>
                <a:off x="1616" y="1061"/>
                <a:ext cx="60" cy="21"/>
              </a:xfrm>
              <a:custGeom>
                <a:avLst/>
                <a:gdLst>
                  <a:gd name="T0" fmla="*/ 0 w 60"/>
                  <a:gd name="T1" fmla="*/ 2 h 43"/>
                  <a:gd name="T2" fmla="*/ 3 w 60"/>
                  <a:gd name="T3" fmla="*/ 2 h 43"/>
                  <a:gd name="T4" fmla="*/ 10 w 60"/>
                  <a:gd name="T5" fmla="*/ 2 h 43"/>
                  <a:gd name="T6" fmla="*/ 19 w 60"/>
                  <a:gd name="T7" fmla="*/ 2 h 43"/>
                  <a:gd name="T8" fmla="*/ 29 w 60"/>
                  <a:gd name="T9" fmla="*/ 2 h 43"/>
                  <a:gd name="T10" fmla="*/ 39 w 60"/>
                  <a:gd name="T11" fmla="*/ 2 h 43"/>
                  <a:gd name="T12" fmla="*/ 49 w 60"/>
                  <a:gd name="T13" fmla="*/ 1 h 43"/>
                  <a:gd name="T14" fmla="*/ 56 w 60"/>
                  <a:gd name="T15" fmla="*/ 0 h 43"/>
                  <a:gd name="T16" fmla="*/ 60 w 60"/>
                  <a:gd name="T17" fmla="*/ 0 h 43"/>
                  <a:gd name="T18" fmla="*/ 55 w 60"/>
                  <a:gd name="T19" fmla="*/ 0 h 43"/>
                  <a:gd name="T20" fmla="*/ 46 w 60"/>
                  <a:gd name="T21" fmla="*/ 0 h 43"/>
                  <a:gd name="T22" fmla="*/ 35 w 60"/>
                  <a:gd name="T23" fmla="*/ 0 h 43"/>
                  <a:gd name="T24" fmla="*/ 25 w 60"/>
                  <a:gd name="T25" fmla="*/ 1 h 43"/>
                  <a:gd name="T26" fmla="*/ 15 w 60"/>
                  <a:gd name="T27" fmla="*/ 1 h 43"/>
                  <a:gd name="T28" fmla="*/ 6 w 60"/>
                  <a:gd name="T29" fmla="*/ 1 h 43"/>
                  <a:gd name="T30" fmla="*/ 2 w 60"/>
                  <a:gd name="T31" fmla="*/ 2 h 43"/>
                  <a:gd name="T32" fmla="*/ 0 w 60"/>
                  <a:gd name="T33" fmla="*/ 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43">
                    <a:moveTo>
                      <a:pt x="0" y="38"/>
                    </a:moveTo>
                    <a:lnTo>
                      <a:pt x="3" y="42"/>
                    </a:lnTo>
                    <a:lnTo>
                      <a:pt x="10" y="43"/>
                    </a:lnTo>
                    <a:lnTo>
                      <a:pt x="19" y="42"/>
                    </a:lnTo>
                    <a:lnTo>
                      <a:pt x="29" y="38"/>
                    </a:lnTo>
                    <a:lnTo>
                      <a:pt x="39" y="32"/>
                    </a:lnTo>
                    <a:lnTo>
                      <a:pt x="49" y="23"/>
                    </a:lnTo>
                    <a:lnTo>
                      <a:pt x="56" y="13"/>
                    </a:lnTo>
                    <a:lnTo>
                      <a:pt x="60" y="0"/>
                    </a:lnTo>
                    <a:lnTo>
                      <a:pt x="55" y="4"/>
                    </a:lnTo>
                    <a:lnTo>
                      <a:pt x="46" y="9"/>
                    </a:lnTo>
                    <a:lnTo>
                      <a:pt x="35" y="13"/>
                    </a:lnTo>
                    <a:lnTo>
                      <a:pt x="25" y="18"/>
                    </a:lnTo>
                    <a:lnTo>
                      <a:pt x="15" y="23"/>
                    </a:lnTo>
                    <a:lnTo>
                      <a:pt x="6" y="28"/>
                    </a:lnTo>
                    <a:lnTo>
                      <a:pt x="2" y="33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0" name="Freeform 181"/>
              <p:cNvSpPr>
                <a:spLocks/>
              </p:cNvSpPr>
              <p:nvPr/>
            </p:nvSpPr>
            <p:spPr bwMode="auto">
              <a:xfrm>
                <a:off x="1608" y="1028"/>
                <a:ext cx="45" cy="16"/>
              </a:xfrm>
              <a:custGeom>
                <a:avLst/>
                <a:gdLst>
                  <a:gd name="T0" fmla="*/ 0 w 45"/>
                  <a:gd name="T1" fmla="*/ 1 h 33"/>
                  <a:gd name="T2" fmla="*/ 2 w 45"/>
                  <a:gd name="T3" fmla="*/ 2 h 33"/>
                  <a:gd name="T4" fmla="*/ 8 w 45"/>
                  <a:gd name="T5" fmla="*/ 2 h 33"/>
                  <a:gd name="T6" fmla="*/ 15 w 45"/>
                  <a:gd name="T7" fmla="*/ 1 h 33"/>
                  <a:gd name="T8" fmla="*/ 24 w 45"/>
                  <a:gd name="T9" fmla="*/ 1 h 33"/>
                  <a:gd name="T10" fmla="*/ 33 w 45"/>
                  <a:gd name="T11" fmla="*/ 1 h 33"/>
                  <a:gd name="T12" fmla="*/ 38 w 45"/>
                  <a:gd name="T13" fmla="*/ 0 h 33"/>
                  <a:gd name="T14" fmla="*/ 44 w 45"/>
                  <a:gd name="T15" fmla="*/ 0 h 33"/>
                  <a:gd name="T16" fmla="*/ 45 w 45"/>
                  <a:gd name="T17" fmla="*/ 0 h 33"/>
                  <a:gd name="T18" fmla="*/ 41 w 45"/>
                  <a:gd name="T19" fmla="*/ 0 h 33"/>
                  <a:gd name="T20" fmla="*/ 34 w 45"/>
                  <a:gd name="T21" fmla="*/ 0 h 33"/>
                  <a:gd name="T22" fmla="*/ 27 w 45"/>
                  <a:gd name="T23" fmla="*/ 0 h 33"/>
                  <a:gd name="T24" fmla="*/ 20 w 45"/>
                  <a:gd name="T25" fmla="*/ 0 h 33"/>
                  <a:gd name="T26" fmla="*/ 13 w 45"/>
                  <a:gd name="T27" fmla="*/ 1 h 33"/>
                  <a:gd name="T28" fmla="*/ 5 w 45"/>
                  <a:gd name="T29" fmla="*/ 1 h 33"/>
                  <a:gd name="T30" fmla="*/ 1 w 45"/>
                  <a:gd name="T31" fmla="*/ 1 h 33"/>
                  <a:gd name="T32" fmla="*/ 0 w 45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33">
                    <a:moveTo>
                      <a:pt x="0" y="30"/>
                    </a:moveTo>
                    <a:lnTo>
                      <a:pt x="2" y="33"/>
                    </a:lnTo>
                    <a:lnTo>
                      <a:pt x="8" y="33"/>
                    </a:lnTo>
                    <a:lnTo>
                      <a:pt x="15" y="30"/>
                    </a:lnTo>
                    <a:lnTo>
                      <a:pt x="24" y="27"/>
                    </a:lnTo>
                    <a:lnTo>
                      <a:pt x="33" y="20"/>
                    </a:lnTo>
                    <a:lnTo>
                      <a:pt x="38" y="13"/>
                    </a:lnTo>
                    <a:lnTo>
                      <a:pt x="44" y="7"/>
                    </a:lnTo>
                    <a:lnTo>
                      <a:pt x="45" y="0"/>
                    </a:lnTo>
                    <a:lnTo>
                      <a:pt x="41" y="4"/>
                    </a:lnTo>
                    <a:lnTo>
                      <a:pt x="34" y="7"/>
                    </a:lnTo>
                    <a:lnTo>
                      <a:pt x="27" y="10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5" y="22"/>
                    </a:lnTo>
                    <a:lnTo>
                      <a:pt x="1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1" name="Freeform 182"/>
              <p:cNvSpPr>
                <a:spLocks/>
              </p:cNvSpPr>
              <p:nvPr/>
            </p:nvSpPr>
            <p:spPr bwMode="auto">
              <a:xfrm>
                <a:off x="1612" y="1013"/>
                <a:ext cx="30" cy="12"/>
              </a:xfrm>
              <a:custGeom>
                <a:avLst/>
                <a:gdLst>
                  <a:gd name="T0" fmla="*/ 1 w 30"/>
                  <a:gd name="T1" fmla="*/ 1 h 25"/>
                  <a:gd name="T2" fmla="*/ 10 w 30"/>
                  <a:gd name="T3" fmla="*/ 1 h 25"/>
                  <a:gd name="T4" fmla="*/ 21 w 30"/>
                  <a:gd name="T5" fmla="*/ 1 h 25"/>
                  <a:gd name="T6" fmla="*/ 30 w 30"/>
                  <a:gd name="T7" fmla="*/ 0 h 25"/>
                  <a:gd name="T8" fmla="*/ 29 w 30"/>
                  <a:gd name="T9" fmla="*/ 0 h 25"/>
                  <a:gd name="T10" fmla="*/ 23 w 30"/>
                  <a:gd name="T11" fmla="*/ 0 h 25"/>
                  <a:gd name="T12" fmla="*/ 11 w 30"/>
                  <a:gd name="T13" fmla="*/ 0 h 25"/>
                  <a:gd name="T14" fmla="*/ 0 w 30"/>
                  <a:gd name="T15" fmla="*/ 1 h 25"/>
                  <a:gd name="T16" fmla="*/ 1 w 30"/>
                  <a:gd name="T17" fmla="*/ 1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25">
                    <a:moveTo>
                      <a:pt x="1" y="24"/>
                    </a:moveTo>
                    <a:lnTo>
                      <a:pt x="10" y="25"/>
                    </a:lnTo>
                    <a:lnTo>
                      <a:pt x="21" y="22"/>
                    </a:lnTo>
                    <a:lnTo>
                      <a:pt x="30" y="12"/>
                    </a:lnTo>
                    <a:lnTo>
                      <a:pt x="29" y="0"/>
                    </a:lnTo>
                    <a:lnTo>
                      <a:pt x="23" y="10"/>
                    </a:lnTo>
                    <a:lnTo>
                      <a:pt x="11" y="14"/>
                    </a:lnTo>
                    <a:lnTo>
                      <a:pt x="0" y="17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2" name="Freeform 183"/>
              <p:cNvSpPr>
                <a:spLocks/>
              </p:cNvSpPr>
              <p:nvPr/>
            </p:nvSpPr>
            <p:spPr bwMode="auto">
              <a:xfrm>
                <a:off x="1636" y="1149"/>
                <a:ext cx="60" cy="35"/>
              </a:xfrm>
              <a:custGeom>
                <a:avLst/>
                <a:gdLst>
                  <a:gd name="T0" fmla="*/ 0 w 60"/>
                  <a:gd name="T1" fmla="*/ 4 h 71"/>
                  <a:gd name="T2" fmla="*/ 5 w 60"/>
                  <a:gd name="T3" fmla="*/ 4 h 71"/>
                  <a:gd name="T4" fmla="*/ 12 w 60"/>
                  <a:gd name="T5" fmla="*/ 4 h 71"/>
                  <a:gd name="T6" fmla="*/ 20 w 60"/>
                  <a:gd name="T7" fmla="*/ 3 h 71"/>
                  <a:gd name="T8" fmla="*/ 30 w 60"/>
                  <a:gd name="T9" fmla="*/ 3 h 71"/>
                  <a:gd name="T10" fmla="*/ 40 w 60"/>
                  <a:gd name="T11" fmla="*/ 2 h 71"/>
                  <a:gd name="T12" fmla="*/ 49 w 60"/>
                  <a:gd name="T13" fmla="*/ 1 h 71"/>
                  <a:gd name="T14" fmla="*/ 56 w 60"/>
                  <a:gd name="T15" fmla="*/ 0 h 71"/>
                  <a:gd name="T16" fmla="*/ 60 w 60"/>
                  <a:gd name="T17" fmla="*/ 0 h 71"/>
                  <a:gd name="T18" fmla="*/ 56 w 60"/>
                  <a:gd name="T19" fmla="*/ 0 h 71"/>
                  <a:gd name="T20" fmla="*/ 47 w 60"/>
                  <a:gd name="T21" fmla="*/ 0 h 71"/>
                  <a:gd name="T22" fmla="*/ 37 w 60"/>
                  <a:gd name="T23" fmla="*/ 1 h 71"/>
                  <a:gd name="T24" fmla="*/ 26 w 60"/>
                  <a:gd name="T25" fmla="*/ 2 h 71"/>
                  <a:gd name="T26" fmla="*/ 16 w 60"/>
                  <a:gd name="T27" fmla="*/ 2 h 71"/>
                  <a:gd name="T28" fmla="*/ 7 w 60"/>
                  <a:gd name="T29" fmla="*/ 3 h 71"/>
                  <a:gd name="T30" fmla="*/ 2 w 60"/>
                  <a:gd name="T31" fmla="*/ 3 h 71"/>
                  <a:gd name="T32" fmla="*/ 0 w 60"/>
                  <a:gd name="T33" fmla="*/ 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71">
                    <a:moveTo>
                      <a:pt x="0" y="68"/>
                    </a:moveTo>
                    <a:lnTo>
                      <a:pt x="5" y="71"/>
                    </a:lnTo>
                    <a:lnTo>
                      <a:pt x="12" y="68"/>
                    </a:lnTo>
                    <a:lnTo>
                      <a:pt x="20" y="63"/>
                    </a:lnTo>
                    <a:lnTo>
                      <a:pt x="30" y="54"/>
                    </a:lnTo>
                    <a:lnTo>
                      <a:pt x="40" y="43"/>
                    </a:lnTo>
                    <a:lnTo>
                      <a:pt x="49" y="30"/>
                    </a:lnTo>
                    <a:lnTo>
                      <a:pt x="56" y="15"/>
                    </a:lnTo>
                    <a:lnTo>
                      <a:pt x="60" y="0"/>
                    </a:lnTo>
                    <a:lnTo>
                      <a:pt x="56" y="5"/>
                    </a:lnTo>
                    <a:lnTo>
                      <a:pt x="47" y="13"/>
                    </a:lnTo>
                    <a:lnTo>
                      <a:pt x="37" y="23"/>
                    </a:lnTo>
                    <a:lnTo>
                      <a:pt x="26" y="33"/>
                    </a:lnTo>
                    <a:lnTo>
                      <a:pt x="16" y="43"/>
                    </a:lnTo>
                    <a:lnTo>
                      <a:pt x="7" y="53"/>
                    </a:lnTo>
                    <a:lnTo>
                      <a:pt x="2" y="61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3" name="Freeform 184"/>
              <p:cNvSpPr>
                <a:spLocks/>
              </p:cNvSpPr>
              <p:nvPr/>
            </p:nvSpPr>
            <p:spPr bwMode="auto">
              <a:xfrm>
                <a:off x="1648" y="1188"/>
                <a:ext cx="47" cy="27"/>
              </a:xfrm>
              <a:custGeom>
                <a:avLst/>
                <a:gdLst>
                  <a:gd name="T0" fmla="*/ 0 w 47"/>
                  <a:gd name="T1" fmla="*/ 4 h 54"/>
                  <a:gd name="T2" fmla="*/ 3 w 47"/>
                  <a:gd name="T3" fmla="*/ 4 h 54"/>
                  <a:gd name="T4" fmla="*/ 7 w 47"/>
                  <a:gd name="T5" fmla="*/ 4 h 54"/>
                  <a:gd name="T6" fmla="*/ 14 w 47"/>
                  <a:gd name="T7" fmla="*/ 4 h 54"/>
                  <a:gd name="T8" fmla="*/ 23 w 47"/>
                  <a:gd name="T9" fmla="*/ 3 h 54"/>
                  <a:gd name="T10" fmla="*/ 30 w 47"/>
                  <a:gd name="T11" fmla="*/ 3 h 54"/>
                  <a:gd name="T12" fmla="*/ 37 w 47"/>
                  <a:gd name="T13" fmla="*/ 2 h 54"/>
                  <a:gd name="T14" fmla="*/ 44 w 47"/>
                  <a:gd name="T15" fmla="*/ 1 h 54"/>
                  <a:gd name="T16" fmla="*/ 47 w 47"/>
                  <a:gd name="T17" fmla="*/ 0 h 54"/>
                  <a:gd name="T18" fmla="*/ 41 w 47"/>
                  <a:gd name="T19" fmla="*/ 1 h 54"/>
                  <a:gd name="T20" fmla="*/ 34 w 47"/>
                  <a:gd name="T21" fmla="*/ 1 h 54"/>
                  <a:gd name="T22" fmla="*/ 25 w 47"/>
                  <a:gd name="T23" fmla="*/ 2 h 54"/>
                  <a:gd name="T24" fmla="*/ 17 w 47"/>
                  <a:gd name="T25" fmla="*/ 2 h 54"/>
                  <a:gd name="T26" fmla="*/ 10 w 47"/>
                  <a:gd name="T27" fmla="*/ 3 h 54"/>
                  <a:gd name="T28" fmla="*/ 4 w 47"/>
                  <a:gd name="T29" fmla="*/ 3 h 54"/>
                  <a:gd name="T30" fmla="*/ 0 w 47"/>
                  <a:gd name="T31" fmla="*/ 4 h 54"/>
                  <a:gd name="T32" fmla="*/ 0 w 47"/>
                  <a:gd name="T33" fmla="*/ 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54">
                    <a:moveTo>
                      <a:pt x="0" y="52"/>
                    </a:moveTo>
                    <a:lnTo>
                      <a:pt x="3" y="54"/>
                    </a:lnTo>
                    <a:lnTo>
                      <a:pt x="7" y="54"/>
                    </a:lnTo>
                    <a:lnTo>
                      <a:pt x="14" y="51"/>
                    </a:lnTo>
                    <a:lnTo>
                      <a:pt x="23" y="46"/>
                    </a:lnTo>
                    <a:lnTo>
                      <a:pt x="30" y="38"/>
                    </a:lnTo>
                    <a:lnTo>
                      <a:pt x="37" y="26"/>
                    </a:lnTo>
                    <a:lnTo>
                      <a:pt x="44" y="14"/>
                    </a:lnTo>
                    <a:lnTo>
                      <a:pt x="47" y="0"/>
                    </a:lnTo>
                    <a:lnTo>
                      <a:pt x="41" y="6"/>
                    </a:lnTo>
                    <a:lnTo>
                      <a:pt x="34" y="14"/>
                    </a:lnTo>
                    <a:lnTo>
                      <a:pt x="25" y="21"/>
                    </a:lnTo>
                    <a:lnTo>
                      <a:pt x="17" y="29"/>
                    </a:lnTo>
                    <a:lnTo>
                      <a:pt x="10" y="36"/>
                    </a:lnTo>
                    <a:lnTo>
                      <a:pt x="4" y="42"/>
                    </a:lnTo>
                    <a:lnTo>
                      <a:pt x="0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4" name="Freeform 185"/>
              <p:cNvSpPr>
                <a:spLocks/>
              </p:cNvSpPr>
              <p:nvPr/>
            </p:nvSpPr>
            <p:spPr bwMode="auto">
              <a:xfrm>
                <a:off x="1626" y="1091"/>
                <a:ext cx="66" cy="30"/>
              </a:xfrm>
              <a:custGeom>
                <a:avLst/>
                <a:gdLst>
                  <a:gd name="T0" fmla="*/ 0 w 66"/>
                  <a:gd name="T1" fmla="*/ 4 h 60"/>
                  <a:gd name="T2" fmla="*/ 3 w 66"/>
                  <a:gd name="T3" fmla="*/ 4 h 60"/>
                  <a:gd name="T4" fmla="*/ 12 w 66"/>
                  <a:gd name="T5" fmla="*/ 4 h 60"/>
                  <a:gd name="T6" fmla="*/ 22 w 66"/>
                  <a:gd name="T7" fmla="*/ 4 h 60"/>
                  <a:gd name="T8" fmla="*/ 33 w 66"/>
                  <a:gd name="T9" fmla="*/ 3 h 60"/>
                  <a:gd name="T10" fmla="*/ 45 w 66"/>
                  <a:gd name="T11" fmla="*/ 3 h 60"/>
                  <a:gd name="T12" fmla="*/ 55 w 66"/>
                  <a:gd name="T13" fmla="*/ 2 h 60"/>
                  <a:gd name="T14" fmla="*/ 63 w 66"/>
                  <a:gd name="T15" fmla="*/ 1 h 60"/>
                  <a:gd name="T16" fmla="*/ 66 w 66"/>
                  <a:gd name="T17" fmla="*/ 0 h 60"/>
                  <a:gd name="T18" fmla="*/ 60 w 66"/>
                  <a:gd name="T19" fmla="*/ 1 h 60"/>
                  <a:gd name="T20" fmla="*/ 50 w 66"/>
                  <a:gd name="T21" fmla="*/ 1 h 60"/>
                  <a:gd name="T22" fmla="*/ 39 w 66"/>
                  <a:gd name="T23" fmla="*/ 2 h 60"/>
                  <a:gd name="T24" fmla="*/ 27 w 66"/>
                  <a:gd name="T25" fmla="*/ 2 h 60"/>
                  <a:gd name="T26" fmla="*/ 16 w 66"/>
                  <a:gd name="T27" fmla="*/ 3 h 60"/>
                  <a:gd name="T28" fmla="*/ 6 w 66"/>
                  <a:gd name="T29" fmla="*/ 3 h 60"/>
                  <a:gd name="T30" fmla="*/ 2 w 66"/>
                  <a:gd name="T31" fmla="*/ 4 h 60"/>
                  <a:gd name="T32" fmla="*/ 0 w 66"/>
                  <a:gd name="T33" fmla="*/ 4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60">
                    <a:moveTo>
                      <a:pt x="0" y="58"/>
                    </a:moveTo>
                    <a:lnTo>
                      <a:pt x="3" y="60"/>
                    </a:lnTo>
                    <a:lnTo>
                      <a:pt x="12" y="56"/>
                    </a:lnTo>
                    <a:lnTo>
                      <a:pt x="22" y="52"/>
                    </a:lnTo>
                    <a:lnTo>
                      <a:pt x="33" y="43"/>
                    </a:lnTo>
                    <a:lnTo>
                      <a:pt x="45" y="33"/>
                    </a:lnTo>
                    <a:lnTo>
                      <a:pt x="55" y="22"/>
                    </a:lnTo>
                    <a:lnTo>
                      <a:pt x="63" y="10"/>
                    </a:lnTo>
                    <a:lnTo>
                      <a:pt x="66" y="0"/>
                    </a:lnTo>
                    <a:lnTo>
                      <a:pt x="60" y="5"/>
                    </a:lnTo>
                    <a:lnTo>
                      <a:pt x="50" y="10"/>
                    </a:lnTo>
                    <a:lnTo>
                      <a:pt x="39" y="19"/>
                    </a:lnTo>
                    <a:lnTo>
                      <a:pt x="27" y="27"/>
                    </a:lnTo>
                    <a:lnTo>
                      <a:pt x="16" y="35"/>
                    </a:lnTo>
                    <a:lnTo>
                      <a:pt x="6" y="43"/>
                    </a:lnTo>
                    <a:lnTo>
                      <a:pt x="2" y="5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5" name="Freeform 186"/>
              <p:cNvSpPr>
                <a:spLocks/>
              </p:cNvSpPr>
              <p:nvPr/>
            </p:nvSpPr>
            <p:spPr bwMode="auto">
              <a:xfrm>
                <a:off x="1612" y="1043"/>
                <a:ext cx="54" cy="23"/>
              </a:xfrm>
              <a:custGeom>
                <a:avLst/>
                <a:gdLst>
                  <a:gd name="T0" fmla="*/ 0 w 54"/>
                  <a:gd name="T1" fmla="*/ 3 h 44"/>
                  <a:gd name="T2" fmla="*/ 4 w 54"/>
                  <a:gd name="T3" fmla="*/ 3 h 44"/>
                  <a:gd name="T4" fmla="*/ 10 w 54"/>
                  <a:gd name="T5" fmla="*/ 3 h 44"/>
                  <a:gd name="T6" fmla="*/ 20 w 54"/>
                  <a:gd name="T7" fmla="*/ 3 h 44"/>
                  <a:gd name="T8" fmla="*/ 30 w 54"/>
                  <a:gd name="T9" fmla="*/ 2 h 44"/>
                  <a:gd name="T10" fmla="*/ 39 w 54"/>
                  <a:gd name="T11" fmla="*/ 2 h 44"/>
                  <a:gd name="T12" fmla="*/ 47 w 54"/>
                  <a:gd name="T13" fmla="*/ 1 h 44"/>
                  <a:gd name="T14" fmla="*/ 53 w 54"/>
                  <a:gd name="T15" fmla="*/ 1 h 44"/>
                  <a:gd name="T16" fmla="*/ 54 w 54"/>
                  <a:gd name="T17" fmla="*/ 0 h 44"/>
                  <a:gd name="T18" fmla="*/ 50 w 54"/>
                  <a:gd name="T19" fmla="*/ 1 h 44"/>
                  <a:gd name="T20" fmla="*/ 43 w 54"/>
                  <a:gd name="T21" fmla="*/ 1 h 44"/>
                  <a:gd name="T22" fmla="*/ 34 w 54"/>
                  <a:gd name="T23" fmla="*/ 1 h 44"/>
                  <a:gd name="T24" fmla="*/ 24 w 54"/>
                  <a:gd name="T25" fmla="*/ 2 h 44"/>
                  <a:gd name="T26" fmla="*/ 16 w 54"/>
                  <a:gd name="T27" fmla="*/ 2 h 44"/>
                  <a:gd name="T28" fmla="*/ 9 w 54"/>
                  <a:gd name="T29" fmla="*/ 2 h 44"/>
                  <a:gd name="T30" fmla="*/ 3 w 54"/>
                  <a:gd name="T31" fmla="*/ 3 h 44"/>
                  <a:gd name="T32" fmla="*/ 0 w 54"/>
                  <a:gd name="T33" fmla="*/ 3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4">
                    <a:moveTo>
                      <a:pt x="0" y="41"/>
                    </a:moveTo>
                    <a:lnTo>
                      <a:pt x="4" y="44"/>
                    </a:lnTo>
                    <a:lnTo>
                      <a:pt x="10" y="43"/>
                    </a:lnTo>
                    <a:lnTo>
                      <a:pt x="20" y="38"/>
                    </a:lnTo>
                    <a:lnTo>
                      <a:pt x="30" y="31"/>
                    </a:lnTo>
                    <a:lnTo>
                      <a:pt x="39" y="23"/>
                    </a:lnTo>
                    <a:lnTo>
                      <a:pt x="47" y="14"/>
                    </a:lnTo>
                    <a:lnTo>
                      <a:pt x="53" y="6"/>
                    </a:lnTo>
                    <a:lnTo>
                      <a:pt x="54" y="0"/>
                    </a:lnTo>
                    <a:lnTo>
                      <a:pt x="50" y="3"/>
                    </a:lnTo>
                    <a:lnTo>
                      <a:pt x="43" y="8"/>
                    </a:lnTo>
                    <a:lnTo>
                      <a:pt x="34" y="13"/>
                    </a:lnTo>
                    <a:lnTo>
                      <a:pt x="24" y="18"/>
                    </a:lnTo>
                    <a:lnTo>
                      <a:pt x="16" y="24"/>
                    </a:lnTo>
                    <a:lnTo>
                      <a:pt x="9" y="31"/>
                    </a:lnTo>
                    <a:lnTo>
                      <a:pt x="3" y="36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6" name="Freeform 187"/>
              <p:cNvSpPr>
                <a:spLocks/>
              </p:cNvSpPr>
              <p:nvPr/>
            </p:nvSpPr>
            <p:spPr bwMode="auto">
              <a:xfrm>
                <a:off x="1686" y="1202"/>
                <a:ext cx="9" cy="32"/>
              </a:xfrm>
              <a:custGeom>
                <a:avLst/>
                <a:gdLst>
                  <a:gd name="T0" fmla="*/ 5 w 9"/>
                  <a:gd name="T1" fmla="*/ 0 h 64"/>
                  <a:gd name="T2" fmla="*/ 6 w 9"/>
                  <a:gd name="T3" fmla="*/ 1 h 64"/>
                  <a:gd name="T4" fmla="*/ 8 w 9"/>
                  <a:gd name="T5" fmla="*/ 3 h 64"/>
                  <a:gd name="T6" fmla="*/ 9 w 9"/>
                  <a:gd name="T7" fmla="*/ 4 h 64"/>
                  <a:gd name="T8" fmla="*/ 5 w 9"/>
                  <a:gd name="T9" fmla="*/ 4 h 64"/>
                  <a:gd name="T10" fmla="*/ 0 w 9"/>
                  <a:gd name="T11" fmla="*/ 4 h 64"/>
                  <a:gd name="T12" fmla="*/ 0 w 9"/>
                  <a:gd name="T13" fmla="*/ 3 h 64"/>
                  <a:gd name="T14" fmla="*/ 3 w 9"/>
                  <a:gd name="T15" fmla="*/ 1 h 64"/>
                  <a:gd name="T16" fmla="*/ 5 w 9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4">
                    <a:moveTo>
                      <a:pt x="5" y="0"/>
                    </a:moveTo>
                    <a:lnTo>
                      <a:pt x="6" y="13"/>
                    </a:lnTo>
                    <a:lnTo>
                      <a:pt x="8" y="36"/>
                    </a:lnTo>
                    <a:lnTo>
                      <a:pt x="9" y="56"/>
                    </a:lnTo>
                    <a:lnTo>
                      <a:pt x="5" y="64"/>
                    </a:lnTo>
                    <a:lnTo>
                      <a:pt x="0" y="56"/>
                    </a:lnTo>
                    <a:lnTo>
                      <a:pt x="0" y="36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7" name="Freeform 188"/>
              <p:cNvSpPr>
                <a:spLocks/>
              </p:cNvSpPr>
              <p:nvPr/>
            </p:nvSpPr>
            <p:spPr bwMode="auto">
              <a:xfrm>
                <a:off x="1696" y="1165"/>
                <a:ext cx="62" cy="45"/>
              </a:xfrm>
              <a:custGeom>
                <a:avLst/>
                <a:gdLst>
                  <a:gd name="T0" fmla="*/ 0 w 62"/>
                  <a:gd name="T1" fmla="*/ 0 h 91"/>
                  <a:gd name="T2" fmla="*/ 5 w 62"/>
                  <a:gd name="T3" fmla="*/ 0 h 91"/>
                  <a:gd name="T4" fmla="*/ 12 w 62"/>
                  <a:gd name="T5" fmla="*/ 1 h 91"/>
                  <a:gd name="T6" fmla="*/ 20 w 62"/>
                  <a:gd name="T7" fmla="*/ 2 h 91"/>
                  <a:gd name="T8" fmla="*/ 30 w 62"/>
                  <a:gd name="T9" fmla="*/ 3 h 91"/>
                  <a:gd name="T10" fmla="*/ 40 w 62"/>
                  <a:gd name="T11" fmla="*/ 4 h 91"/>
                  <a:gd name="T12" fmla="*/ 49 w 62"/>
                  <a:gd name="T13" fmla="*/ 5 h 91"/>
                  <a:gd name="T14" fmla="*/ 58 w 62"/>
                  <a:gd name="T15" fmla="*/ 5 h 91"/>
                  <a:gd name="T16" fmla="*/ 62 w 62"/>
                  <a:gd name="T17" fmla="*/ 5 h 91"/>
                  <a:gd name="T18" fmla="*/ 62 w 62"/>
                  <a:gd name="T19" fmla="*/ 5 h 91"/>
                  <a:gd name="T20" fmla="*/ 58 w 62"/>
                  <a:gd name="T21" fmla="*/ 4 h 91"/>
                  <a:gd name="T22" fmla="*/ 49 w 62"/>
                  <a:gd name="T23" fmla="*/ 3 h 91"/>
                  <a:gd name="T24" fmla="*/ 38 w 62"/>
                  <a:gd name="T25" fmla="*/ 2 h 91"/>
                  <a:gd name="T26" fmla="*/ 26 w 62"/>
                  <a:gd name="T27" fmla="*/ 2 h 91"/>
                  <a:gd name="T28" fmla="*/ 15 w 62"/>
                  <a:gd name="T29" fmla="*/ 1 h 91"/>
                  <a:gd name="T30" fmla="*/ 6 w 62"/>
                  <a:gd name="T31" fmla="*/ 0 h 91"/>
                  <a:gd name="T32" fmla="*/ 0 w 62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91">
                    <a:moveTo>
                      <a:pt x="0" y="0"/>
                    </a:moveTo>
                    <a:lnTo>
                      <a:pt x="5" y="10"/>
                    </a:lnTo>
                    <a:lnTo>
                      <a:pt x="12" y="25"/>
                    </a:lnTo>
                    <a:lnTo>
                      <a:pt x="20" y="42"/>
                    </a:lnTo>
                    <a:lnTo>
                      <a:pt x="30" y="58"/>
                    </a:lnTo>
                    <a:lnTo>
                      <a:pt x="40" y="73"/>
                    </a:lnTo>
                    <a:lnTo>
                      <a:pt x="49" y="85"/>
                    </a:lnTo>
                    <a:lnTo>
                      <a:pt x="58" y="91"/>
                    </a:lnTo>
                    <a:lnTo>
                      <a:pt x="62" y="89"/>
                    </a:lnTo>
                    <a:lnTo>
                      <a:pt x="62" y="83"/>
                    </a:lnTo>
                    <a:lnTo>
                      <a:pt x="58" y="71"/>
                    </a:lnTo>
                    <a:lnTo>
                      <a:pt x="49" y="60"/>
                    </a:lnTo>
                    <a:lnTo>
                      <a:pt x="38" y="47"/>
                    </a:lnTo>
                    <a:lnTo>
                      <a:pt x="26" y="33"/>
                    </a:lnTo>
                    <a:lnTo>
                      <a:pt x="15" y="20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8" name="Freeform 189"/>
              <p:cNvSpPr>
                <a:spLocks/>
              </p:cNvSpPr>
              <p:nvPr/>
            </p:nvSpPr>
            <p:spPr bwMode="auto">
              <a:xfrm>
                <a:off x="1695" y="1149"/>
                <a:ext cx="66" cy="41"/>
              </a:xfrm>
              <a:custGeom>
                <a:avLst/>
                <a:gdLst>
                  <a:gd name="T0" fmla="*/ 0 w 66"/>
                  <a:gd name="T1" fmla="*/ 0 h 82"/>
                  <a:gd name="T2" fmla="*/ 6 w 66"/>
                  <a:gd name="T3" fmla="*/ 1 h 82"/>
                  <a:gd name="T4" fmla="*/ 14 w 66"/>
                  <a:gd name="T5" fmla="*/ 2 h 82"/>
                  <a:gd name="T6" fmla="*/ 24 w 66"/>
                  <a:gd name="T7" fmla="*/ 3 h 82"/>
                  <a:gd name="T8" fmla="*/ 36 w 66"/>
                  <a:gd name="T9" fmla="*/ 4 h 82"/>
                  <a:gd name="T10" fmla="*/ 46 w 66"/>
                  <a:gd name="T11" fmla="*/ 5 h 82"/>
                  <a:gd name="T12" fmla="*/ 56 w 66"/>
                  <a:gd name="T13" fmla="*/ 5 h 82"/>
                  <a:gd name="T14" fmla="*/ 63 w 66"/>
                  <a:gd name="T15" fmla="*/ 6 h 82"/>
                  <a:gd name="T16" fmla="*/ 66 w 66"/>
                  <a:gd name="T17" fmla="*/ 6 h 82"/>
                  <a:gd name="T18" fmla="*/ 64 w 66"/>
                  <a:gd name="T19" fmla="*/ 5 h 82"/>
                  <a:gd name="T20" fmla="*/ 57 w 66"/>
                  <a:gd name="T21" fmla="*/ 4 h 82"/>
                  <a:gd name="T22" fmla="*/ 47 w 66"/>
                  <a:gd name="T23" fmla="*/ 4 h 82"/>
                  <a:gd name="T24" fmla="*/ 36 w 66"/>
                  <a:gd name="T25" fmla="*/ 3 h 82"/>
                  <a:gd name="T26" fmla="*/ 24 w 66"/>
                  <a:gd name="T27" fmla="*/ 2 h 82"/>
                  <a:gd name="T28" fmla="*/ 13 w 66"/>
                  <a:gd name="T29" fmla="*/ 1 h 82"/>
                  <a:gd name="T30" fmla="*/ 4 w 66"/>
                  <a:gd name="T31" fmla="*/ 1 h 82"/>
                  <a:gd name="T32" fmla="*/ 0 w 66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82">
                    <a:moveTo>
                      <a:pt x="0" y="0"/>
                    </a:moveTo>
                    <a:lnTo>
                      <a:pt x="6" y="10"/>
                    </a:lnTo>
                    <a:lnTo>
                      <a:pt x="14" y="25"/>
                    </a:lnTo>
                    <a:lnTo>
                      <a:pt x="24" y="40"/>
                    </a:lnTo>
                    <a:lnTo>
                      <a:pt x="36" y="54"/>
                    </a:lnTo>
                    <a:lnTo>
                      <a:pt x="46" y="68"/>
                    </a:lnTo>
                    <a:lnTo>
                      <a:pt x="56" y="78"/>
                    </a:lnTo>
                    <a:lnTo>
                      <a:pt x="63" y="82"/>
                    </a:lnTo>
                    <a:lnTo>
                      <a:pt x="66" y="81"/>
                    </a:lnTo>
                    <a:lnTo>
                      <a:pt x="64" y="73"/>
                    </a:lnTo>
                    <a:lnTo>
                      <a:pt x="57" y="63"/>
                    </a:lnTo>
                    <a:lnTo>
                      <a:pt x="47" y="51"/>
                    </a:lnTo>
                    <a:lnTo>
                      <a:pt x="36" y="38"/>
                    </a:lnTo>
                    <a:lnTo>
                      <a:pt x="24" y="26"/>
                    </a:lnTo>
                    <a:lnTo>
                      <a:pt x="13" y="15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09" name="Freeform 190"/>
              <p:cNvSpPr>
                <a:spLocks/>
              </p:cNvSpPr>
              <p:nvPr/>
            </p:nvSpPr>
            <p:spPr bwMode="auto">
              <a:xfrm>
                <a:off x="1695" y="1131"/>
                <a:ext cx="69" cy="36"/>
              </a:xfrm>
              <a:custGeom>
                <a:avLst/>
                <a:gdLst>
                  <a:gd name="T0" fmla="*/ 0 w 69"/>
                  <a:gd name="T1" fmla="*/ 0 h 72"/>
                  <a:gd name="T2" fmla="*/ 7 w 69"/>
                  <a:gd name="T3" fmla="*/ 1 h 72"/>
                  <a:gd name="T4" fmla="*/ 16 w 69"/>
                  <a:gd name="T5" fmla="*/ 2 h 72"/>
                  <a:gd name="T6" fmla="*/ 27 w 69"/>
                  <a:gd name="T7" fmla="*/ 3 h 72"/>
                  <a:gd name="T8" fmla="*/ 39 w 69"/>
                  <a:gd name="T9" fmla="*/ 4 h 72"/>
                  <a:gd name="T10" fmla="*/ 49 w 69"/>
                  <a:gd name="T11" fmla="*/ 4 h 72"/>
                  <a:gd name="T12" fmla="*/ 59 w 69"/>
                  <a:gd name="T13" fmla="*/ 5 h 72"/>
                  <a:gd name="T14" fmla="*/ 66 w 69"/>
                  <a:gd name="T15" fmla="*/ 5 h 72"/>
                  <a:gd name="T16" fmla="*/ 69 w 69"/>
                  <a:gd name="T17" fmla="*/ 5 h 72"/>
                  <a:gd name="T18" fmla="*/ 67 w 69"/>
                  <a:gd name="T19" fmla="*/ 4 h 72"/>
                  <a:gd name="T20" fmla="*/ 60 w 69"/>
                  <a:gd name="T21" fmla="*/ 4 h 72"/>
                  <a:gd name="T22" fmla="*/ 50 w 69"/>
                  <a:gd name="T23" fmla="*/ 3 h 72"/>
                  <a:gd name="T24" fmla="*/ 39 w 69"/>
                  <a:gd name="T25" fmla="*/ 3 h 72"/>
                  <a:gd name="T26" fmla="*/ 26 w 69"/>
                  <a:gd name="T27" fmla="*/ 2 h 72"/>
                  <a:gd name="T28" fmla="*/ 14 w 69"/>
                  <a:gd name="T29" fmla="*/ 1 h 72"/>
                  <a:gd name="T30" fmla="*/ 6 w 69"/>
                  <a:gd name="T31" fmla="*/ 1 h 72"/>
                  <a:gd name="T32" fmla="*/ 0 w 6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72">
                    <a:moveTo>
                      <a:pt x="0" y="0"/>
                    </a:moveTo>
                    <a:lnTo>
                      <a:pt x="7" y="11"/>
                    </a:lnTo>
                    <a:lnTo>
                      <a:pt x="16" y="24"/>
                    </a:lnTo>
                    <a:lnTo>
                      <a:pt x="27" y="38"/>
                    </a:lnTo>
                    <a:lnTo>
                      <a:pt x="39" y="51"/>
                    </a:lnTo>
                    <a:lnTo>
                      <a:pt x="49" y="62"/>
                    </a:lnTo>
                    <a:lnTo>
                      <a:pt x="59" y="69"/>
                    </a:lnTo>
                    <a:lnTo>
                      <a:pt x="66" y="72"/>
                    </a:lnTo>
                    <a:lnTo>
                      <a:pt x="69" y="71"/>
                    </a:lnTo>
                    <a:lnTo>
                      <a:pt x="67" y="64"/>
                    </a:lnTo>
                    <a:lnTo>
                      <a:pt x="60" y="56"/>
                    </a:lnTo>
                    <a:lnTo>
                      <a:pt x="50" y="46"/>
                    </a:lnTo>
                    <a:lnTo>
                      <a:pt x="39" y="36"/>
                    </a:lnTo>
                    <a:lnTo>
                      <a:pt x="26" y="26"/>
                    </a:lnTo>
                    <a:lnTo>
                      <a:pt x="14" y="16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0" name="Freeform 191"/>
              <p:cNvSpPr>
                <a:spLocks/>
              </p:cNvSpPr>
              <p:nvPr/>
            </p:nvSpPr>
            <p:spPr bwMode="auto">
              <a:xfrm>
                <a:off x="1689" y="1113"/>
                <a:ext cx="66" cy="28"/>
              </a:xfrm>
              <a:custGeom>
                <a:avLst/>
                <a:gdLst>
                  <a:gd name="T0" fmla="*/ 0 w 66"/>
                  <a:gd name="T1" fmla="*/ 0 h 56"/>
                  <a:gd name="T2" fmla="*/ 6 w 66"/>
                  <a:gd name="T3" fmla="*/ 1 h 56"/>
                  <a:gd name="T4" fmla="*/ 15 w 66"/>
                  <a:gd name="T5" fmla="*/ 2 h 56"/>
                  <a:gd name="T6" fmla="*/ 26 w 66"/>
                  <a:gd name="T7" fmla="*/ 2 h 56"/>
                  <a:gd name="T8" fmla="*/ 37 w 66"/>
                  <a:gd name="T9" fmla="*/ 3 h 56"/>
                  <a:gd name="T10" fmla="*/ 47 w 66"/>
                  <a:gd name="T11" fmla="*/ 4 h 56"/>
                  <a:gd name="T12" fmla="*/ 57 w 66"/>
                  <a:gd name="T13" fmla="*/ 4 h 56"/>
                  <a:gd name="T14" fmla="*/ 63 w 66"/>
                  <a:gd name="T15" fmla="*/ 4 h 56"/>
                  <a:gd name="T16" fmla="*/ 66 w 66"/>
                  <a:gd name="T17" fmla="*/ 4 h 56"/>
                  <a:gd name="T18" fmla="*/ 63 w 66"/>
                  <a:gd name="T19" fmla="*/ 3 h 56"/>
                  <a:gd name="T20" fmla="*/ 57 w 66"/>
                  <a:gd name="T21" fmla="*/ 3 h 56"/>
                  <a:gd name="T22" fmla="*/ 49 w 66"/>
                  <a:gd name="T23" fmla="*/ 2 h 56"/>
                  <a:gd name="T24" fmla="*/ 37 w 66"/>
                  <a:gd name="T25" fmla="*/ 2 h 56"/>
                  <a:gd name="T26" fmla="*/ 26 w 66"/>
                  <a:gd name="T27" fmla="*/ 2 h 56"/>
                  <a:gd name="T28" fmla="*/ 16 w 66"/>
                  <a:gd name="T29" fmla="*/ 1 h 56"/>
                  <a:gd name="T30" fmla="*/ 6 w 66"/>
                  <a:gd name="T31" fmla="*/ 1 h 56"/>
                  <a:gd name="T32" fmla="*/ 0 w 66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56">
                    <a:moveTo>
                      <a:pt x="0" y="0"/>
                    </a:moveTo>
                    <a:lnTo>
                      <a:pt x="6" y="9"/>
                    </a:lnTo>
                    <a:lnTo>
                      <a:pt x="15" y="18"/>
                    </a:lnTo>
                    <a:lnTo>
                      <a:pt x="26" y="30"/>
                    </a:lnTo>
                    <a:lnTo>
                      <a:pt x="37" y="40"/>
                    </a:lnTo>
                    <a:lnTo>
                      <a:pt x="47" y="50"/>
                    </a:lnTo>
                    <a:lnTo>
                      <a:pt x="57" y="55"/>
                    </a:lnTo>
                    <a:lnTo>
                      <a:pt x="63" y="56"/>
                    </a:lnTo>
                    <a:lnTo>
                      <a:pt x="66" y="51"/>
                    </a:lnTo>
                    <a:lnTo>
                      <a:pt x="63" y="43"/>
                    </a:lnTo>
                    <a:lnTo>
                      <a:pt x="57" y="37"/>
                    </a:lnTo>
                    <a:lnTo>
                      <a:pt x="49" y="30"/>
                    </a:lnTo>
                    <a:lnTo>
                      <a:pt x="37" y="23"/>
                    </a:lnTo>
                    <a:lnTo>
                      <a:pt x="26" y="17"/>
                    </a:lnTo>
                    <a:lnTo>
                      <a:pt x="16" y="12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1" name="Freeform 192"/>
              <p:cNvSpPr>
                <a:spLocks/>
              </p:cNvSpPr>
              <p:nvPr/>
            </p:nvSpPr>
            <p:spPr bwMode="auto">
              <a:xfrm>
                <a:off x="1685" y="1092"/>
                <a:ext cx="64" cy="26"/>
              </a:xfrm>
              <a:custGeom>
                <a:avLst/>
                <a:gdLst>
                  <a:gd name="T0" fmla="*/ 0 w 64"/>
                  <a:gd name="T1" fmla="*/ 0 h 51"/>
                  <a:gd name="T2" fmla="*/ 6 w 64"/>
                  <a:gd name="T3" fmla="*/ 1 h 51"/>
                  <a:gd name="T4" fmla="*/ 16 w 64"/>
                  <a:gd name="T5" fmla="*/ 2 h 51"/>
                  <a:gd name="T6" fmla="*/ 27 w 64"/>
                  <a:gd name="T7" fmla="*/ 2 h 51"/>
                  <a:gd name="T8" fmla="*/ 39 w 64"/>
                  <a:gd name="T9" fmla="*/ 3 h 51"/>
                  <a:gd name="T10" fmla="*/ 49 w 64"/>
                  <a:gd name="T11" fmla="*/ 3 h 51"/>
                  <a:gd name="T12" fmla="*/ 57 w 64"/>
                  <a:gd name="T13" fmla="*/ 4 h 51"/>
                  <a:gd name="T14" fmla="*/ 63 w 64"/>
                  <a:gd name="T15" fmla="*/ 4 h 51"/>
                  <a:gd name="T16" fmla="*/ 64 w 64"/>
                  <a:gd name="T17" fmla="*/ 3 h 51"/>
                  <a:gd name="T18" fmla="*/ 61 w 64"/>
                  <a:gd name="T19" fmla="*/ 3 h 51"/>
                  <a:gd name="T20" fmla="*/ 54 w 64"/>
                  <a:gd name="T21" fmla="*/ 2 h 51"/>
                  <a:gd name="T22" fmla="*/ 44 w 64"/>
                  <a:gd name="T23" fmla="*/ 2 h 51"/>
                  <a:gd name="T24" fmla="*/ 34 w 64"/>
                  <a:gd name="T25" fmla="*/ 2 h 51"/>
                  <a:gd name="T26" fmla="*/ 23 w 64"/>
                  <a:gd name="T27" fmla="*/ 1 h 51"/>
                  <a:gd name="T28" fmla="*/ 13 w 64"/>
                  <a:gd name="T29" fmla="*/ 1 h 51"/>
                  <a:gd name="T30" fmla="*/ 4 w 64"/>
                  <a:gd name="T31" fmla="*/ 1 h 51"/>
                  <a:gd name="T32" fmla="*/ 0 w 64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51">
                    <a:moveTo>
                      <a:pt x="0" y="0"/>
                    </a:moveTo>
                    <a:lnTo>
                      <a:pt x="6" y="7"/>
                    </a:lnTo>
                    <a:lnTo>
                      <a:pt x="16" y="17"/>
                    </a:lnTo>
                    <a:lnTo>
                      <a:pt x="27" y="26"/>
                    </a:lnTo>
                    <a:lnTo>
                      <a:pt x="39" y="36"/>
                    </a:lnTo>
                    <a:lnTo>
                      <a:pt x="49" y="45"/>
                    </a:lnTo>
                    <a:lnTo>
                      <a:pt x="57" y="50"/>
                    </a:lnTo>
                    <a:lnTo>
                      <a:pt x="63" y="51"/>
                    </a:lnTo>
                    <a:lnTo>
                      <a:pt x="64" y="46"/>
                    </a:lnTo>
                    <a:lnTo>
                      <a:pt x="61" y="38"/>
                    </a:lnTo>
                    <a:lnTo>
                      <a:pt x="54" y="31"/>
                    </a:lnTo>
                    <a:lnTo>
                      <a:pt x="44" y="25"/>
                    </a:lnTo>
                    <a:lnTo>
                      <a:pt x="34" y="18"/>
                    </a:lnTo>
                    <a:lnTo>
                      <a:pt x="23" y="13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2" name="Freeform 193"/>
              <p:cNvSpPr>
                <a:spLocks/>
              </p:cNvSpPr>
              <p:nvPr/>
            </p:nvSpPr>
            <p:spPr bwMode="auto">
              <a:xfrm>
                <a:off x="1679" y="1073"/>
                <a:ext cx="56" cy="13"/>
              </a:xfrm>
              <a:custGeom>
                <a:avLst/>
                <a:gdLst>
                  <a:gd name="T0" fmla="*/ 0 w 56"/>
                  <a:gd name="T1" fmla="*/ 0 h 26"/>
                  <a:gd name="T2" fmla="*/ 7 w 56"/>
                  <a:gd name="T3" fmla="*/ 1 h 26"/>
                  <a:gd name="T4" fmla="*/ 16 w 56"/>
                  <a:gd name="T5" fmla="*/ 1 h 26"/>
                  <a:gd name="T6" fmla="*/ 25 w 56"/>
                  <a:gd name="T7" fmla="*/ 2 h 26"/>
                  <a:gd name="T8" fmla="*/ 35 w 56"/>
                  <a:gd name="T9" fmla="*/ 2 h 26"/>
                  <a:gd name="T10" fmla="*/ 43 w 56"/>
                  <a:gd name="T11" fmla="*/ 2 h 26"/>
                  <a:gd name="T12" fmla="*/ 50 w 56"/>
                  <a:gd name="T13" fmla="*/ 2 h 26"/>
                  <a:gd name="T14" fmla="*/ 55 w 56"/>
                  <a:gd name="T15" fmla="*/ 2 h 26"/>
                  <a:gd name="T16" fmla="*/ 56 w 56"/>
                  <a:gd name="T17" fmla="*/ 2 h 26"/>
                  <a:gd name="T18" fmla="*/ 53 w 56"/>
                  <a:gd name="T19" fmla="*/ 1 h 26"/>
                  <a:gd name="T20" fmla="*/ 49 w 56"/>
                  <a:gd name="T21" fmla="*/ 1 h 26"/>
                  <a:gd name="T22" fmla="*/ 42 w 56"/>
                  <a:gd name="T23" fmla="*/ 1 h 26"/>
                  <a:gd name="T24" fmla="*/ 33 w 56"/>
                  <a:gd name="T25" fmla="*/ 1 h 26"/>
                  <a:gd name="T26" fmla="*/ 23 w 56"/>
                  <a:gd name="T27" fmla="*/ 1 h 26"/>
                  <a:gd name="T28" fmla="*/ 15 w 56"/>
                  <a:gd name="T29" fmla="*/ 1 h 26"/>
                  <a:gd name="T30" fmla="*/ 6 w 56"/>
                  <a:gd name="T31" fmla="*/ 1 h 26"/>
                  <a:gd name="T32" fmla="*/ 0 w 56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26">
                    <a:moveTo>
                      <a:pt x="0" y="0"/>
                    </a:moveTo>
                    <a:lnTo>
                      <a:pt x="7" y="7"/>
                    </a:lnTo>
                    <a:lnTo>
                      <a:pt x="16" y="12"/>
                    </a:lnTo>
                    <a:lnTo>
                      <a:pt x="25" y="18"/>
                    </a:lnTo>
                    <a:lnTo>
                      <a:pt x="35" y="23"/>
                    </a:lnTo>
                    <a:lnTo>
                      <a:pt x="43" y="26"/>
                    </a:lnTo>
                    <a:lnTo>
                      <a:pt x="50" y="26"/>
                    </a:lnTo>
                    <a:lnTo>
                      <a:pt x="55" y="25"/>
                    </a:lnTo>
                    <a:lnTo>
                      <a:pt x="56" y="20"/>
                    </a:lnTo>
                    <a:lnTo>
                      <a:pt x="53" y="13"/>
                    </a:lnTo>
                    <a:lnTo>
                      <a:pt x="49" y="8"/>
                    </a:lnTo>
                    <a:lnTo>
                      <a:pt x="42" y="7"/>
                    </a:lnTo>
                    <a:lnTo>
                      <a:pt x="33" y="5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3" name="Freeform 194"/>
              <p:cNvSpPr>
                <a:spLocks/>
              </p:cNvSpPr>
              <p:nvPr/>
            </p:nvSpPr>
            <p:spPr bwMode="auto">
              <a:xfrm>
                <a:off x="1673" y="1058"/>
                <a:ext cx="49" cy="7"/>
              </a:xfrm>
              <a:custGeom>
                <a:avLst/>
                <a:gdLst>
                  <a:gd name="T0" fmla="*/ 0 w 49"/>
                  <a:gd name="T1" fmla="*/ 0 h 14"/>
                  <a:gd name="T2" fmla="*/ 6 w 49"/>
                  <a:gd name="T3" fmla="*/ 1 h 14"/>
                  <a:gd name="T4" fmla="*/ 12 w 49"/>
                  <a:gd name="T5" fmla="*/ 1 h 14"/>
                  <a:gd name="T6" fmla="*/ 21 w 49"/>
                  <a:gd name="T7" fmla="*/ 1 h 14"/>
                  <a:gd name="T8" fmla="*/ 29 w 49"/>
                  <a:gd name="T9" fmla="*/ 1 h 14"/>
                  <a:gd name="T10" fmla="*/ 38 w 49"/>
                  <a:gd name="T11" fmla="*/ 1 h 14"/>
                  <a:gd name="T12" fmla="*/ 43 w 49"/>
                  <a:gd name="T13" fmla="*/ 1 h 14"/>
                  <a:gd name="T14" fmla="*/ 48 w 49"/>
                  <a:gd name="T15" fmla="*/ 1 h 14"/>
                  <a:gd name="T16" fmla="*/ 49 w 49"/>
                  <a:gd name="T17" fmla="*/ 1 h 14"/>
                  <a:gd name="T18" fmla="*/ 46 w 49"/>
                  <a:gd name="T19" fmla="*/ 1 h 14"/>
                  <a:gd name="T20" fmla="*/ 42 w 49"/>
                  <a:gd name="T21" fmla="*/ 0 h 14"/>
                  <a:gd name="T22" fmla="*/ 36 w 49"/>
                  <a:gd name="T23" fmla="*/ 0 h 14"/>
                  <a:gd name="T24" fmla="*/ 29 w 49"/>
                  <a:gd name="T25" fmla="*/ 0 h 14"/>
                  <a:gd name="T26" fmla="*/ 22 w 49"/>
                  <a:gd name="T27" fmla="*/ 1 h 14"/>
                  <a:gd name="T28" fmla="*/ 13 w 49"/>
                  <a:gd name="T29" fmla="*/ 1 h 14"/>
                  <a:gd name="T30" fmla="*/ 6 w 49"/>
                  <a:gd name="T31" fmla="*/ 1 h 14"/>
                  <a:gd name="T32" fmla="*/ 0 w 49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14">
                    <a:moveTo>
                      <a:pt x="0" y="0"/>
                    </a:moveTo>
                    <a:lnTo>
                      <a:pt x="6" y="2"/>
                    </a:lnTo>
                    <a:lnTo>
                      <a:pt x="12" y="5"/>
                    </a:lnTo>
                    <a:lnTo>
                      <a:pt x="21" y="9"/>
                    </a:lnTo>
                    <a:lnTo>
                      <a:pt x="29" y="12"/>
                    </a:lnTo>
                    <a:lnTo>
                      <a:pt x="38" y="14"/>
                    </a:lnTo>
                    <a:lnTo>
                      <a:pt x="43" y="14"/>
                    </a:lnTo>
                    <a:lnTo>
                      <a:pt x="48" y="12"/>
                    </a:lnTo>
                    <a:lnTo>
                      <a:pt x="49" y="7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2" y="2"/>
                    </a:lnTo>
                    <a:lnTo>
                      <a:pt x="13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4" name="Freeform 195"/>
              <p:cNvSpPr>
                <a:spLocks/>
              </p:cNvSpPr>
              <p:nvPr/>
            </p:nvSpPr>
            <p:spPr bwMode="auto">
              <a:xfrm>
                <a:off x="1665" y="1040"/>
                <a:ext cx="49" cy="8"/>
              </a:xfrm>
              <a:custGeom>
                <a:avLst/>
                <a:gdLst>
                  <a:gd name="T0" fmla="*/ 0 w 49"/>
                  <a:gd name="T1" fmla="*/ 1 h 16"/>
                  <a:gd name="T2" fmla="*/ 4 w 49"/>
                  <a:gd name="T3" fmla="*/ 1 h 16"/>
                  <a:gd name="T4" fmla="*/ 11 w 49"/>
                  <a:gd name="T5" fmla="*/ 1 h 16"/>
                  <a:gd name="T6" fmla="*/ 18 w 49"/>
                  <a:gd name="T7" fmla="*/ 1 h 16"/>
                  <a:gd name="T8" fmla="*/ 27 w 49"/>
                  <a:gd name="T9" fmla="*/ 1 h 16"/>
                  <a:gd name="T10" fmla="*/ 34 w 49"/>
                  <a:gd name="T11" fmla="*/ 1 h 16"/>
                  <a:gd name="T12" fmla="*/ 41 w 49"/>
                  <a:gd name="T13" fmla="*/ 1 h 16"/>
                  <a:gd name="T14" fmla="*/ 46 w 49"/>
                  <a:gd name="T15" fmla="*/ 1 h 16"/>
                  <a:gd name="T16" fmla="*/ 49 w 49"/>
                  <a:gd name="T17" fmla="*/ 1 h 16"/>
                  <a:gd name="T18" fmla="*/ 47 w 49"/>
                  <a:gd name="T19" fmla="*/ 1 h 16"/>
                  <a:gd name="T20" fmla="*/ 44 w 49"/>
                  <a:gd name="T21" fmla="*/ 0 h 16"/>
                  <a:gd name="T22" fmla="*/ 39 w 49"/>
                  <a:gd name="T23" fmla="*/ 0 h 16"/>
                  <a:gd name="T24" fmla="*/ 31 w 49"/>
                  <a:gd name="T25" fmla="*/ 1 h 16"/>
                  <a:gd name="T26" fmla="*/ 23 w 49"/>
                  <a:gd name="T27" fmla="*/ 1 h 16"/>
                  <a:gd name="T28" fmla="*/ 16 w 49"/>
                  <a:gd name="T29" fmla="*/ 1 h 16"/>
                  <a:gd name="T30" fmla="*/ 7 w 49"/>
                  <a:gd name="T31" fmla="*/ 1 h 16"/>
                  <a:gd name="T32" fmla="*/ 0 w 49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16">
                    <a:moveTo>
                      <a:pt x="0" y="8"/>
                    </a:moveTo>
                    <a:lnTo>
                      <a:pt x="4" y="12"/>
                    </a:lnTo>
                    <a:lnTo>
                      <a:pt x="11" y="13"/>
                    </a:lnTo>
                    <a:lnTo>
                      <a:pt x="18" y="15"/>
                    </a:lnTo>
                    <a:lnTo>
                      <a:pt x="27" y="16"/>
                    </a:lnTo>
                    <a:lnTo>
                      <a:pt x="34" y="15"/>
                    </a:lnTo>
                    <a:lnTo>
                      <a:pt x="41" y="13"/>
                    </a:lnTo>
                    <a:lnTo>
                      <a:pt x="46" y="10"/>
                    </a:lnTo>
                    <a:lnTo>
                      <a:pt x="49" y="5"/>
                    </a:lnTo>
                    <a:lnTo>
                      <a:pt x="47" y="2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1" y="2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7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5" name="Freeform 196"/>
              <p:cNvSpPr>
                <a:spLocks/>
              </p:cNvSpPr>
              <p:nvPr/>
            </p:nvSpPr>
            <p:spPr bwMode="auto">
              <a:xfrm>
                <a:off x="1641" y="1015"/>
                <a:ext cx="53" cy="8"/>
              </a:xfrm>
              <a:custGeom>
                <a:avLst/>
                <a:gdLst>
                  <a:gd name="T0" fmla="*/ 0 w 53"/>
                  <a:gd name="T1" fmla="*/ 0 h 17"/>
                  <a:gd name="T2" fmla="*/ 4 w 53"/>
                  <a:gd name="T3" fmla="*/ 0 h 17"/>
                  <a:gd name="T4" fmla="*/ 11 w 53"/>
                  <a:gd name="T5" fmla="*/ 0 h 17"/>
                  <a:gd name="T6" fmla="*/ 18 w 53"/>
                  <a:gd name="T7" fmla="*/ 0 h 17"/>
                  <a:gd name="T8" fmla="*/ 27 w 53"/>
                  <a:gd name="T9" fmla="*/ 0 h 17"/>
                  <a:gd name="T10" fmla="*/ 34 w 53"/>
                  <a:gd name="T11" fmla="*/ 1 h 17"/>
                  <a:gd name="T12" fmla="*/ 41 w 53"/>
                  <a:gd name="T13" fmla="*/ 1 h 17"/>
                  <a:gd name="T14" fmla="*/ 48 w 53"/>
                  <a:gd name="T15" fmla="*/ 0 h 17"/>
                  <a:gd name="T16" fmla="*/ 53 w 53"/>
                  <a:gd name="T17" fmla="*/ 0 h 17"/>
                  <a:gd name="T18" fmla="*/ 53 w 53"/>
                  <a:gd name="T19" fmla="*/ 0 h 17"/>
                  <a:gd name="T20" fmla="*/ 50 w 53"/>
                  <a:gd name="T21" fmla="*/ 0 h 17"/>
                  <a:gd name="T22" fmla="*/ 42 w 53"/>
                  <a:gd name="T23" fmla="*/ 0 h 17"/>
                  <a:gd name="T24" fmla="*/ 32 w 53"/>
                  <a:gd name="T25" fmla="*/ 0 h 17"/>
                  <a:gd name="T26" fmla="*/ 22 w 53"/>
                  <a:gd name="T27" fmla="*/ 0 h 17"/>
                  <a:gd name="T28" fmla="*/ 12 w 53"/>
                  <a:gd name="T29" fmla="*/ 0 h 17"/>
                  <a:gd name="T30" fmla="*/ 5 w 53"/>
                  <a:gd name="T31" fmla="*/ 0 h 17"/>
                  <a:gd name="T32" fmla="*/ 0 w 5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17">
                    <a:moveTo>
                      <a:pt x="0" y="4"/>
                    </a:moveTo>
                    <a:lnTo>
                      <a:pt x="4" y="5"/>
                    </a:lnTo>
                    <a:lnTo>
                      <a:pt x="11" y="9"/>
                    </a:lnTo>
                    <a:lnTo>
                      <a:pt x="18" y="12"/>
                    </a:lnTo>
                    <a:lnTo>
                      <a:pt x="27" y="15"/>
                    </a:lnTo>
                    <a:lnTo>
                      <a:pt x="34" y="17"/>
                    </a:lnTo>
                    <a:lnTo>
                      <a:pt x="41" y="17"/>
                    </a:lnTo>
                    <a:lnTo>
                      <a:pt x="48" y="15"/>
                    </a:lnTo>
                    <a:lnTo>
                      <a:pt x="53" y="12"/>
                    </a:lnTo>
                    <a:lnTo>
                      <a:pt x="53" y="7"/>
                    </a:lnTo>
                    <a:lnTo>
                      <a:pt x="50" y="4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2" y="2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6" name="Freeform 197"/>
              <p:cNvSpPr>
                <a:spLocks/>
              </p:cNvSpPr>
              <p:nvPr/>
            </p:nvSpPr>
            <p:spPr bwMode="auto">
              <a:xfrm>
                <a:off x="1695" y="1182"/>
                <a:ext cx="50" cy="47"/>
              </a:xfrm>
              <a:custGeom>
                <a:avLst/>
                <a:gdLst>
                  <a:gd name="T0" fmla="*/ 50 w 50"/>
                  <a:gd name="T1" fmla="*/ 6 h 94"/>
                  <a:gd name="T2" fmla="*/ 49 w 50"/>
                  <a:gd name="T3" fmla="*/ 6 h 94"/>
                  <a:gd name="T4" fmla="*/ 43 w 50"/>
                  <a:gd name="T5" fmla="*/ 5 h 94"/>
                  <a:gd name="T6" fmla="*/ 36 w 50"/>
                  <a:gd name="T7" fmla="*/ 5 h 94"/>
                  <a:gd name="T8" fmla="*/ 27 w 50"/>
                  <a:gd name="T9" fmla="*/ 4 h 94"/>
                  <a:gd name="T10" fmla="*/ 17 w 50"/>
                  <a:gd name="T11" fmla="*/ 3 h 94"/>
                  <a:gd name="T12" fmla="*/ 9 w 50"/>
                  <a:gd name="T13" fmla="*/ 2 h 94"/>
                  <a:gd name="T14" fmla="*/ 3 w 50"/>
                  <a:gd name="T15" fmla="*/ 1 h 94"/>
                  <a:gd name="T16" fmla="*/ 0 w 50"/>
                  <a:gd name="T17" fmla="*/ 0 h 94"/>
                  <a:gd name="T18" fmla="*/ 3 w 50"/>
                  <a:gd name="T19" fmla="*/ 1 h 94"/>
                  <a:gd name="T20" fmla="*/ 9 w 50"/>
                  <a:gd name="T21" fmla="*/ 2 h 94"/>
                  <a:gd name="T22" fmla="*/ 17 w 50"/>
                  <a:gd name="T23" fmla="*/ 4 h 94"/>
                  <a:gd name="T24" fmla="*/ 24 w 50"/>
                  <a:gd name="T25" fmla="*/ 5 h 94"/>
                  <a:gd name="T26" fmla="*/ 33 w 50"/>
                  <a:gd name="T27" fmla="*/ 5 h 94"/>
                  <a:gd name="T28" fmla="*/ 40 w 50"/>
                  <a:gd name="T29" fmla="*/ 6 h 94"/>
                  <a:gd name="T30" fmla="*/ 46 w 50"/>
                  <a:gd name="T31" fmla="*/ 6 h 94"/>
                  <a:gd name="T32" fmla="*/ 50 w 50"/>
                  <a:gd name="T33" fmla="*/ 6 h 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94">
                    <a:moveTo>
                      <a:pt x="50" y="91"/>
                    </a:moveTo>
                    <a:lnTo>
                      <a:pt x="49" y="86"/>
                    </a:lnTo>
                    <a:lnTo>
                      <a:pt x="43" y="78"/>
                    </a:lnTo>
                    <a:lnTo>
                      <a:pt x="36" y="66"/>
                    </a:lnTo>
                    <a:lnTo>
                      <a:pt x="27" y="53"/>
                    </a:lnTo>
                    <a:lnTo>
                      <a:pt x="17" y="40"/>
                    </a:lnTo>
                    <a:lnTo>
                      <a:pt x="9" y="25"/>
                    </a:lnTo>
                    <a:lnTo>
                      <a:pt x="3" y="12"/>
                    </a:lnTo>
                    <a:lnTo>
                      <a:pt x="0" y="0"/>
                    </a:lnTo>
                    <a:lnTo>
                      <a:pt x="3" y="15"/>
                    </a:lnTo>
                    <a:lnTo>
                      <a:pt x="9" y="31"/>
                    </a:lnTo>
                    <a:lnTo>
                      <a:pt x="17" y="50"/>
                    </a:lnTo>
                    <a:lnTo>
                      <a:pt x="24" y="66"/>
                    </a:lnTo>
                    <a:lnTo>
                      <a:pt x="33" y="79"/>
                    </a:lnTo>
                    <a:lnTo>
                      <a:pt x="40" y="89"/>
                    </a:lnTo>
                    <a:lnTo>
                      <a:pt x="46" y="94"/>
                    </a:lnTo>
                    <a:lnTo>
                      <a:pt x="50" y="9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7" name="Freeform 198"/>
              <p:cNvSpPr>
                <a:spLocks/>
              </p:cNvSpPr>
              <p:nvPr/>
            </p:nvSpPr>
            <p:spPr bwMode="auto">
              <a:xfrm>
                <a:off x="1691" y="1202"/>
                <a:ext cx="31" cy="34"/>
              </a:xfrm>
              <a:custGeom>
                <a:avLst/>
                <a:gdLst>
                  <a:gd name="T0" fmla="*/ 0 w 31"/>
                  <a:gd name="T1" fmla="*/ 0 h 67"/>
                  <a:gd name="T2" fmla="*/ 7 w 31"/>
                  <a:gd name="T3" fmla="*/ 2 h 67"/>
                  <a:gd name="T4" fmla="*/ 17 w 31"/>
                  <a:gd name="T5" fmla="*/ 3 h 67"/>
                  <a:gd name="T6" fmla="*/ 25 w 31"/>
                  <a:gd name="T7" fmla="*/ 4 h 67"/>
                  <a:gd name="T8" fmla="*/ 31 w 31"/>
                  <a:gd name="T9" fmla="*/ 5 h 67"/>
                  <a:gd name="T10" fmla="*/ 28 w 31"/>
                  <a:gd name="T11" fmla="*/ 4 h 67"/>
                  <a:gd name="T12" fmla="*/ 20 w 31"/>
                  <a:gd name="T13" fmla="*/ 3 h 67"/>
                  <a:gd name="T14" fmla="*/ 8 w 31"/>
                  <a:gd name="T15" fmla="*/ 1 h 67"/>
                  <a:gd name="T16" fmla="*/ 0 w 31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" h="67">
                    <a:moveTo>
                      <a:pt x="0" y="0"/>
                    </a:moveTo>
                    <a:lnTo>
                      <a:pt x="7" y="21"/>
                    </a:lnTo>
                    <a:lnTo>
                      <a:pt x="17" y="44"/>
                    </a:lnTo>
                    <a:lnTo>
                      <a:pt x="25" y="64"/>
                    </a:lnTo>
                    <a:lnTo>
                      <a:pt x="31" y="67"/>
                    </a:lnTo>
                    <a:lnTo>
                      <a:pt x="28" y="54"/>
                    </a:lnTo>
                    <a:lnTo>
                      <a:pt x="20" y="34"/>
                    </a:lnTo>
                    <a:lnTo>
                      <a:pt x="8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8" name="Freeform 199"/>
              <p:cNvSpPr>
                <a:spLocks/>
              </p:cNvSpPr>
              <p:nvPr/>
            </p:nvSpPr>
            <p:spPr bwMode="auto">
              <a:xfrm>
                <a:off x="1459" y="931"/>
                <a:ext cx="86" cy="180"/>
              </a:xfrm>
              <a:custGeom>
                <a:avLst/>
                <a:gdLst>
                  <a:gd name="T0" fmla="*/ 74 w 86"/>
                  <a:gd name="T1" fmla="*/ 0 h 360"/>
                  <a:gd name="T2" fmla="*/ 77 w 86"/>
                  <a:gd name="T3" fmla="*/ 0 h 360"/>
                  <a:gd name="T4" fmla="*/ 80 w 86"/>
                  <a:gd name="T5" fmla="*/ 0 h 360"/>
                  <a:gd name="T6" fmla="*/ 83 w 86"/>
                  <a:gd name="T7" fmla="*/ 1 h 360"/>
                  <a:gd name="T8" fmla="*/ 86 w 86"/>
                  <a:gd name="T9" fmla="*/ 1 h 360"/>
                  <a:gd name="T10" fmla="*/ 53 w 86"/>
                  <a:gd name="T11" fmla="*/ 3 h 360"/>
                  <a:gd name="T12" fmla="*/ 31 w 86"/>
                  <a:gd name="T13" fmla="*/ 6 h 360"/>
                  <a:gd name="T14" fmla="*/ 17 w 86"/>
                  <a:gd name="T15" fmla="*/ 9 h 360"/>
                  <a:gd name="T16" fmla="*/ 11 w 86"/>
                  <a:gd name="T17" fmla="*/ 13 h 360"/>
                  <a:gd name="T18" fmla="*/ 10 w 86"/>
                  <a:gd name="T19" fmla="*/ 16 h 360"/>
                  <a:gd name="T20" fmla="*/ 13 w 86"/>
                  <a:gd name="T21" fmla="*/ 18 h 360"/>
                  <a:gd name="T22" fmla="*/ 18 w 86"/>
                  <a:gd name="T23" fmla="*/ 21 h 360"/>
                  <a:gd name="T24" fmla="*/ 23 w 86"/>
                  <a:gd name="T25" fmla="*/ 23 h 360"/>
                  <a:gd name="T26" fmla="*/ 11 w 86"/>
                  <a:gd name="T27" fmla="*/ 21 h 360"/>
                  <a:gd name="T28" fmla="*/ 3 w 86"/>
                  <a:gd name="T29" fmla="*/ 19 h 360"/>
                  <a:gd name="T30" fmla="*/ 0 w 86"/>
                  <a:gd name="T31" fmla="*/ 15 h 360"/>
                  <a:gd name="T32" fmla="*/ 3 w 86"/>
                  <a:gd name="T33" fmla="*/ 12 h 360"/>
                  <a:gd name="T34" fmla="*/ 11 w 86"/>
                  <a:gd name="T35" fmla="*/ 8 h 360"/>
                  <a:gd name="T36" fmla="*/ 26 w 86"/>
                  <a:gd name="T37" fmla="*/ 5 h 360"/>
                  <a:gd name="T38" fmla="*/ 46 w 86"/>
                  <a:gd name="T39" fmla="*/ 2 h 360"/>
                  <a:gd name="T40" fmla="*/ 74 w 86"/>
                  <a:gd name="T41" fmla="*/ 0 h 36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6" h="360">
                    <a:moveTo>
                      <a:pt x="74" y="0"/>
                    </a:moveTo>
                    <a:lnTo>
                      <a:pt x="77" y="0"/>
                    </a:lnTo>
                    <a:lnTo>
                      <a:pt x="80" y="0"/>
                    </a:lnTo>
                    <a:lnTo>
                      <a:pt x="83" y="2"/>
                    </a:lnTo>
                    <a:lnTo>
                      <a:pt x="86" y="2"/>
                    </a:lnTo>
                    <a:lnTo>
                      <a:pt x="53" y="46"/>
                    </a:lnTo>
                    <a:lnTo>
                      <a:pt x="31" y="94"/>
                    </a:lnTo>
                    <a:lnTo>
                      <a:pt x="17" y="144"/>
                    </a:lnTo>
                    <a:lnTo>
                      <a:pt x="11" y="193"/>
                    </a:lnTo>
                    <a:lnTo>
                      <a:pt x="10" y="241"/>
                    </a:lnTo>
                    <a:lnTo>
                      <a:pt x="13" y="286"/>
                    </a:lnTo>
                    <a:lnTo>
                      <a:pt x="18" y="325"/>
                    </a:lnTo>
                    <a:lnTo>
                      <a:pt x="23" y="360"/>
                    </a:lnTo>
                    <a:lnTo>
                      <a:pt x="11" y="332"/>
                    </a:lnTo>
                    <a:lnTo>
                      <a:pt x="3" y="291"/>
                    </a:lnTo>
                    <a:lnTo>
                      <a:pt x="0" y="239"/>
                    </a:lnTo>
                    <a:lnTo>
                      <a:pt x="3" y="183"/>
                    </a:lnTo>
                    <a:lnTo>
                      <a:pt x="11" y="127"/>
                    </a:lnTo>
                    <a:lnTo>
                      <a:pt x="26" y="74"/>
                    </a:lnTo>
                    <a:lnTo>
                      <a:pt x="46" y="3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19" name="Freeform 200"/>
              <p:cNvSpPr>
                <a:spLocks/>
              </p:cNvSpPr>
              <p:nvPr/>
            </p:nvSpPr>
            <p:spPr bwMode="auto">
              <a:xfrm>
                <a:off x="1469" y="1082"/>
                <a:ext cx="61" cy="24"/>
              </a:xfrm>
              <a:custGeom>
                <a:avLst/>
                <a:gdLst>
                  <a:gd name="T0" fmla="*/ 0 w 61"/>
                  <a:gd name="T1" fmla="*/ 0 h 48"/>
                  <a:gd name="T2" fmla="*/ 6 w 61"/>
                  <a:gd name="T3" fmla="*/ 1 h 48"/>
                  <a:gd name="T4" fmla="*/ 14 w 61"/>
                  <a:gd name="T5" fmla="*/ 2 h 48"/>
                  <a:gd name="T6" fmla="*/ 23 w 61"/>
                  <a:gd name="T7" fmla="*/ 2 h 48"/>
                  <a:gd name="T8" fmla="*/ 33 w 61"/>
                  <a:gd name="T9" fmla="*/ 3 h 48"/>
                  <a:gd name="T10" fmla="*/ 43 w 61"/>
                  <a:gd name="T11" fmla="*/ 3 h 48"/>
                  <a:gd name="T12" fmla="*/ 51 w 61"/>
                  <a:gd name="T13" fmla="*/ 3 h 48"/>
                  <a:gd name="T14" fmla="*/ 58 w 61"/>
                  <a:gd name="T15" fmla="*/ 3 h 48"/>
                  <a:gd name="T16" fmla="*/ 61 w 61"/>
                  <a:gd name="T17" fmla="*/ 3 h 48"/>
                  <a:gd name="T18" fmla="*/ 61 w 61"/>
                  <a:gd name="T19" fmla="*/ 3 h 48"/>
                  <a:gd name="T20" fmla="*/ 56 w 61"/>
                  <a:gd name="T21" fmla="*/ 3 h 48"/>
                  <a:gd name="T22" fmla="*/ 48 w 61"/>
                  <a:gd name="T23" fmla="*/ 3 h 48"/>
                  <a:gd name="T24" fmla="*/ 40 w 61"/>
                  <a:gd name="T25" fmla="*/ 2 h 48"/>
                  <a:gd name="T26" fmla="*/ 28 w 61"/>
                  <a:gd name="T27" fmla="*/ 2 h 48"/>
                  <a:gd name="T28" fmla="*/ 18 w 61"/>
                  <a:gd name="T29" fmla="*/ 1 h 48"/>
                  <a:gd name="T30" fmla="*/ 8 w 61"/>
                  <a:gd name="T31" fmla="*/ 1 h 48"/>
                  <a:gd name="T32" fmla="*/ 0 w 6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48">
                    <a:moveTo>
                      <a:pt x="0" y="0"/>
                    </a:moveTo>
                    <a:lnTo>
                      <a:pt x="6" y="10"/>
                    </a:lnTo>
                    <a:lnTo>
                      <a:pt x="14" y="20"/>
                    </a:lnTo>
                    <a:lnTo>
                      <a:pt x="23" y="28"/>
                    </a:lnTo>
                    <a:lnTo>
                      <a:pt x="33" y="37"/>
                    </a:lnTo>
                    <a:lnTo>
                      <a:pt x="43" y="43"/>
                    </a:lnTo>
                    <a:lnTo>
                      <a:pt x="51" y="46"/>
                    </a:lnTo>
                    <a:lnTo>
                      <a:pt x="58" y="48"/>
                    </a:lnTo>
                    <a:lnTo>
                      <a:pt x="61" y="46"/>
                    </a:lnTo>
                    <a:lnTo>
                      <a:pt x="61" y="43"/>
                    </a:lnTo>
                    <a:lnTo>
                      <a:pt x="56" y="38"/>
                    </a:lnTo>
                    <a:lnTo>
                      <a:pt x="48" y="33"/>
                    </a:lnTo>
                    <a:lnTo>
                      <a:pt x="40" y="28"/>
                    </a:lnTo>
                    <a:lnTo>
                      <a:pt x="28" y="22"/>
                    </a:lnTo>
                    <a:lnTo>
                      <a:pt x="18" y="15"/>
                    </a:lnTo>
                    <a:lnTo>
                      <a:pt x="8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0" name="Freeform 201"/>
              <p:cNvSpPr>
                <a:spLocks/>
              </p:cNvSpPr>
              <p:nvPr/>
            </p:nvSpPr>
            <p:spPr bwMode="auto">
              <a:xfrm>
                <a:off x="1466" y="1065"/>
                <a:ext cx="73" cy="35"/>
              </a:xfrm>
              <a:custGeom>
                <a:avLst/>
                <a:gdLst>
                  <a:gd name="T0" fmla="*/ 73 w 73"/>
                  <a:gd name="T1" fmla="*/ 4 h 71"/>
                  <a:gd name="T2" fmla="*/ 69 w 73"/>
                  <a:gd name="T3" fmla="*/ 4 h 71"/>
                  <a:gd name="T4" fmla="*/ 61 w 73"/>
                  <a:gd name="T5" fmla="*/ 4 h 71"/>
                  <a:gd name="T6" fmla="*/ 51 w 73"/>
                  <a:gd name="T7" fmla="*/ 3 h 71"/>
                  <a:gd name="T8" fmla="*/ 39 w 73"/>
                  <a:gd name="T9" fmla="*/ 3 h 71"/>
                  <a:gd name="T10" fmla="*/ 26 w 73"/>
                  <a:gd name="T11" fmla="*/ 2 h 71"/>
                  <a:gd name="T12" fmla="*/ 14 w 73"/>
                  <a:gd name="T13" fmla="*/ 1 h 71"/>
                  <a:gd name="T14" fmla="*/ 6 w 73"/>
                  <a:gd name="T15" fmla="*/ 0 h 71"/>
                  <a:gd name="T16" fmla="*/ 0 w 73"/>
                  <a:gd name="T17" fmla="*/ 0 h 71"/>
                  <a:gd name="T18" fmla="*/ 7 w 73"/>
                  <a:gd name="T19" fmla="*/ 0 h 71"/>
                  <a:gd name="T20" fmla="*/ 19 w 73"/>
                  <a:gd name="T21" fmla="*/ 1 h 71"/>
                  <a:gd name="T22" fmla="*/ 31 w 73"/>
                  <a:gd name="T23" fmla="*/ 1 h 71"/>
                  <a:gd name="T24" fmla="*/ 44 w 73"/>
                  <a:gd name="T25" fmla="*/ 2 h 71"/>
                  <a:gd name="T26" fmla="*/ 56 w 73"/>
                  <a:gd name="T27" fmla="*/ 3 h 71"/>
                  <a:gd name="T28" fmla="*/ 66 w 73"/>
                  <a:gd name="T29" fmla="*/ 3 h 71"/>
                  <a:gd name="T30" fmla="*/ 71 w 73"/>
                  <a:gd name="T31" fmla="*/ 4 h 71"/>
                  <a:gd name="T32" fmla="*/ 73 w 73"/>
                  <a:gd name="T33" fmla="*/ 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71">
                    <a:moveTo>
                      <a:pt x="73" y="71"/>
                    </a:moveTo>
                    <a:lnTo>
                      <a:pt x="69" y="71"/>
                    </a:lnTo>
                    <a:lnTo>
                      <a:pt x="61" y="67"/>
                    </a:lnTo>
                    <a:lnTo>
                      <a:pt x="51" y="61"/>
                    </a:lnTo>
                    <a:lnTo>
                      <a:pt x="39" y="52"/>
                    </a:lnTo>
                    <a:lnTo>
                      <a:pt x="26" y="41"/>
                    </a:lnTo>
                    <a:lnTo>
                      <a:pt x="14" y="28"/>
                    </a:lnTo>
                    <a:lnTo>
                      <a:pt x="6" y="14"/>
                    </a:lnTo>
                    <a:lnTo>
                      <a:pt x="0" y="0"/>
                    </a:lnTo>
                    <a:lnTo>
                      <a:pt x="7" y="8"/>
                    </a:lnTo>
                    <a:lnTo>
                      <a:pt x="19" y="18"/>
                    </a:lnTo>
                    <a:lnTo>
                      <a:pt x="31" y="29"/>
                    </a:lnTo>
                    <a:lnTo>
                      <a:pt x="44" y="39"/>
                    </a:lnTo>
                    <a:lnTo>
                      <a:pt x="56" y="49"/>
                    </a:lnTo>
                    <a:lnTo>
                      <a:pt x="66" y="59"/>
                    </a:lnTo>
                    <a:lnTo>
                      <a:pt x="71" y="66"/>
                    </a:lnTo>
                    <a:lnTo>
                      <a:pt x="73" y="7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1" name="Freeform 202"/>
              <p:cNvSpPr>
                <a:spLocks/>
              </p:cNvSpPr>
              <p:nvPr/>
            </p:nvSpPr>
            <p:spPr bwMode="auto">
              <a:xfrm>
                <a:off x="1463" y="1031"/>
                <a:ext cx="87" cy="46"/>
              </a:xfrm>
              <a:custGeom>
                <a:avLst/>
                <a:gdLst>
                  <a:gd name="T0" fmla="*/ 87 w 87"/>
                  <a:gd name="T1" fmla="*/ 6 h 92"/>
                  <a:gd name="T2" fmla="*/ 83 w 87"/>
                  <a:gd name="T3" fmla="*/ 6 h 92"/>
                  <a:gd name="T4" fmla="*/ 73 w 87"/>
                  <a:gd name="T5" fmla="*/ 6 h 92"/>
                  <a:gd name="T6" fmla="*/ 60 w 87"/>
                  <a:gd name="T7" fmla="*/ 5 h 92"/>
                  <a:gd name="T8" fmla="*/ 46 w 87"/>
                  <a:gd name="T9" fmla="*/ 4 h 92"/>
                  <a:gd name="T10" fmla="*/ 32 w 87"/>
                  <a:gd name="T11" fmla="*/ 3 h 92"/>
                  <a:gd name="T12" fmla="*/ 17 w 87"/>
                  <a:gd name="T13" fmla="*/ 2 h 92"/>
                  <a:gd name="T14" fmla="*/ 7 w 87"/>
                  <a:gd name="T15" fmla="*/ 1 h 92"/>
                  <a:gd name="T16" fmla="*/ 0 w 87"/>
                  <a:gd name="T17" fmla="*/ 0 h 92"/>
                  <a:gd name="T18" fmla="*/ 7 w 87"/>
                  <a:gd name="T19" fmla="*/ 1 h 92"/>
                  <a:gd name="T20" fmla="*/ 19 w 87"/>
                  <a:gd name="T21" fmla="*/ 2 h 92"/>
                  <a:gd name="T22" fmla="*/ 33 w 87"/>
                  <a:gd name="T23" fmla="*/ 2 h 92"/>
                  <a:gd name="T24" fmla="*/ 50 w 87"/>
                  <a:gd name="T25" fmla="*/ 3 h 92"/>
                  <a:gd name="T26" fmla="*/ 64 w 87"/>
                  <a:gd name="T27" fmla="*/ 4 h 92"/>
                  <a:gd name="T28" fmla="*/ 77 w 87"/>
                  <a:gd name="T29" fmla="*/ 5 h 92"/>
                  <a:gd name="T30" fmla="*/ 86 w 87"/>
                  <a:gd name="T31" fmla="*/ 6 h 92"/>
                  <a:gd name="T32" fmla="*/ 87 w 87"/>
                  <a:gd name="T33" fmla="*/ 6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92">
                    <a:moveTo>
                      <a:pt x="87" y="91"/>
                    </a:moveTo>
                    <a:lnTo>
                      <a:pt x="83" y="92"/>
                    </a:lnTo>
                    <a:lnTo>
                      <a:pt x="73" y="87"/>
                    </a:lnTo>
                    <a:lnTo>
                      <a:pt x="60" y="77"/>
                    </a:lnTo>
                    <a:lnTo>
                      <a:pt x="46" y="64"/>
                    </a:lnTo>
                    <a:lnTo>
                      <a:pt x="32" y="48"/>
                    </a:lnTo>
                    <a:lnTo>
                      <a:pt x="17" y="31"/>
                    </a:lnTo>
                    <a:lnTo>
                      <a:pt x="7" y="15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9" y="18"/>
                    </a:lnTo>
                    <a:lnTo>
                      <a:pt x="33" y="31"/>
                    </a:lnTo>
                    <a:lnTo>
                      <a:pt x="50" y="46"/>
                    </a:lnTo>
                    <a:lnTo>
                      <a:pt x="64" y="61"/>
                    </a:lnTo>
                    <a:lnTo>
                      <a:pt x="77" y="74"/>
                    </a:lnTo>
                    <a:lnTo>
                      <a:pt x="86" y="84"/>
                    </a:lnTo>
                    <a:lnTo>
                      <a:pt x="87" y="9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2" name="Freeform 203"/>
              <p:cNvSpPr>
                <a:spLocks/>
              </p:cNvSpPr>
              <p:nvPr/>
            </p:nvSpPr>
            <p:spPr bwMode="auto">
              <a:xfrm>
                <a:off x="1470" y="999"/>
                <a:ext cx="95" cy="42"/>
              </a:xfrm>
              <a:custGeom>
                <a:avLst/>
                <a:gdLst>
                  <a:gd name="T0" fmla="*/ 95 w 95"/>
                  <a:gd name="T1" fmla="*/ 5 h 85"/>
                  <a:gd name="T2" fmla="*/ 89 w 95"/>
                  <a:gd name="T3" fmla="*/ 5 h 85"/>
                  <a:gd name="T4" fmla="*/ 78 w 95"/>
                  <a:gd name="T5" fmla="*/ 5 h 85"/>
                  <a:gd name="T6" fmla="*/ 63 w 95"/>
                  <a:gd name="T7" fmla="*/ 4 h 85"/>
                  <a:gd name="T8" fmla="*/ 47 w 95"/>
                  <a:gd name="T9" fmla="*/ 3 h 85"/>
                  <a:gd name="T10" fmla="*/ 32 w 95"/>
                  <a:gd name="T11" fmla="*/ 2 h 85"/>
                  <a:gd name="T12" fmla="*/ 17 w 95"/>
                  <a:gd name="T13" fmla="*/ 1 h 85"/>
                  <a:gd name="T14" fmla="*/ 6 w 95"/>
                  <a:gd name="T15" fmla="*/ 0 h 85"/>
                  <a:gd name="T16" fmla="*/ 0 w 95"/>
                  <a:gd name="T17" fmla="*/ 0 h 85"/>
                  <a:gd name="T18" fmla="*/ 7 w 95"/>
                  <a:gd name="T19" fmla="*/ 0 h 85"/>
                  <a:gd name="T20" fmla="*/ 20 w 95"/>
                  <a:gd name="T21" fmla="*/ 0 h 85"/>
                  <a:gd name="T22" fmla="*/ 36 w 95"/>
                  <a:gd name="T23" fmla="*/ 1 h 85"/>
                  <a:gd name="T24" fmla="*/ 53 w 95"/>
                  <a:gd name="T25" fmla="*/ 2 h 85"/>
                  <a:gd name="T26" fmla="*/ 69 w 95"/>
                  <a:gd name="T27" fmla="*/ 3 h 85"/>
                  <a:gd name="T28" fmla="*/ 83 w 95"/>
                  <a:gd name="T29" fmla="*/ 4 h 85"/>
                  <a:gd name="T30" fmla="*/ 92 w 95"/>
                  <a:gd name="T31" fmla="*/ 4 h 85"/>
                  <a:gd name="T32" fmla="*/ 95 w 95"/>
                  <a:gd name="T33" fmla="*/ 5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85">
                    <a:moveTo>
                      <a:pt x="95" y="83"/>
                    </a:moveTo>
                    <a:lnTo>
                      <a:pt x="89" y="85"/>
                    </a:lnTo>
                    <a:lnTo>
                      <a:pt x="78" y="80"/>
                    </a:lnTo>
                    <a:lnTo>
                      <a:pt x="63" y="71"/>
                    </a:lnTo>
                    <a:lnTo>
                      <a:pt x="47" y="58"/>
                    </a:lnTo>
                    <a:lnTo>
                      <a:pt x="32" y="43"/>
                    </a:lnTo>
                    <a:lnTo>
                      <a:pt x="17" y="28"/>
                    </a:lnTo>
                    <a:lnTo>
                      <a:pt x="6" y="14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5"/>
                    </a:lnTo>
                    <a:lnTo>
                      <a:pt x="36" y="27"/>
                    </a:lnTo>
                    <a:lnTo>
                      <a:pt x="53" y="42"/>
                    </a:lnTo>
                    <a:lnTo>
                      <a:pt x="69" y="55"/>
                    </a:lnTo>
                    <a:lnTo>
                      <a:pt x="83" y="68"/>
                    </a:lnTo>
                    <a:lnTo>
                      <a:pt x="92" y="78"/>
                    </a:lnTo>
                    <a:lnTo>
                      <a:pt x="95" y="8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3" name="Freeform 204"/>
              <p:cNvSpPr>
                <a:spLocks/>
              </p:cNvSpPr>
              <p:nvPr/>
            </p:nvSpPr>
            <p:spPr bwMode="auto">
              <a:xfrm>
                <a:off x="1482" y="986"/>
                <a:ext cx="86" cy="36"/>
              </a:xfrm>
              <a:custGeom>
                <a:avLst/>
                <a:gdLst>
                  <a:gd name="T0" fmla="*/ 86 w 86"/>
                  <a:gd name="T1" fmla="*/ 4 h 73"/>
                  <a:gd name="T2" fmla="*/ 81 w 86"/>
                  <a:gd name="T3" fmla="*/ 4 h 73"/>
                  <a:gd name="T4" fmla="*/ 71 w 86"/>
                  <a:gd name="T5" fmla="*/ 4 h 73"/>
                  <a:gd name="T6" fmla="*/ 58 w 86"/>
                  <a:gd name="T7" fmla="*/ 3 h 73"/>
                  <a:gd name="T8" fmla="*/ 43 w 86"/>
                  <a:gd name="T9" fmla="*/ 3 h 73"/>
                  <a:gd name="T10" fmla="*/ 27 w 86"/>
                  <a:gd name="T11" fmla="*/ 2 h 73"/>
                  <a:gd name="T12" fmla="*/ 14 w 86"/>
                  <a:gd name="T13" fmla="*/ 1 h 73"/>
                  <a:gd name="T14" fmla="*/ 4 w 86"/>
                  <a:gd name="T15" fmla="*/ 0 h 73"/>
                  <a:gd name="T16" fmla="*/ 0 w 86"/>
                  <a:gd name="T17" fmla="*/ 0 h 73"/>
                  <a:gd name="T18" fmla="*/ 8 w 86"/>
                  <a:gd name="T19" fmla="*/ 0 h 73"/>
                  <a:gd name="T20" fmla="*/ 20 w 86"/>
                  <a:gd name="T21" fmla="*/ 0 h 73"/>
                  <a:gd name="T22" fmla="*/ 35 w 86"/>
                  <a:gd name="T23" fmla="*/ 1 h 73"/>
                  <a:gd name="T24" fmla="*/ 51 w 86"/>
                  <a:gd name="T25" fmla="*/ 2 h 73"/>
                  <a:gd name="T26" fmla="*/ 66 w 86"/>
                  <a:gd name="T27" fmla="*/ 2 h 73"/>
                  <a:gd name="T28" fmla="*/ 77 w 86"/>
                  <a:gd name="T29" fmla="*/ 3 h 73"/>
                  <a:gd name="T30" fmla="*/ 84 w 86"/>
                  <a:gd name="T31" fmla="*/ 4 h 73"/>
                  <a:gd name="T32" fmla="*/ 86 w 86"/>
                  <a:gd name="T33" fmla="*/ 4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6" h="73">
                    <a:moveTo>
                      <a:pt x="86" y="73"/>
                    </a:moveTo>
                    <a:lnTo>
                      <a:pt x="81" y="73"/>
                    </a:lnTo>
                    <a:lnTo>
                      <a:pt x="71" y="68"/>
                    </a:lnTo>
                    <a:lnTo>
                      <a:pt x="58" y="59"/>
                    </a:lnTo>
                    <a:lnTo>
                      <a:pt x="43" y="48"/>
                    </a:lnTo>
                    <a:lnTo>
                      <a:pt x="27" y="36"/>
                    </a:lnTo>
                    <a:lnTo>
                      <a:pt x="14" y="23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20" y="15"/>
                    </a:lnTo>
                    <a:lnTo>
                      <a:pt x="35" y="25"/>
                    </a:lnTo>
                    <a:lnTo>
                      <a:pt x="51" y="35"/>
                    </a:lnTo>
                    <a:lnTo>
                      <a:pt x="66" y="46"/>
                    </a:lnTo>
                    <a:lnTo>
                      <a:pt x="77" y="56"/>
                    </a:lnTo>
                    <a:lnTo>
                      <a:pt x="84" y="66"/>
                    </a:lnTo>
                    <a:lnTo>
                      <a:pt x="86" y="7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4" name="Freeform 205"/>
              <p:cNvSpPr>
                <a:spLocks/>
              </p:cNvSpPr>
              <p:nvPr/>
            </p:nvSpPr>
            <p:spPr bwMode="auto">
              <a:xfrm>
                <a:off x="1493" y="960"/>
                <a:ext cx="73" cy="30"/>
              </a:xfrm>
              <a:custGeom>
                <a:avLst/>
                <a:gdLst>
                  <a:gd name="T0" fmla="*/ 73 w 73"/>
                  <a:gd name="T1" fmla="*/ 3 h 61"/>
                  <a:gd name="T2" fmla="*/ 69 w 73"/>
                  <a:gd name="T3" fmla="*/ 3 h 61"/>
                  <a:gd name="T4" fmla="*/ 60 w 73"/>
                  <a:gd name="T5" fmla="*/ 3 h 61"/>
                  <a:gd name="T6" fmla="*/ 50 w 73"/>
                  <a:gd name="T7" fmla="*/ 3 h 61"/>
                  <a:gd name="T8" fmla="*/ 37 w 73"/>
                  <a:gd name="T9" fmla="*/ 2 h 61"/>
                  <a:gd name="T10" fmla="*/ 26 w 73"/>
                  <a:gd name="T11" fmla="*/ 2 h 61"/>
                  <a:gd name="T12" fmla="*/ 14 w 73"/>
                  <a:gd name="T13" fmla="*/ 1 h 61"/>
                  <a:gd name="T14" fmla="*/ 6 w 73"/>
                  <a:gd name="T15" fmla="*/ 0 h 61"/>
                  <a:gd name="T16" fmla="*/ 0 w 73"/>
                  <a:gd name="T17" fmla="*/ 0 h 61"/>
                  <a:gd name="T18" fmla="*/ 7 w 73"/>
                  <a:gd name="T19" fmla="*/ 0 h 61"/>
                  <a:gd name="T20" fmla="*/ 19 w 73"/>
                  <a:gd name="T21" fmla="*/ 0 h 61"/>
                  <a:gd name="T22" fmla="*/ 32 w 73"/>
                  <a:gd name="T23" fmla="*/ 1 h 61"/>
                  <a:gd name="T24" fmla="*/ 44 w 73"/>
                  <a:gd name="T25" fmla="*/ 1 h 61"/>
                  <a:gd name="T26" fmla="*/ 56 w 73"/>
                  <a:gd name="T27" fmla="*/ 2 h 61"/>
                  <a:gd name="T28" fmla="*/ 66 w 73"/>
                  <a:gd name="T29" fmla="*/ 3 h 61"/>
                  <a:gd name="T30" fmla="*/ 72 w 73"/>
                  <a:gd name="T31" fmla="*/ 3 h 61"/>
                  <a:gd name="T32" fmla="*/ 73 w 73"/>
                  <a:gd name="T33" fmla="*/ 3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61">
                    <a:moveTo>
                      <a:pt x="73" y="59"/>
                    </a:moveTo>
                    <a:lnTo>
                      <a:pt x="69" y="61"/>
                    </a:lnTo>
                    <a:lnTo>
                      <a:pt x="60" y="59"/>
                    </a:lnTo>
                    <a:lnTo>
                      <a:pt x="50" y="54"/>
                    </a:lnTo>
                    <a:lnTo>
                      <a:pt x="37" y="46"/>
                    </a:lnTo>
                    <a:lnTo>
                      <a:pt x="26" y="38"/>
                    </a:lnTo>
                    <a:lnTo>
                      <a:pt x="14" y="26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9" y="13"/>
                    </a:lnTo>
                    <a:lnTo>
                      <a:pt x="32" y="23"/>
                    </a:lnTo>
                    <a:lnTo>
                      <a:pt x="44" y="31"/>
                    </a:lnTo>
                    <a:lnTo>
                      <a:pt x="56" y="41"/>
                    </a:lnTo>
                    <a:lnTo>
                      <a:pt x="66" y="48"/>
                    </a:lnTo>
                    <a:lnTo>
                      <a:pt x="72" y="54"/>
                    </a:lnTo>
                    <a:lnTo>
                      <a:pt x="73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5" name="Freeform 206"/>
              <p:cNvSpPr>
                <a:spLocks/>
              </p:cNvSpPr>
              <p:nvPr/>
            </p:nvSpPr>
            <p:spPr bwMode="auto">
              <a:xfrm>
                <a:off x="1537" y="938"/>
                <a:ext cx="43" cy="8"/>
              </a:xfrm>
              <a:custGeom>
                <a:avLst/>
                <a:gdLst>
                  <a:gd name="T0" fmla="*/ 43 w 43"/>
                  <a:gd name="T1" fmla="*/ 0 h 17"/>
                  <a:gd name="T2" fmla="*/ 41 w 43"/>
                  <a:gd name="T3" fmla="*/ 0 h 17"/>
                  <a:gd name="T4" fmla="*/ 35 w 43"/>
                  <a:gd name="T5" fmla="*/ 1 h 17"/>
                  <a:gd name="T6" fmla="*/ 29 w 43"/>
                  <a:gd name="T7" fmla="*/ 1 h 17"/>
                  <a:gd name="T8" fmla="*/ 21 w 43"/>
                  <a:gd name="T9" fmla="*/ 1 h 17"/>
                  <a:gd name="T10" fmla="*/ 13 w 43"/>
                  <a:gd name="T11" fmla="*/ 0 h 17"/>
                  <a:gd name="T12" fmla="*/ 6 w 43"/>
                  <a:gd name="T13" fmla="*/ 0 h 17"/>
                  <a:gd name="T14" fmla="*/ 2 w 43"/>
                  <a:gd name="T15" fmla="*/ 0 h 17"/>
                  <a:gd name="T16" fmla="*/ 0 w 43"/>
                  <a:gd name="T17" fmla="*/ 0 h 17"/>
                  <a:gd name="T18" fmla="*/ 6 w 43"/>
                  <a:gd name="T19" fmla="*/ 0 h 17"/>
                  <a:gd name="T20" fmla="*/ 12 w 43"/>
                  <a:gd name="T21" fmla="*/ 0 h 17"/>
                  <a:gd name="T22" fmla="*/ 21 w 43"/>
                  <a:gd name="T23" fmla="*/ 0 h 17"/>
                  <a:gd name="T24" fmla="*/ 29 w 43"/>
                  <a:gd name="T25" fmla="*/ 0 h 17"/>
                  <a:gd name="T26" fmla="*/ 36 w 43"/>
                  <a:gd name="T27" fmla="*/ 0 h 17"/>
                  <a:gd name="T28" fmla="*/ 41 w 43"/>
                  <a:gd name="T29" fmla="*/ 0 h 17"/>
                  <a:gd name="T30" fmla="*/ 43 w 43"/>
                  <a:gd name="T31" fmla="*/ 0 h 17"/>
                  <a:gd name="T32" fmla="*/ 43 w 4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7">
                    <a:moveTo>
                      <a:pt x="43" y="12"/>
                    </a:moveTo>
                    <a:lnTo>
                      <a:pt x="41" y="15"/>
                    </a:lnTo>
                    <a:lnTo>
                      <a:pt x="35" y="17"/>
                    </a:lnTo>
                    <a:lnTo>
                      <a:pt x="29" y="17"/>
                    </a:lnTo>
                    <a:lnTo>
                      <a:pt x="21" y="17"/>
                    </a:lnTo>
                    <a:lnTo>
                      <a:pt x="13" y="15"/>
                    </a:lnTo>
                    <a:lnTo>
                      <a:pt x="6" y="12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2" y="7"/>
                    </a:lnTo>
                    <a:lnTo>
                      <a:pt x="21" y="7"/>
                    </a:lnTo>
                    <a:lnTo>
                      <a:pt x="29" y="7"/>
                    </a:lnTo>
                    <a:lnTo>
                      <a:pt x="36" y="7"/>
                    </a:lnTo>
                    <a:lnTo>
                      <a:pt x="41" y="7"/>
                    </a:lnTo>
                    <a:lnTo>
                      <a:pt x="43" y="8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6" name="Freeform 207"/>
              <p:cNvSpPr>
                <a:spLocks/>
              </p:cNvSpPr>
              <p:nvPr/>
            </p:nvSpPr>
            <p:spPr bwMode="auto">
              <a:xfrm>
                <a:off x="1462" y="1047"/>
                <a:ext cx="81" cy="40"/>
              </a:xfrm>
              <a:custGeom>
                <a:avLst/>
                <a:gdLst>
                  <a:gd name="T0" fmla="*/ 81 w 81"/>
                  <a:gd name="T1" fmla="*/ 4 h 81"/>
                  <a:gd name="T2" fmla="*/ 77 w 81"/>
                  <a:gd name="T3" fmla="*/ 5 h 81"/>
                  <a:gd name="T4" fmla="*/ 68 w 81"/>
                  <a:gd name="T5" fmla="*/ 4 h 81"/>
                  <a:gd name="T6" fmla="*/ 55 w 81"/>
                  <a:gd name="T7" fmla="*/ 4 h 81"/>
                  <a:gd name="T8" fmla="*/ 43 w 81"/>
                  <a:gd name="T9" fmla="*/ 3 h 81"/>
                  <a:gd name="T10" fmla="*/ 28 w 81"/>
                  <a:gd name="T11" fmla="*/ 2 h 81"/>
                  <a:gd name="T12" fmla="*/ 17 w 81"/>
                  <a:gd name="T13" fmla="*/ 1 h 81"/>
                  <a:gd name="T14" fmla="*/ 7 w 81"/>
                  <a:gd name="T15" fmla="*/ 0 h 81"/>
                  <a:gd name="T16" fmla="*/ 0 w 81"/>
                  <a:gd name="T17" fmla="*/ 0 h 81"/>
                  <a:gd name="T18" fmla="*/ 7 w 81"/>
                  <a:gd name="T19" fmla="*/ 0 h 81"/>
                  <a:gd name="T20" fmla="*/ 17 w 81"/>
                  <a:gd name="T21" fmla="*/ 0 h 81"/>
                  <a:gd name="T22" fmla="*/ 31 w 81"/>
                  <a:gd name="T23" fmla="*/ 1 h 81"/>
                  <a:gd name="T24" fmla="*/ 45 w 81"/>
                  <a:gd name="T25" fmla="*/ 2 h 81"/>
                  <a:gd name="T26" fmla="*/ 60 w 81"/>
                  <a:gd name="T27" fmla="*/ 3 h 81"/>
                  <a:gd name="T28" fmla="*/ 71 w 81"/>
                  <a:gd name="T29" fmla="*/ 4 h 81"/>
                  <a:gd name="T30" fmla="*/ 80 w 81"/>
                  <a:gd name="T31" fmla="*/ 4 h 81"/>
                  <a:gd name="T32" fmla="*/ 81 w 81"/>
                  <a:gd name="T33" fmla="*/ 4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1" h="81">
                    <a:moveTo>
                      <a:pt x="81" y="79"/>
                    </a:moveTo>
                    <a:lnTo>
                      <a:pt x="77" y="81"/>
                    </a:lnTo>
                    <a:lnTo>
                      <a:pt x="68" y="76"/>
                    </a:lnTo>
                    <a:lnTo>
                      <a:pt x="55" y="70"/>
                    </a:lnTo>
                    <a:lnTo>
                      <a:pt x="43" y="58"/>
                    </a:lnTo>
                    <a:lnTo>
                      <a:pt x="28" y="45"/>
                    </a:lnTo>
                    <a:lnTo>
                      <a:pt x="17" y="30"/>
                    </a:lnTo>
                    <a:lnTo>
                      <a:pt x="7" y="15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17" y="15"/>
                    </a:lnTo>
                    <a:lnTo>
                      <a:pt x="31" y="27"/>
                    </a:lnTo>
                    <a:lnTo>
                      <a:pt x="45" y="40"/>
                    </a:lnTo>
                    <a:lnTo>
                      <a:pt x="60" y="53"/>
                    </a:lnTo>
                    <a:lnTo>
                      <a:pt x="71" y="65"/>
                    </a:lnTo>
                    <a:lnTo>
                      <a:pt x="80" y="73"/>
                    </a:lnTo>
                    <a:lnTo>
                      <a:pt x="81" y="7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7" name="Freeform 208"/>
              <p:cNvSpPr>
                <a:spLocks/>
              </p:cNvSpPr>
              <p:nvPr/>
            </p:nvSpPr>
            <p:spPr bwMode="auto">
              <a:xfrm>
                <a:off x="1464" y="1016"/>
                <a:ext cx="94" cy="40"/>
              </a:xfrm>
              <a:custGeom>
                <a:avLst/>
                <a:gdLst>
                  <a:gd name="T0" fmla="*/ 94 w 94"/>
                  <a:gd name="T1" fmla="*/ 4 h 81"/>
                  <a:gd name="T2" fmla="*/ 88 w 94"/>
                  <a:gd name="T3" fmla="*/ 5 h 81"/>
                  <a:gd name="T4" fmla="*/ 76 w 94"/>
                  <a:gd name="T5" fmla="*/ 4 h 81"/>
                  <a:gd name="T6" fmla="*/ 63 w 94"/>
                  <a:gd name="T7" fmla="*/ 4 h 81"/>
                  <a:gd name="T8" fmla="*/ 48 w 94"/>
                  <a:gd name="T9" fmla="*/ 3 h 81"/>
                  <a:gd name="T10" fmla="*/ 31 w 94"/>
                  <a:gd name="T11" fmla="*/ 2 h 81"/>
                  <a:gd name="T12" fmla="*/ 18 w 94"/>
                  <a:gd name="T13" fmla="*/ 1 h 81"/>
                  <a:gd name="T14" fmla="*/ 6 w 94"/>
                  <a:gd name="T15" fmla="*/ 0 h 81"/>
                  <a:gd name="T16" fmla="*/ 0 w 94"/>
                  <a:gd name="T17" fmla="*/ 0 h 81"/>
                  <a:gd name="T18" fmla="*/ 8 w 94"/>
                  <a:gd name="T19" fmla="*/ 0 h 81"/>
                  <a:gd name="T20" fmla="*/ 21 w 94"/>
                  <a:gd name="T21" fmla="*/ 0 h 81"/>
                  <a:gd name="T22" fmla="*/ 35 w 94"/>
                  <a:gd name="T23" fmla="*/ 1 h 81"/>
                  <a:gd name="T24" fmla="*/ 52 w 94"/>
                  <a:gd name="T25" fmla="*/ 2 h 81"/>
                  <a:gd name="T26" fmla="*/ 69 w 94"/>
                  <a:gd name="T27" fmla="*/ 3 h 81"/>
                  <a:gd name="T28" fmla="*/ 82 w 94"/>
                  <a:gd name="T29" fmla="*/ 4 h 81"/>
                  <a:gd name="T30" fmla="*/ 91 w 94"/>
                  <a:gd name="T31" fmla="*/ 4 h 81"/>
                  <a:gd name="T32" fmla="*/ 94 w 94"/>
                  <a:gd name="T33" fmla="*/ 4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81">
                    <a:moveTo>
                      <a:pt x="94" y="79"/>
                    </a:moveTo>
                    <a:lnTo>
                      <a:pt x="88" y="81"/>
                    </a:lnTo>
                    <a:lnTo>
                      <a:pt x="76" y="76"/>
                    </a:lnTo>
                    <a:lnTo>
                      <a:pt x="63" y="68"/>
                    </a:lnTo>
                    <a:lnTo>
                      <a:pt x="48" y="56"/>
                    </a:lnTo>
                    <a:lnTo>
                      <a:pt x="31" y="43"/>
                    </a:lnTo>
                    <a:lnTo>
                      <a:pt x="18" y="28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1" y="13"/>
                    </a:lnTo>
                    <a:lnTo>
                      <a:pt x="35" y="27"/>
                    </a:lnTo>
                    <a:lnTo>
                      <a:pt x="52" y="40"/>
                    </a:lnTo>
                    <a:lnTo>
                      <a:pt x="69" y="53"/>
                    </a:lnTo>
                    <a:lnTo>
                      <a:pt x="82" y="64"/>
                    </a:lnTo>
                    <a:lnTo>
                      <a:pt x="91" y="74"/>
                    </a:lnTo>
                    <a:lnTo>
                      <a:pt x="94" y="7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8" name="Freeform 209"/>
              <p:cNvSpPr>
                <a:spLocks/>
              </p:cNvSpPr>
              <p:nvPr/>
            </p:nvSpPr>
            <p:spPr bwMode="auto">
              <a:xfrm>
                <a:off x="1482" y="972"/>
                <a:ext cx="88" cy="31"/>
              </a:xfrm>
              <a:custGeom>
                <a:avLst/>
                <a:gdLst>
                  <a:gd name="T0" fmla="*/ 88 w 88"/>
                  <a:gd name="T1" fmla="*/ 4 h 61"/>
                  <a:gd name="T2" fmla="*/ 84 w 88"/>
                  <a:gd name="T3" fmla="*/ 4 h 61"/>
                  <a:gd name="T4" fmla="*/ 74 w 88"/>
                  <a:gd name="T5" fmla="*/ 4 h 61"/>
                  <a:gd name="T6" fmla="*/ 61 w 88"/>
                  <a:gd name="T7" fmla="*/ 4 h 61"/>
                  <a:gd name="T8" fmla="*/ 47 w 88"/>
                  <a:gd name="T9" fmla="*/ 3 h 61"/>
                  <a:gd name="T10" fmla="*/ 31 w 88"/>
                  <a:gd name="T11" fmla="*/ 3 h 61"/>
                  <a:gd name="T12" fmla="*/ 17 w 88"/>
                  <a:gd name="T13" fmla="*/ 2 h 61"/>
                  <a:gd name="T14" fmla="*/ 7 w 88"/>
                  <a:gd name="T15" fmla="*/ 1 h 61"/>
                  <a:gd name="T16" fmla="*/ 0 w 88"/>
                  <a:gd name="T17" fmla="*/ 0 h 61"/>
                  <a:gd name="T18" fmla="*/ 8 w 88"/>
                  <a:gd name="T19" fmla="*/ 1 h 61"/>
                  <a:gd name="T20" fmla="*/ 21 w 88"/>
                  <a:gd name="T21" fmla="*/ 1 h 61"/>
                  <a:gd name="T22" fmla="*/ 37 w 88"/>
                  <a:gd name="T23" fmla="*/ 2 h 61"/>
                  <a:gd name="T24" fmla="*/ 53 w 88"/>
                  <a:gd name="T25" fmla="*/ 2 h 61"/>
                  <a:gd name="T26" fmla="*/ 67 w 88"/>
                  <a:gd name="T27" fmla="*/ 3 h 61"/>
                  <a:gd name="T28" fmla="*/ 80 w 88"/>
                  <a:gd name="T29" fmla="*/ 3 h 61"/>
                  <a:gd name="T30" fmla="*/ 87 w 88"/>
                  <a:gd name="T31" fmla="*/ 4 h 61"/>
                  <a:gd name="T32" fmla="*/ 88 w 88"/>
                  <a:gd name="T33" fmla="*/ 4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8" h="61">
                    <a:moveTo>
                      <a:pt x="88" y="59"/>
                    </a:moveTo>
                    <a:lnTo>
                      <a:pt x="84" y="61"/>
                    </a:lnTo>
                    <a:lnTo>
                      <a:pt x="74" y="59"/>
                    </a:lnTo>
                    <a:lnTo>
                      <a:pt x="61" y="54"/>
                    </a:lnTo>
                    <a:lnTo>
                      <a:pt x="47" y="46"/>
                    </a:lnTo>
                    <a:lnTo>
                      <a:pt x="31" y="36"/>
                    </a:lnTo>
                    <a:lnTo>
                      <a:pt x="17" y="26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1" y="13"/>
                    </a:lnTo>
                    <a:lnTo>
                      <a:pt x="37" y="21"/>
                    </a:lnTo>
                    <a:lnTo>
                      <a:pt x="53" y="31"/>
                    </a:lnTo>
                    <a:lnTo>
                      <a:pt x="67" y="39"/>
                    </a:lnTo>
                    <a:lnTo>
                      <a:pt x="80" y="47"/>
                    </a:lnTo>
                    <a:lnTo>
                      <a:pt x="87" y="54"/>
                    </a:lnTo>
                    <a:lnTo>
                      <a:pt x="88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29" name="Freeform 210"/>
              <p:cNvSpPr>
                <a:spLocks/>
              </p:cNvSpPr>
              <p:nvPr/>
            </p:nvSpPr>
            <p:spPr bwMode="auto">
              <a:xfrm>
                <a:off x="1505" y="950"/>
                <a:ext cx="65" cy="31"/>
              </a:xfrm>
              <a:custGeom>
                <a:avLst/>
                <a:gdLst>
                  <a:gd name="T0" fmla="*/ 65 w 65"/>
                  <a:gd name="T1" fmla="*/ 3 h 63"/>
                  <a:gd name="T2" fmla="*/ 61 w 65"/>
                  <a:gd name="T3" fmla="*/ 3 h 63"/>
                  <a:gd name="T4" fmla="*/ 53 w 65"/>
                  <a:gd name="T5" fmla="*/ 3 h 63"/>
                  <a:gd name="T6" fmla="*/ 43 w 65"/>
                  <a:gd name="T7" fmla="*/ 3 h 63"/>
                  <a:gd name="T8" fmla="*/ 31 w 65"/>
                  <a:gd name="T9" fmla="*/ 2 h 63"/>
                  <a:gd name="T10" fmla="*/ 18 w 65"/>
                  <a:gd name="T11" fmla="*/ 1 h 63"/>
                  <a:gd name="T12" fmla="*/ 8 w 65"/>
                  <a:gd name="T13" fmla="*/ 1 h 63"/>
                  <a:gd name="T14" fmla="*/ 2 w 65"/>
                  <a:gd name="T15" fmla="*/ 0 h 63"/>
                  <a:gd name="T16" fmla="*/ 0 w 65"/>
                  <a:gd name="T17" fmla="*/ 0 h 63"/>
                  <a:gd name="T18" fmla="*/ 7 w 65"/>
                  <a:gd name="T19" fmla="*/ 0 h 63"/>
                  <a:gd name="T20" fmla="*/ 15 w 65"/>
                  <a:gd name="T21" fmla="*/ 0 h 63"/>
                  <a:gd name="T22" fmla="*/ 27 w 65"/>
                  <a:gd name="T23" fmla="*/ 1 h 63"/>
                  <a:gd name="T24" fmla="*/ 37 w 65"/>
                  <a:gd name="T25" fmla="*/ 1 h 63"/>
                  <a:gd name="T26" fmla="*/ 48 w 65"/>
                  <a:gd name="T27" fmla="*/ 2 h 63"/>
                  <a:gd name="T28" fmla="*/ 57 w 65"/>
                  <a:gd name="T29" fmla="*/ 3 h 63"/>
                  <a:gd name="T30" fmla="*/ 63 w 65"/>
                  <a:gd name="T31" fmla="*/ 3 h 63"/>
                  <a:gd name="T32" fmla="*/ 65 w 65"/>
                  <a:gd name="T33" fmla="*/ 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63">
                    <a:moveTo>
                      <a:pt x="65" y="61"/>
                    </a:moveTo>
                    <a:lnTo>
                      <a:pt x="61" y="63"/>
                    </a:lnTo>
                    <a:lnTo>
                      <a:pt x="53" y="58"/>
                    </a:lnTo>
                    <a:lnTo>
                      <a:pt x="43" y="50"/>
                    </a:lnTo>
                    <a:lnTo>
                      <a:pt x="31" y="40"/>
                    </a:lnTo>
                    <a:lnTo>
                      <a:pt x="18" y="28"/>
                    </a:lnTo>
                    <a:lnTo>
                      <a:pt x="8" y="17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5" y="12"/>
                    </a:lnTo>
                    <a:lnTo>
                      <a:pt x="27" y="20"/>
                    </a:lnTo>
                    <a:lnTo>
                      <a:pt x="37" y="30"/>
                    </a:lnTo>
                    <a:lnTo>
                      <a:pt x="48" y="40"/>
                    </a:lnTo>
                    <a:lnTo>
                      <a:pt x="57" y="48"/>
                    </a:lnTo>
                    <a:lnTo>
                      <a:pt x="63" y="56"/>
                    </a:lnTo>
                    <a:lnTo>
                      <a:pt x="65" y="6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0" name="Freeform 211"/>
              <p:cNvSpPr>
                <a:spLocks/>
              </p:cNvSpPr>
              <p:nvPr/>
            </p:nvSpPr>
            <p:spPr bwMode="auto">
              <a:xfrm>
                <a:off x="1513" y="945"/>
                <a:ext cx="49" cy="12"/>
              </a:xfrm>
              <a:custGeom>
                <a:avLst/>
                <a:gdLst>
                  <a:gd name="T0" fmla="*/ 49 w 49"/>
                  <a:gd name="T1" fmla="*/ 1 h 25"/>
                  <a:gd name="T2" fmla="*/ 46 w 49"/>
                  <a:gd name="T3" fmla="*/ 1 h 25"/>
                  <a:gd name="T4" fmla="*/ 40 w 49"/>
                  <a:gd name="T5" fmla="*/ 1 h 25"/>
                  <a:gd name="T6" fmla="*/ 33 w 49"/>
                  <a:gd name="T7" fmla="*/ 1 h 25"/>
                  <a:gd name="T8" fmla="*/ 24 w 49"/>
                  <a:gd name="T9" fmla="*/ 1 h 25"/>
                  <a:gd name="T10" fmla="*/ 16 w 49"/>
                  <a:gd name="T11" fmla="*/ 1 h 25"/>
                  <a:gd name="T12" fmla="*/ 9 w 49"/>
                  <a:gd name="T13" fmla="*/ 0 h 25"/>
                  <a:gd name="T14" fmla="*/ 3 w 49"/>
                  <a:gd name="T15" fmla="*/ 0 h 25"/>
                  <a:gd name="T16" fmla="*/ 0 w 49"/>
                  <a:gd name="T17" fmla="*/ 0 h 25"/>
                  <a:gd name="T18" fmla="*/ 6 w 49"/>
                  <a:gd name="T19" fmla="*/ 0 h 25"/>
                  <a:gd name="T20" fmla="*/ 13 w 49"/>
                  <a:gd name="T21" fmla="*/ 0 h 25"/>
                  <a:gd name="T22" fmla="*/ 23 w 49"/>
                  <a:gd name="T23" fmla="*/ 0 h 25"/>
                  <a:gd name="T24" fmla="*/ 32 w 49"/>
                  <a:gd name="T25" fmla="*/ 0 h 25"/>
                  <a:gd name="T26" fmla="*/ 40 w 49"/>
                  <a:gd name="T27" fmla="*/ 0 h 25"/>
                  <a:gd name="T28" fmla="*/ 46 w 49"/>
                  <a:gd name="T29" fmla="*/ 0 h 25"/>
                  <a:gd name="T30" fmla="*/ 49 w 49"/>
                  <a:gd name="T31" fmla="*/ 1 h 25"/>
                  <a:gd name="T32" fmla="*/ 49 w 4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5">
                    <a:moveTo>
                      <a:pt x="49" y="22"/>
                    </a:moveTo>
                    <a:lnTo>
                      <a:pt x="46" y="23"/>
                    </a:lnTo>
                    <a:lnTo>
                      <a:pt x="40" y="25"/>
                    </a:lnTo>
                    <a:lnTo>
                      <a:pt x="33" y="23"/>
                    </a:lnTo>
                    <a:lnTo>
                      <a:pt x="24" y="22"/>
                    </a:lnTo>
                    <a:lnTo>
                      <a:pt x="16" y="18"/>
                    </a:lnTo>
                    <a:lnTo>
                      <a:pt x="9" y="13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3" y="10"/>
                    </a:lnTo>
                    <a:lnTo>
                      <a:pt x="32" y="12"/>
                    </a:lnTo>
                    <a:lnTo>
                      <a:pt x="40" y="13"/>
                    </a:lnTo>
                    <a:lnTo>
                      <a:pt x="46" y="15"/>
                    </a:lnTo>
                    <a:lnTo>
                      <a:pt x="49" y="18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1" name="Freeform 212"/>
              <p:cNvSpPr>
                <a:spLocks/>
              </p:cNvSpPr>
              <p:nvPr/>
            </p:nvSpPr>
            <p:spPr bwMode="auto">
              <a:xfrm>
                <a:off x="1475" y="1096"/>
                <a:ext cx="38" cy="24"/>
              </a:xfrm>
              <a:custGeom>
                <a:avLst/>
                <a:gdLst>
                  <a:gd name="T0" fmla="*/ 0 w 38"/>
                  <a:gd name="T1" fmla="*/ 0 h 48"/>
                  <a:gd name="T2" fmla="*/ 4 w 38"/>
                  <a:gd name="T3" fmla="*/ 1 h 48"/>
                  <a:gd name="T4" fmla="*/ 10 w 38"/>
                  <a:gd name="T5" fmla="*/ 1 h 48"/>
                  <a:gd name="T6" fmla="*/ 17 w 38"/>
                  <a:gd name="T7" fmla="*/ 1 h 48"/>
                  <a:gd name="T8" fmla="*/ 24 w 38"/>
                  <a:gd name="T9" fmla="*/ 2 h 48"/>
                  <a:gd name="T10" fmla="*/ 31 w 38"/>
                  <a:gd name="T11" fmla="*/ 2 h 48"/>
                  <a:gd name="T12" fmla="*/ 35 w 38"/>
                  <a:gd name="T13" fmla="*/ 3 h 48"/>
                  <a:gd name="T14" fmla="*/ 38 w 38"/>
                  <a:gd name="T15" fmla="*/ 3 h 48"/>
                  <a:gd name="T16" fmla="*/ 37 w 38"/>
                  <a:gd name="T17" fmla="*/ 3 h 48"/>
                  <a:gd name="T18" fmla="*/ 28 w 38"/>
                  <a:gd name="T19" fmla="*/ 3 h 48"/>
                  <a:gd name="T20" fmla="*/ 17 w 38"/>
                  <a:gd name="T21" fmla="*/ 2 h 48"/>
                  <a:gd name="T22" fmla="*/ 7 w 38"/>
                  <a:gd name="T23" fmla="*/ 1 h 48"/>
                  <a:gd name="T24" fmla="*/ 0 w 38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9"/>
                    </a:lnTo>
                    <a:lnTo>
                      <a:pt x="17" y="15"/>
                    </a:lnTo>
                    <a:lnTo>
                      <a:pt x="24" y="22"/>
                    </a:lnTo>
                    <a:lnTo>
                      <a:pt x="31" y="30"/>
                    </a:lnTo>
                    <a:lnTo>
                      <a:pt x="35" y="37"/>
                    </a:lnTo>
                    <a:lnTo>
                      <a:pt x="38" y="43"/>
                    </a:lnTo>
                    <a:lnTo>
                      <a:pt x="37" y="48"/>
                    </a:lnTo>
                    <a:lnTo>
                      <a:pt x="28" y="46"/>
                    </a:lnTo>
                    <a:lnTo>
                      <a:pt x="17" y="32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2" name="Freeform 213"/>
              <p:cNvSpPr>
                <a:spLocks/>
              </p:cNvSpPr>
              <p:nvPr/>
            </p:nvSpPr>
            <p:spPr bwMode="auto">
              <a:xfrm>
                <a:off x="1473" y="1101"/>
                <a:ext cx="10" cy="30"/>
              </a:xfrm>
              <a:custGeom>
                <a:avLst/>
                <a:gdLst>
                  <a:gd name="T0" fmla="*/ 3 w 10"/>
                  <a:gd name="T1" fmla="*/ 0 h 60"/>
                  <a:gd name="T2" fmla="*/ 3 w 10"/>
                  <a:gd name="T3" fmla="*/ 1 h 60"/>
                  <a:gd name="T4" fmla="*/ 0 w 10"/>
                  <a:gd name="T5" fmla="*/ 2 h 60"/>
                  <a:gd name="T6" fmla="*/ 0 w 10"/>
                  <a:gd name="T7" fmla="*/ 4 h 60"/>
                  <a:gd name="T8" fmla="*/ 6 w 10"/>
                  <a:gd name="T9" fmla="*/ 4 h 60"/>
                  <a:gd name="T10" fmla="*/ 10 w 10"/>
                  <a:gd name="T11" fmla="*/ 4 h 60"/>
                  <a:gd name="T12" fmla="*/ 10 w 10"/>
                  <a:gd name="T13" fmla="*/ 3 h 60"/>
                  <a:gd name="T14" fmla="*/ 6 w 10"/>
                  <a:gd name="T15" fmla="*/ 1 h 60"/>
                  <a:gd name="T16" fmla="*/ 3 w 10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0">
                    <a:moveTo>
                      <a:pt x="3" y="0"/>
                    </a:moveTo>
                    <a:lnTo>
                      <a:pt x="3" y="12"/>
                    </a:lnTo>
                    <a:lnTo>
                      <a:pt x="0" y="32"/>
                    </a:lnTo>
                    <a:lnTo>
                      <a:pt x="0" y="51"/>
                    </a:lnTo>
                    <a:lnTo>
                      <a:pt x="6" y="60"/>
                    </a:lnTo>
                    <a:lnTo>
                      <a:pt x="10" y="51"/>
                    </a:lnTo>
                    <a:lnTo>
                      <a:pt x="10" y="35"/>
                    </a:lnTo>
                    <a:lnTo>
                      <a:pt x="6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3" name="Freeform 214"/>
              <p:cNvSpPr>
                <a:spLocks/>
              </p:cNvSpPr>
              <p:nvPr/>
            </p:nvSpPr>
            <p:spPr bwMode="auto">
              <a:xfrm>
                <a:off x="1434" y="1095"/>
                <a:ext cx="42" cy="28"/>
              </a:xfrm>
              <a:custGeom>
                <a:avLst/>
                <a:gdLst>
                  <a:gd name="T0" fmla="*/ 42 w 42"/>
                  <a:gd name="T1" fmla="*/ 0 h 54"/>
                  <a:gd name="T2" fmla="*/ 32 w 42"/>
                  <a:gd name="T3" fmla="*/ 1 h 54"/>
                  <a:gd name="T4" fmla="*/ 19 w 42"/>
                  <a:gd name="T5" fmla="*/ 3 h 54"/>
                  <a:gd name="T6" fmla="*/ 8 w 42"/>
                  <a:gd name="T7" fmla="*/ 4 h 54"/>
                  <a:gd name="T8" fmla="*/ 0 w 42"/>
                  <a:gd name="T9" fmla="*/ 4 h 54"/>
                  <a:gd name="T10" fmla="*/ 0 w 42"/>
                  <a:gd name="T11" fmla="*/ 4 h 54"/>
                  <a:gd name="T12" fmla="*/ 3 w 42"/>
                  <a:gd name="T13" fmla="*/ 3 h 54"/>
                  <a:gd name="T14" fmla="*/ 9 w 42"/>
                  <a:gd name="T15" fmla="*/ 3 h 54"/>
                  <a:gd name="T16" fmla="*/ 16 w 42"/>
                  <a:gd name="T17" fmla="*/ 2 h 54"/>
                  <a:gd name="T18" fmla="*/ 25 w 42"/>
                  <a:gd name="T19" fmla="*/ 2 h 54"/>
                  <a:gd name="T20" fmla="*/ 32 w 42"/>
                  <a:gd name="T21" fmla="*/ 1 h 54"/>
                  <a:gd name="T22" fmla="*/ 38 w 42"/>
                  <a:gd name="T23" fmla="*/ 1 h 54"/>
                  <a:gd name="T24" fmla="*/ 42 w 4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54">
                    <a:moveTo>
                      <a:pt x="42" y="0"/>
                    </a:moveTo>
                    <a:lnTo>
                      <a:pt x="32" y="16"/>
                    </a:lnTo>
                    <a:lnTo>
                      <a:pt x="19" y="36"/>
                    </a:lnTo>
                    <a:lnTo>
                      <a:pt x="8" y="52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9" y="36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4" name="Freeform 215"/>
              <p:cNvSpPr>
                <a:spLocks/>
              </p:cNvSpPr>
              <p:nvPr/>
            </p:nvSpPr>
            <p:spPr bwMode="auto">
              <a:xfrm>
                <a:off x="1443" y="944"/>
                <a:ext cx="64" cy="8"/>
              </a:xfrm>
              <a:custGeom>
                <a:avLst/>
                <a:gdLst>
                  <a:gd name="T0" fmla="*/ 64 w 64"/>
                  <a:gd name="T1" fmla="*/ 0 h 17"/>
                  <a:gd name="T2" fmla="*/ 57 w 64"/>
                  <a:gd name="T3" fmla="*/ 0 h 17"/>
                  <a:gd name="T4" fmla="*/ 47 w 64"/>
                  <a:gd name="T5" fmla="*/ 1 h 17"/>
                  <a:gd name="T6" fmla="*/ 37 w 64"/>
                  <a:gd name="T7" fmla="*/ 1 h 17"/>
                  <a:gd name="T8" fmla="*/ 27 w 64"/>
                  <a:gd name="T9" fmla="*/ 1 h 17"/>
                  <a:gd name="T10" fmla="*/ 17 w 64"/>
                  <a:gd name="T11" fmla="*/ 1 h 17"/>
                  <a:gd name="T12" fmla="*/ 9 w 64"/>
                  <a:gd name="T13" fmla="*/ 0 h 17"/>
                  <a:gd name="T14" fmla="*/ 3 w 64"/>
                  <a:gd name="T15" fmla="*/ 0 h 17"/>
                  <a:gd name="T16" fmla="*/ 0 w 64"/>
                  <a:gd name="T17" fmla="*/ 0 h 17"/>
                  <a:gd name="T18" fmla="*/ 1 w 64"/>
                  <a:gd name="T19" fmla="*/ 0 h 17"/>
                  <a:gd name="T20" fmla="*/ 7 w 64"/>
                  <a:gd name="T21" fmla="*/ 0 h 17"/>
                  <a:gd name="T22" fmla="*/ 16 w 64"/>
                  <a:gd name="T23" fmla="*/ 0 h 17"/>
                  <a:gd name="T24" fmla="*/ 26 w 64"/>
                  <a:gd name="T25" fmla="*/ 0 h 17"/>
                  <a:gd name="T26" fmla="*/ 36 w 64"/>
                  <a:gd name="T27" fmla="*/ 0 h 17"/>
                  <a:gd name="T28" fmla="*/ 47 w 64"/>
                  <a:gd name="T29" fmla="*/ 0 h 17"/>
                  <a:gd name="T30" fmla="*/ 57 w 64"/>
                  <a:gd name="T31" fmla="*/ 0 h 17"/>
                  <a:gd name="T32" fmla="*/ 64 w 64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7">
                    <a:moveTo>
                      <a:pt x="64" y="14"/>
                    </a:moveTo>
                    <a:lnTo>
                      <a:pt x="57" y="15"/>
                    </a:lnTo>
                    <a:lnTo>
                      <a:pt x="47" y="17"/>
                    </a:lnTo>
                    <a:lnTo>
                      <a:pt x="37" y="17"/>
                    </a:lnTo>
                    <a:lnTo>
                      <a:pt x="27" y="17"/>
                    </a:lnTo>
                    <a:lnTo>
                      <a:pt x="17" y="17"/>
                    </a:lnTo>
                    <a:lnTo>
                      <a:pt x="9" y="15"/>
                    </a:lnTo>
                    <a:lnTo>
                      <a:pt x="3" y="12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6" y="2"/>
                    </a:lnTo>
                    <a:lnTo>
                      <a:pt x="26" y="4"/>
                    </a:lnTo>
                    <a:lnTo>
                      <a:pt x="36" y="7"/>
                    </a:lnTo>
                    <a:lnTo>
                      <a:pt x="47" y="10"/>
                    </a:lnTo>
                    <a:lnTo>
                      <a:pt x="57" y="12"/>
                    </a:lnTo>
                    <a:lnTo>
                      <a:pt x="64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5" name="Freeform 216"/>
              <p:cNvSpPr>
                <a:spLocks/>
              </p:cNvSpPr>
              <p:nvPr/>
            </p:nvSpPr>
            <p:spPr bwMode="auto">
              <a:xfrm>
                <a:off x="1457" y="929"/>
                <a:ext cx="60" cy="15"/>
              </a:xfrm>
              <a:custGeom>
                <a:avLst/>
                <a:gdLst>
                  <a:gd name="T0" fmla="*/ 60 w 60"/>
                  <a:gd name="T1" fmla="*/ 1 h 31"/>
                  <a:gd name="T2" fmla="*/ 55 w 60"/>
                  <a:gd name="T3" fmla="*/ 1 h 31"/>
                  <a:gd name="T4" fmla="*/ 46 w 60"/>
                  <a:gd name="T5" fmla="*/ 1 h 31"/>
                  <a:gd name="T6" fmla="*/ 36 w 60"/>
                  <a:gd name="T7" fmla="*/ 1 h 31"/>
                  <a:gd name="T8" fmla="*/ 26 w 60"/>
                  <a:gd name="T9" fmla="*/ 1 h 31"/>
                  <a:gd name="T10" fmla="*/ 18 w 60"/>
                  <a:gd name="T11" fmla="*/ 1 h 31"/>
                  <a:gd name="T12" fmla="*/ 9 w 60"/>
                  <a:gd name="T13" fmla="*/ 0 h 31"/>
                  <a:gd name="T14" fmla="*/ 3 w 60"/>
                  <a:gd name="T15" fmla="*/ 0 h 31"/>
                  <a:gd name="T16" fmla="*/ 0 w 60"/>
                  <a:gd name="T17" fmla="*/ 0 h 31"/>
                  <a:gd name="T18" fmla="*/ 2 w 60"/>
                  <a:gd name="T19" fmla="*/ 0 h 31"/>
                  <a:gd name="T20" fmla="*/ 7 w 60"/>
                  <a:gd name="T21" fmla="*/ 0 h 31"/>
                  <a:gd name="T22" fmla="*/ 18 w 60"/>
                  <a:gd name="T23" fmla="*/ 0 h 31"/>
                  <a:gd name="T24" fmla="*/ 28 w 60"/>
                  <a:gd name="T25" fmla="*/ 0 h 31"/>
                  <a:gd name="T26" fmla="*/ 38 w 60"/>
                  <a:gd name="T27" fmla="*/ 1 h 31"/>
                  <a:gd name="T28" fmla="*/ 48 w 60"/>
                  <a:gd name="T29" fmla="*/ 1 h 31"/>
                  <a:gd name="T30" fmla="*/ 56 w 60"/>
                  <a:gd name="T31" fmla="*/ 1 h 31"/>
                  <a:gd name="T32" fmla="*/ 60 w 60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31">
                    <a:moveTo>
                      <a:pt x="60" y="31"/>
                    </a:moveTo>
                    <a:lnTo>
                      <a:pt x="55" y="31"/>
                    </a:lnTo>
                    <a:lnTo>
                      <a:pt x="46" y="30"/>
                    </a:lnTo>
                    <a:lnTo>
                      <a:pt x="36" y="26"/>
                    </a:lnTo>
                    <a:lnTo>
                      <a:pt x="26" y="23"/>
                    </a:lnTo>
                    <a:lnTo>
                      <a:pt x="18" y="18"/>
                    </a:lnTo>
                    <a:lnTo>
                      <a:pt x="9" y="13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18" y="3"/>
                    </a:lnTo>
                    <a:lnTo>
                      <a:pt x="28" y="10"/>
                    </a:lnTo>
                    <a:lnTo>
                      <a:pt x="38" y="17"/>
                    </a:lnTo>
                    <a:lnTo>
                      <a:pt x="48" y="23"/>
                    </a:lnTo>
                    <a:lnTo>
                      <a:pt x="56" y="28"/>
                    </a:lnTo>
                    <a:lnTo>
                      <a:pt x="60" y="3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6" name="Freeform 217"/>
              <p:cNvSpPr>
                <a:spLocks/>
              </p:cNvSpPr>
              <p:nvPr/>
            </p:nvSpPr>
            <p:spPr bwMode="auto">
              <a:xfrm>
                <a:off x="1443" y="960"/>
                <a:ext cx="60" cy="8"/>
              </a:xfrm>
              <a:custGeom>
                <a:avLst/>
                <a:gdLst>
                  <a:gd name="T0" fmla="*/ 60 w 60"/>
                  <a:gd name="T1" fmla="*/ 1 h 16"/>
                  <a:gd name="T2" fmla="*/ 57 w 60"/>
                  <a:gd name="T3" fmla="*/ 1 h 16"/>
                  <a:gd name="T4" fmla="*/ 52 w 60"/>
                  <a:gd name="T5" fmla="*/ 1 h 16"/>
                  <a:gd name="T6" fmla="*/ 42 w 60"/>
                  <a:gd name="T7" fmla="*/ 1 h 16"/>
                  <a:gd name="T8" fmla="*/ 32 w 60"/>
                  <a:gd name="T9" fmla="*/ 1 h 16"/>
                  <a:gd name="T10" fmla="*/ 21 w 60"/>
                  <a:gd name="T11" fmla="*/ 1 h 16"/>
                  <a:gd name="T12" fmla="*/ 11 w 60"/>
                  <a:gd name="T13" fmla="*/ 1 h 16"/>
                  <a:gd name="T14" fmla="*/ 4 w 60"/>
                  <a:gd name="T15" fmla="*/ 1 h 16"/>
                  <a:gd name="T16" fmla="*/ 0 w 60"/>
                  <a:gd name="T17" fmla="*/ 1 h 16"/>
                  <a:gd name="T18" fmla="*/ 0 w 60"/>
                  <a:gd name="T19" fmla="*/ 1 h 16"/>
                  <a:gd name="T20" fmla="*/ 4 w 60"/>
                  <a:gd name="T21" fmla="*/ 0 h 16"/>
                  <a:gd name="T22" fmla="*/ 13 w 60"/>
                  <a:gd name="T23" fmla="*/ 0 h 16"/>
                  <a:gd name="T24" fmla="*/ 21 w 60"/>
                  <a:gd name="T25" fmla="*/ 1 h 16"/>
                  <a:gd name="T26" fmla="*/ 33 w 60"/>
                  <a:gd name="T27" fmla="*/ 1 h 16"/>
                  <a:gd name="T28" fmla="*/ 43 w 60"/>
                  <a:gd name="T29" fmla="*/ 1 h 16"/>
                  <a:gd name="T30" fmla="*/ 53 w 60"/>
                  <a:gd name="T31" fmla="*/ 1 h 16"/>
                  <a:gd name="T32" fmla="*/ 60 w 60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16">
                    <a:moveTo>
                      <a:pt x="60" y="6"/>
                    </a:moveTo>
                    <a:lnTo>
                      <a:pt x="57" y="10"/>
                    </a:lnTo>
                    <a:lnTo>
                      <a:pt x="52" y="13"/>
                    </a:lnTo>
                    <a:lnTo>
                      <a:pt x="42" y="15"/>
                    </a:lnTo>
                    <a:lnTo>
                      <a:pt x="32" y="16"/>
                    </a:lnTo>
                    <a:lnTo>
                      <a:pt x="21" y="16"/>
                    </a:lnTo>
                    <a:lnTo>
                      <a:pt x="11" y="15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1" y="1"/>
                    </a:lnTo>
                    <a:lnTo>
                      <a:pt x="33" y="3"/>
                    </a:lnTo>
                    <a:lnTo>
                      <a:pt x="43" y="5"/>
                    </a:lnTo>
                    <a:lnTo>
                      <a:pt x="53" y="6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7" name="Freeform 218"/>
              <p:cNvSpPr>
                <a:spLocks/>
              </p:cNvSpPr>
              <p:nvPr/>
            </p:nvSpPr>
            <p:spPr bwMode="auto">
              <a:xfrm>
                <a:off x="1427" y="975"/>
                <a:ext cx="65" cy="6"/>
              </a:xfrm>
              <a:custGeom>
                <a:avLst/>
                <a:gdLst>
                  <a:gd name="T0" fmla="*/ 65 w 65"/>
                  <a:gd name="T1" fmla="*/ 0 h 11"/>
                  <a:gd name="T2" fmla="*/ 59 w 65"/>
                  <a:gd name="T3" fmla="*/ 1 h 11"/>
                  <a:gd name="T4" fmla="*/ 52 w 65"/>
                  <a:gd name="T5" fmla="*/ 1 h 11"/>
                  <a:gd name="T6" fmla="*/ 42 w 65"/>
                  <a:gd name="T7" fmla="*/ 1 h 11"/>
                  <a:gd name="T8" fmla="*/ 30 w 65"/>
                  <a:gd name="T9" fmla="*/ 1 h 11"/>
                  <a:gd name="T10" fmla="*/ 20 w 65"/>
                  <a:gd name="T11" fmla="*/ 1 h 11"/>
                  <a:gd name="T12" fmla="*/ 10 w 65"/>
                  <a:gd name="T13" fmla="*/ 1 h 11"/>
                  <a:gd name="T14" fmla="*/ 5 w 65"/>
                  <a:gd name="T15" fmla="*/ 1 h 11"/>
                  <a:gd name="T16" fmla="*/ 0 w 65"/>
                  <a:gd name="T17" fmla="*/ 1 h 11"/>
                  <a:gd name="T18" fmla="*/ 0 w 65"/>
                  <a:gd name="T19" fmla="*/ 1 h 11"/>
                  <a:gd name="T20" fmla="*/ 5 w 65"/>
                  <a:gd name="T21" fmla="*/ 0 h 11"/>
                  <a:gd name="T22" fmla="*/ 12 w 65"/>
                  <a:gd name="T23" fmla="*/ 0 h 11"/>
                  <a:gd name="T24" fmla="*/ 22 w 65"/>
                  <a:gd name="T25" fmla="*/ 0 h 11"/>
                  <a:gd name="T26" fmla="*/ 33 w 65"/>
                  <a:gd name="T27" fmla="*/ 0 h 11"/>
                  <a:gd name="T28" fmla="*/ 45 w 65"/>
                  <a:gd name="T29" fmla="*/ 1 h 11"/>
                  <a:gd name="T30" fmla="*/ 55 w 65"/>
                  <a:gd name="T31" fmla="*/ 1 h 11"/>
                  <a:gd name="T32" fmla="*/ 65 w 65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1">
                    <a:moveTo>
                      <a:pt x="65" y="0"/>
                    </a:moveTo>
                    <a:lnTo>
                      <a:pt x="59" y="3"/>
                    </a:lnTo>
                    <a:lnTo>
                      <a:pt x="52" y="4"/>
                    </a:lnTo>
                    <a:lnTo>
                      <a:pt x="42" y="8"/>
                    </a:lnTo>
                    <a:lnTo>
                      <a:pt x="30" y="9"/>
                    </a:lnTo>
                    <a:lnTo>
                      <a:pt x="20" y="11"/>
                    </a:lnTo>
                    <a:lnTo>
                      <a:pt x="10" y="11"/>
                    </a:lnTo>
                    <a:lnTo>
                      <a:pt x="5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2" y="0"/>
                    </a:lnTo>
                    <a:lnTo>
                      <a:pt x="33" y="0"/>
                    </a:lnTo>
                    <a:lnTo>
                      <a:pt x="45" y="1"/>
                    </a:lnTo>
                    <a:lnTo>
                      <a:pt x="55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8" name="Freeform 219"/>
              <p:cNvSpPr>
                <a:spLocks/>
              </p:cNvSpPr>
              <p:nvPr/>
            </p:nvSpPr>
            <p:spPr bwMode="auto">
              <a:xfrm>
                <a:off x="1416" y="987"/>
                <a:ext cx="64" cy="8"/>
              </a:xfrm>
              <a:custGeom>
                <a:avLst/>
                <a:gdLst>
                  <a:gd name="T0" fmla="*/ 64 w 64"/>
                  <a:gd name="T1" fmla="*/ 0 h 17"/>
                  <a:gd name="T2" fmla="*/ 59 w 64"/>
                  <a:gd name="T3" fmla="*/ 0 h 17"/>
                  <a:gd name="T4" fmla="*/ 50 w 64"/>
                  <a:gd name="T5" fmla="*/ 0 h 17"/>
                  <a:gd name="T6" fmla="*/ 38 w 64"/>
                  <a:gd name="T7" fmla="*/ 0 h 17"/>
                  <a:gd name="T8" fmla="*/ 28 w 64"/>
                  <a:gd name="T9" fmla="*/ 0 h 17"/>
                  <a:gd name="T10" fmla="*/ 17 w 64"/>
                  <a:gd name="T11" fmla="*/ 0 h 17"/>
                  <a:gd name="T12" fmla="*/ 8 w 64"/>
                  <a:gd name="T13" fmla="*/ 1 h 17"/>
                  <a:gd name="T14" fmla="*/ 3 w 64"/>
                  <a:gd name="T15" fmla="*/ 0 h 17"/>
                  <a:gd name="T16" fmla="*/ 0 w 64"/>
                  <a:gd name="T17" fmla="*/ 0 h 17"/>
                  <a:gd name="T18" fmla="*/ 1 w 64"/>
                  <a:gd name="T19" fmla="*/ 0 h 17"/>
                  <a:gd name="T20" fmla="*/ 7 w 64"/>
                  <a:gd name="T21" fmla="*/ 0 h 17"/>
                  <a:gd name="T22" fmla="*/ 16 w 64"/>
                  <a:gd name="T23" fmla="*/ 0 h 17"/>
                  <a:gd name="T24" fmla="*/ 26 w 64"/>
                  <a:gd name="T25" fmla="*/ 0 h 17"/>
                  <a:gd name="T26" fmla="*/ 36 w 64"/>
                  <a:gd name="T27" fmla="*/ 0 h 17"/>
                  <a:gd name="T28" fmla="*/ 46 w 64"/>
                  <a:gd name="T29" fmla="*/ 0 h 17"/>
                  <a:gd name="T30" fmla="*/ 56 w 64"/>
                  <a:gd name="T31" fmla="*/ 0 h 17"/>
                  <a:gd name="T32" fmla="*/ 64 w 64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7">
                    <a:moveTo>
                      <a:pt x="64" y="0"/>
                    </a:moveTo>
                    <a:lnTo>
                      <a:pt x="59" y="2"/>
                    </a:lnTo>
                    <a:lnTo>
                      <a:pt x="50" y="5"/>
                    </a:lnTo>
                    <a:lnTo>
                      <a:pt x="38" y="10"/>
                    </a:lnTo>
                    <a:lnTo>
                      <a:pt x="28" y="14"/>
                    </a:lnTo>
                    <a:lnTo>
                      <a:pt x="17" y="15"/>
                    </a:lnTo>
                    <a:lnTo>
                      <a:pt x="8" y="17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7" y="5"/>
                    </a:lnTo>
                    <a:lnTo>
                      <a:pt x="16" y="4"/>
                    </a:lnTo>
                    <a:lnTo>
                      <a:pt x="26" y="2"/>
                    </a:lnTo>
                    <a:lnTo>
                      <a:pt x="36" y="2"/>
                    </a:lnTo>
                    <a:lnTo>
                      <a:pt x="46" y="2"/>
                    </a:lnTo>
                    <a:lnTo>
                      <a:pt x="56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39" name="Freeform 220"/>
              <p:cNvSpPr>
                <a:spLocks/>
              </p:cNvSpPr>
              <p:nvPr/>
            </p:nvSpPr>
            <p:spPr bwMode="auto">
              <a:xfrm>
                <a:off x="1403" y="1000"/>
                <a:ext cx="72" cy="10"/>
              </a:xfrm>
              <a:custGeom>
                <a:avLst/>
                <a:gdLst>
                  <a:gd name="T0" fmla="*/ 72 w 72"/>
                  <a:gd name="T1" fmla="*/ 0 h 20"/>
                  <a:gd name="T2" fmla="*/ 63 w 72"/>
                  <a:gd name="T3" fmla="*/ 1 h 20"/>
                  <a:gd name="T4" fmla="*/ 53 w 72"/>
                  <a:gd name="T5" fmla="*/ 1 h 20"/>
                  <a:gd name="T6" fmla="*/ 41 w 72"/>
                  <a:gd name="T7" fmla="*/ 1 h 20"/>
                  <a:gd name="T8" fmla="*/ 30 w 72"/>
                  <a:gd name="T9" fmla="*/ 2 h 20"/>
                  <a:gd name="T10" fmla="*/ 19 w 72"/>
                  <a:gd name="T11" fmla="*/ 2 h 20"/>
                  <a:gd name="T12" fmla="*/ 9 w 72"/>
                  <a:gd name="T13" fmla="*/ 2 h 20"/>
                  <a:gd name="T14" fmla="*/ 3 w 72"/>
                  <a:gd name="T15" fmla="*/ 1 h 20"/>
                  <a:gd name="T16" fmla="*/ 0 w 72"/>
                  <a:gd name="T17" fmla="*/ 1 h 20"/>
                  <a:gd name="T18" fmla="*/ 1 w 72"/>
                  <a:gd name="T19" fmla="*/ 1 h 20"/>
                  <a:gd name="T20" fmla="*/ 9 w 72"/>
                  <a:gd name="T21" fmla="*/ 1 h 20"/>
                  <a:gd name="T22" fmla="*/ 19 w 72"/>
                  <a:gd name="T23" fmla="*/ 1 h 20"/>
                  <a:gd name="T24" fmla="*/ 30 w 72"/>
                  <a:gd name="T25" fmla="*/ 0 h 20"/>
                  <a:gd name="T26" fmla="*/ 43 w 72"/>
                  <a:gd name="T27" fmla="*/ 1 h 20"/>
                  <a:gd name="T28" fmla="*/ 54 w 72"/>
                  <a:gd name="T29" fmla="*/ 1 h 20"/>
                  <a:gd name="T30" fmla="*/ 64 w 72"/>
                  <a:gd name="T31" fmla="*/ 1 h 20"/>
                  <a:gd name="T32" fmla="*/ 72 w 72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3" y="5"/>
                    </a:lnTo>
                    <a:lnTo>
                      <a:pt x="53" y="10"/>
                    </a:lnTo>
                    <a:lnTo>
                      <a:pt x="41" y="13"/>
                    </a:lnTo>
                    <a:lnTo>
                      <a:pt x="30" y="18"/>
                    </a:lnTo>
                    <a:lnTo>
                      <a:pt x="19" y="20"/>
                    </a:lnTo>
                    <a:lnTo>
                      <a:pt x="9" y="20"/>
                    </a:lnTo>
                    <a:lnTo>
                      <a:pt x="3" y="16"/>
                    </a:lnTo>
                    <a:lnTo>
                      <a:pt x="0" y="11"/>
                    </a:lnTo>
                    <a:lnTo>
                      <a:pt x="1" y="6"/>
                    </a:lnTo>
                    <a:lnTo>
                      <a:pt x="9" y="3"/>
                    </a:lnTo>
                    <a:lnTo>
                      <a:pt x="19" y="1"/>
                    </a:lnTo>
                    <a:lnTo>
                      <a:pt x="30" y="0"/>
                    </a:lnTo>
                    <a:lnTo>
                      <a:pt x="43" y="1"/>
                    </a:lnTo>
                    <a:lnTo>
                      <a:pt x="54" y="1"/>
                    </a:lnTo>
                    <a:lnTo>
                      <a:pt x="64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40" name="Freeform 221"/>
              <p:cNvSpPr>
                <a:spLocks/>
              </p:cNvSpPr>
              <p:nvPr/>
            </p:nvSpPr>
            <p:spPr bwMode="auto">
              <a:xfrm>
                <a:off x="1391" y="1015"/>
                <a:ext cx="79" cy="14"/>
              </a:xfrm>
              <a:custGeom>
                <a:avLst/>
                <a:gdLst>
                  <a:gd name="T0" fmla="*/ 79 w 79"/>
                  <a:gd name="T1" fmla="*/ 0 h 29"/>
                  <a:gd name="T2" fmla="*/ 72 w 79"/>
                  <a:gd name="T3" fmla="*/ 0 h 29"/>
                  <a:gd name="T4" fmla="*/ 61 w 79"/>
                  <a:gd name="T5" fmla="*/ 0 h 29"/>
                  <a:gd name="T6" fmla="*/ 46 w 79"/>
                  <a:gd name="T7" fmla="*/ 1 h 29"/>
                  <a:gd name="T8" fmla="*/ 33 w 79"/>
                  <a:gd name="T9" fmla="*/ 1 h 29"/>
                  <a:gd name="T10" fmla="*/ 19 w 79"/>
                  <a:gd name="T11" fmla="*/ 1 h 29"/>
                  <a:gd name="T12" fmla="*/ 9 w 79"/>
                  <a:gd name="T13" fmla="*/ 1 h 29"/>
                  <a:gd name="T14" fmla="*/ 2 w 79"/>
                  <a:gd name="T15" fmla="*/ 1 h 29"/>
                  <a:gd name="T16" fmla="*/ 0 w 79"/>
                  <a:gd name="T17" fmla="*/ 1 h 29"/>
                  <a:gd name="T18" fmla="*/ 5 w 79"/>
                  <a:gd name="T19" fmla="*/ 1 h 29"/>
                  <a:gd name="T20" fmla="*/ 12 w 79"/>
                  <a:gd name="T21" fmla="*/ 0 h 29"/>
                  <a:gd name="T22" fmla="*/ 23 w 79"/>
                  <a:gd name="T23" fmla="*/ 0 h 29"/>
                  <a:gd name="T24" fmla="*/ 38 w 79"/>
                  <a:gd name="T25" fmla="*/ 0 h 29"/>
                  <a:gd name="T26" fmla="*/ 51 w 79"/>
                  <a:gd name="T27" fmla="*/ 0 h 29"/>
                  <a:gd name="T28" fmla="*/ 63 w 79"/>
                  <a:gd name="T29" fmla="*/ 0 h 29"/>
                  <a:gd name="T30" fmla="*/ 73 w 79"/>
                  <a:gd name="T31" fmla="*/ 0 h 29"/>
                  <a:gd name="T32" fmla="*/ 79 w 79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9" h="29">
                    <a:moveTo>
                      <a:pt x="79" y="0"/>
                    </a:moveTo>
                    <a:lnTo>
                      <a:pt x="72" y="4"/>
                    </a:lnTo>
                    <a:lnTo>
                      <a:pt x="61" y="10"/>
                    </a:lnTo>
                    <a:lnTo>
                      <a:pt x="46" y="17"/>
                    </a:lnTo>
                    <a:lnTo>
                      <a:pt x="33" y="22"/>
                    </a:lnTo>
                    <a:lnTo>
                      <a:pt x="19" y="27"/>
                    </a:lnTo>
                    <a:lnTo>
                      <a:pt x="9" y="29"/>
                    </a:lnTo>
                    <a:lnTo>
                      <a:pt x="2" y="29"/>
                    </a:lnTo>
                    <a:lnTo>
                      <a:pt x="0" y="24"/>
                    </a:lnTo>
                    <a:lnTo>
                      <a:pt x="5" y="17"/>
                    </a:lnTo>
                    <a:lnTo>
                      <a:pt x="12" y="14"/>
                    </a:lnTo>
                    <a:lnTo>
                      <a:pt x="23" y="10"/>
                    </a:lnTo>
                    <a:lnTo>
                      <a:pt x="38" y="7"/>
                    </a:lnTo>
                    <a:lnTo>
                      <a:pt x="51" y="5"/>
                    </a:lnTo>
                    <a:lnTo>
                      <a:pt x="63" y="4"/>
                    </a:lnTo>
                    <a:lnTo>
                      <a:pt x="7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141" name="Freeform 222"/>
              <p:cNvSpPr>
                <a:spLocks/>
              </p:cNvSpPr>
              <p:nvPr/>
            </p:nvSpPr>
            <p:spPr bwMode="auto">
              <a:xfrm>
                <a:off x="1384" y="1027"/>
                <a:ext cx="85" cy="19"/>
              </a:xfrm>
              <a:custGeom>
                <a:avLst/>
                <a:gdLst>
                  <a:gd name="T0" fmla="*/ 85 w 85"/>
                  <a:gd name="T1" fmla="*/ 0 h 38"/>
                  <a:gd name="T2" fmla="*/ 78 w 85"/>
                  <a:gd name="T3" fmla="*/ 1 h 38"/>
                  <a:gd name="T4" fmla="*/ 66 w 85"/>
                  <a:gd name="T5" fmla="*/ 2 h 38"/>
                  <a:gd name="T6" fmla="*/ 52 w 85"/>
                  <a:gd name="T7" fmla="*/ 2 h 38"/>
                  <a:gd name="T8" fmla="*/ 38 w 85"/>
                  <a:gd name="T9" fmla="*/ 2 h 38"/>
                  <a:gd name="T10" fmla="*/ 23 w 85"/>
                  <a:gd name="T11" fmla="*/ 3 h 38"/>
                  <a:gd name="T12" fmla="*/ 12 w 85"/>
                  <a:gd name="T13" fmla="*/ 3 h 38"/>
                  <a:gd name="T14" fmla="*/ 3 w 85"/>
                  <a:gd name="T15" fmla="*/ 3 h 38"/>
                  <a:gd name="T16" fmla="*/ 0 w 85"/>
                  <a:gd name="T17" fmla="*/ 2 h 38"/>
                  <a:gd name="T18" fmla="*/ 2 w 85"/>
                  <a:gd name="T19" fmla="*/ 2 h 38"/>
                  <a:gd name="T20" fmla="*/ 10 w 85"/>
                  <a:gd name="T21" fmla="*/ 2 h 38"/>
                  <a:gd name="T22" fmla="*/ 20 w 85"/>
                  <a:gd name="T23" fmla="*/ 1 h 38"/>
                  <a:gd name="T24" fmla="*/ 35 w 85"/>
                  <a:gd name="T25" fmla="*/ 1 h 38"/>
                  <a:gd name="T26" fmla="*/ 49 w 85"/>
                  <a:gd name="T27" fmla="*/ 1 h 38"/>
                  <a:gd name="T28" fmla="*/ 63 w 85"/>
                  <a:gd name="T29" fmla="*/ 1 h 38"/>
                  <a:gd name="T30" fmla="*/ 76 w 85"/>
                  <a:gd name="T31" fmla="*/ 1 h 38"/>
                  <a:gd name="T32" fmla="*/ 85 w 85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38">
                    <a:moveTo>
                      <a:pt x="85" y="0"/>
                    </a:moveTo>
                    <a:lnTo>
                      <a:pt x="78" y="8"/>
                    </a:lnTo>
                    <a:lnTo>
                      <a:pt x="66" y="18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3" y="36"/>
                    </a:lnTo>
                    <a:lnTo>
                      <a:pt x="12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10" y="18"/>
                    </a:lnTo>
                    <a:lnTo>
                      <a:pt x="20" y="13"/>
                    </a:lnTo>
                    <a:lnTo>
                      <a:pt x="35" y="9"/>
                    </a:lnTo>
                    <a:lnTo>
                      <a:pt x="49" y="6"/>
                    </a:lnTo>
                    <a:lnTo>
                      <a:pt x="63" y="3"/>
                    </a:lnTo>
                    <a:lnTo>
                      <a:pt x="76" y="1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707" name="Freeform 223"/>
            <p:cNvSpPr>
              <a:spLocks/>
            </p:cNvSpPr>
            <p:nvPr/>
          </p:nvSpPr>
          <p:spPr bwMode="auto">
            <a:xfrm>
              <a:off x="30" y="768"/>
              <a:ext cx="80" cy="30"/>
            </a:xfrm>
            <a:custGeom>
              <a:avLst/>
              <a:gdLst>
                <a:gd name="T0" fmla="*/ 80 w 80"/>
                <a:gd name="T1" fmla="*/ 0 h 61"/>
                <a:gd name="T2" fmla="*/ 73 w 80"/>
                <a:gd name="T3" fmla="*/ 0 h 61"/>
                <a:gd name="T4" fmla="*/ 63 w 80"/>
                <a:gd name="T5" fmla="*/ 1 h 61"/>
                <a:gd name="T6" fmla="*/ 50 w 80"/>
                <a:gd name="T7" fmla="*/ 1 h 61"/>
                <a:gd name="T8" fmla="*/ 37 w 80"/>
                <a:gd name="T9" fmla="*/ 2 h 61"/>
                <a:gd name="T10" fmla="*/ 24 w 80"/>
                <a:gd name="T11" fmla="*/ 3 h 61"/>
                <a:gd name="T12" fmla="*/ 13 w 80"/>
                <a:gd name="T13" fmla="*/ 3 h 61"/>
                <a:gd name="T14" fmla="*/ 4 w 80"/>
                <a:gd name="T15" fmla="*/ 3 h 61"/>
                <a:gd name="T16" fmla="*/ 0 w 80"/>
                <a:gd name="T17" fmla="*/ 3 h 61"/>
                <a:gd name="T18" fmla="*/ 1 w 80"/>
                <a:gd name="T19" fmla="*/ 3 h 61"/>
                <a:gd name="T20" fmla="*/ 7 w 80"/>
                <a:gd name="T21" fmla="*/ 2 h 61"/>
                <a:gd name="T22" fmla="*/ 16 w 80"/>
                <a:gd name="T23" fmla="*/ 2 h 61"/>
                <a:gd name="T24" fmla="*/ 29 w 80"/>
                <a:gd name="T25" fmla="*/ 1 h 61"/>
                <a:gd name="T26" fmla="*/ 42 w 80"/>
                <a:gd name="T27" fmla="*/ 1 h 61"/>
                <a:gd name="T28" fmla="*/ 56 w 80"/>
                <a:gd name="T29" fmla="*/ 0 h 61"/>
                <a:gd name="T30" fmla="*/ 69 w 80"/>
                <a:gd name="T31" fmla="*/ 0 h 61"/>
                <a:gd name="T32" fmla="*/ 80 w 80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1">
                  <a:moveTo>
                    <a:pt x="80" y="0"/>
                  </a:moveTo>
                  <a:lnTo>
                    <a:pt x="73" y="9"/>
                  </a:lnTo>
                  <a:lnTo>
                    <a:pt x="63" y="19"/>
                  </a:lnTo>
                  <a:lnTo>
                    <a:pt x="50" y="31"/>
                  </a:lnTo>
                  <a:lnTo>
                    <a:pt x="37" y="42"/>
                  </a:lnTo>
                  <a:lnTo>
                    <a:pt x="24" y="51"/>
                  </a:lnTo>
                  <a:lnTo>
                    <a:pt x="13" y="57"/>
                  </a:lnTo>
                  <a:lnTo>
                    <a:pt x="4" y="61"/>
                  </a:lnTo>
                  <a:lnTo>
                    <a:pt x="0" y="57"/>
                  </a:lnTo>
                  <a:lnTo>
                    <a:pt x="1" y="51"/>
                  </a:lnTo>
                  <a:lnTo>
                    <a:pt x="7" y="42"/>
                  </a:lnTo>
                  <a:lnTo>
                    <a:pt x="16" y="34"/>
                  </a:lnTo>
                  <a:lnTo>
                    <a:pt x="29" y="24"/>
                  </a:lnTo>
                  <a:lnTo>
                    <a:pt x="42" y="16"/>
                  </a:lnTo>
                  <a:lnTo>
                    <a:pt x="56" y="8"/>
                  </a:lnTo>
                  <a:lnTo>
                    <a:pt x="69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08" name="Freeform 224"/>
            <p:cNvSpPr>
              <a:spLocks/>
            </p:cNvSpPr>
            <p:nvPr/>
          </p:nvSpPr>
          <p:spPr bwMode="auto">
            <a:xfrm>
              <a:off x="43" y="785"/>
              <a:ext cx="67" cy="39"/>
            </a:xfrm>
            <a:custGeom>
              <a:avLst/>
              <a:gdLst>
                <a:gd name="T0" fmla="*/ 67 w 67"/>
                <a:gd name="T1" fmla="*/ 0 h 78"/>
                <a:gd name="T2" fmla="*/ 63 w 67"/>
                <a:gd name="T3" fmla="*/ 1 h 78"/>
                <a:gd name="T4" fmla="*/ 54 w 67"/>
                <a:gd name="T5" fmla="*/ 2 h 78"/>
                <a:gd name="T6" fmla="*/ 44 w 67"/>
                <a:gd name="T7" fmla="*/ 3 h 78"/>
                <a:gd name="T8" fmla="*/ 34 w 67"/>
                <a:gd name="T9" fmla="*/ 4 h 78"/>
                <a:gd name="T10" fmla="*/ 23 w 67"/>
                <a:gd name="T11" fmla="*/ 4 h 78"/>
                <a:gd name="T12" fmla="*/ 13 w 67"/>
                <a:gd name="T13" fmla="*/ 5 h 78"/>
                <a:gd name="T14" fmla="*/ 4 w 67"/>
                <a:gd name="T15" fmla="*/ 5 h 78"/>
                <a:gd name="T16" fmla="*/ 0 w 67"/>
                <a:gd name="T17" fmla="*/ 5 h 78"/>
                <a:gd name="T18" fmla="*/ 0 w 67"/>
                <a:gd name="T19" fmla="*/ 5 h 78"/>
                <a:gd name="T20" fmla="*/ 6 w 67"/>
                <a:gd name="T21" fmla="*/ 4 h 78"/>
                <a:gd name="T22" fmla="*/ 14 w 67"/>
                <a:gd name="T23" fmla="*/ 3 h 78"/>
                <a:gd name="T24" fmla="*/ 26 w 67"/>
                <a:gd name="T25" fmla="*/ 3 h 78"/>
                <a:gd name="T26" fmla="*/ 39 w 67"/>
                <a:gd name="T27" fmla="*/ 2 h 78"/>
                <a:gd name="T28" fmla="*/ 50 w 67"/>
                <a:gd name="T29" fmla="*/ 1 h 78"/>
                <a:gd name="T30" fmla="*/ 60 w 67"/>
                <a:gd name="T31" fmla="*/ 1 h 78"/>
                <a:gd name="T32" fmla="*/ 67 w 67"/>
                <a:gd name="T33" fmla="*/ 0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78">
                  <a:moveTo>
                    <a:pt x="67" y="0"/>
                  </a:moveTo>
                  <a:lnTo>
                    <a:pt x="63" y="10"/>
                  </a:lnTo>
                  <a:lnTo>
                    <a:pt x="54" y="22"/>
                  </a:lnTo>
                  <a:lnTo>
                    <a:pt x="44" y="37"/>
                  </a:lnTo>
                  <a:lnTo>
                    <a:pt x="34" y="50"/>
                  </a:lnTo>
                  <a:lnTo>
                    <a:pt x="23" y="63"/>
                  </a:lnTo>
                  <a:lnTo>
                    <a:pt x="13" y="73"/>
                  </a:lnTo>
                  <a:lnTo>
                    <a:pt x="4" y="78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6" y="58"/>
                  </a:lnTo>
                  <a:lnTo>
                    <a:pt x="14" y="45"/>
                  </a:lnTo>
                  <a:lnTo>
                    <a:pt x="26" y="33"/>
                  </a:lnTo>
                  <a:lnTo>
                    <a:pt x="39" y="20"/>
                  </a:lnTo>
                  <a:lnTo>
                    <a:pt x="50" y="10"/>
                  </a:lnTo>
                  <a:lnTo>
                    <a:pt x="60" y="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09" name="Freeform 225"/>
            <p:cNvSpPr>
              <a:spLocks/>
            </p:cNvSpPr>
            <p:nvPr/>
          </p:nvSpPr>
          <p:spPr bwMode="auto">
            <a:xfrm>
              <a:off x="52" y="802"/>
              <a:ext cx="61" cy="34"/>
            </a:xfrm>
            <a:custGeom>
              <a:avLst/>
              <a:gdLst>
                <a:gd name="T0" fmla="*/ 0 w 61"/>
                <a:gd name="T1" fmla="*/ 4 h 70"/>
                <a:gd name="T2" fmla="*/ 1 w 61"/>
                <a:gd name="T3" fmla="*/ 3 h 70"/>
                <a:gd name="T4" fmla="*/ 7 w 61"/>
                <a:gd name="T5" fmla="*/ 3 h 70"/>
                <a:gd name="T6" fmla="*/ 15 w 61"/>
                <a:gd name="T7" fmla="*/ 2 h 70"/>
                <a:gd name="T8" fmla="*/ 25 w 61"/>
                <a:gd name="T9" fmla="*/ 2 h 70"/>
                <a:gd name="T10" fmla="*/ 37 w 61"/>
                <a:gd name="T11" fmla="*/ 1 h 70"/>
                <a:gd name="T12" fmla="*/ 47 w 61"/>
                <a:gd name="T13" fmla="*/ 1 h 70"/>
                <a:gd name="T14" fmla="*/ 55 w 61"/>
                <a:gd name="T15" fmla="*/ 0 h 70"/>
                <a:gd name="T16" fmla="*/ 61 w 61"/>
                <a:gd name="T17" fmla="*/ 0 h 70"/>
                <a:gd name="T18" fmla="*/ 58 w 61"/>
                <a:gd name="T19" fmla="*/ 0 h 70"/>
                <a:gd name="T20" fmla="*/ 51 w 61"/>
                <a:gd name="T21" fmla="*/ 1 h 70"/>
                <a:gd name="T22" fmla="*/ 42 w 61"/>
                <a:gd name="T23" fmla="*/ 2 h 70"/>
                <a:gd name="T24" fmla="*/ 32 w 61"/>
                <a:gd name="T25" fmla="*/ 3 h 70"/>
                <a:gd name="T26" fmla="*/ 22 w 61"/>
                <a:gd name="T27" fmla="*/ 3 h 70"/>
                <a:gd name="T28" fmla="*/ 14 w 61"/>
                <a:gd name="T29" fmla="*/ 4 h 70"/>
                <a:gd name="T30" fmla="*/ 5 w 61"/>
                <a:gd name="T31" fmla="*/ 4 h 70"/>
                <a:gd name="T32" fmla="*/ 0 w 61"/>
                <a:gd name="T33" fmla="*/ 4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0">
                  <a:moveTo>
                    <a:pt x="0" y="66"/>
                  </a:moveTo>
                  <a:lnTo>
                    <a:pt x="1" y="61"/>
                  </a:lnTo>
                  <a:lnTo>
                    <a:pt x="7" y="55"/>
                  </a:lnTo>
                  <a:lnTo>
                    <a:pt x="15" y="48"/>
                  </a:lnTo>
                  <a:lnTo>
                    <a:pt x="25" y="38"/>
                  </a:lnTo>
                  <a:lnTo>
                    <a:pt x="37" y="28"/>
                  </a:lnTo>
                  <a:lnTo>
                    <a:pt x="47" y="18"/>
                  </a:lnTo>
                  <a:lnTo>
                    <a:pt x="55" y="8"/>
                  </a:lnTo>
                  <a:lnTo>
                    <a:pt x="61" y="0"/>
                  </a:lnTo>
                  <a:lnTo>
                    <a:pt x="58" y="12"/>
                  </a:lnTo>
                  <a:lnTo>
                    <a:pt x="51" y="25"/>
                  </a:lnTo>
                  <a:lnTo>
                    <a:pt x="42" y="38"/>
                  </a:lnTo>
                  <a:lnTo>
                    <a:pt x="32" y="51"/>
                  </a:lnTo>
                  <a:lnTo>
                    <a:pt x="22" y="61"/>
                  </a:lnTo>
                  <a:lnTo>
                    <a:pt x="14" y="68"/>
                  </a:lnTo>
                  <a:lnTo>
                    <a:pt x="5" y="7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0" name="Freeform 226"/>
            <p:cNvSpPr>
              <a:spLocks/>
            </p:cNvSpPr>
            <p:nvPr/>
          </p:nvSpPr>
          <p:spPr bwMode="auto">
            <a:xfrm>
              <a:off x="170" y="838"/>
              <a:ext cx="73" cy="169"/>
            </a:xfrm>
            <a:custGeom>
              <a:avLst/>
              <a:gdLst>
                <a:gd name="T0" fmla="*/ 66 w 73"/>
                <a:gd name="T1" fmla="*/ 0 h 338"/>
                <a:gd name="T2" fmla="*/ 68 w 73"/>
                <a:gd name="T3" fmla="*/ 0 h 338"/>
                <a:gd name="T4" fmla="*/ 70 w 73"/>
                <a:gd name="T5" fmla="*/ 1 h 338"/>
                <a:gd name="T6" fmla="*/ 72 w 73"/>
                <a:gd name="T7" fmla="*/ 1 h 338"/>
                <a:gd name="T8" fmla="*/ 73 w 73"/>
                <a:gd name="T9" fmla="*/ 1 h 338"/>
                <a:gd name="T10" fmla="*/ 45 w 73"/>
                <a:gd name="T11" fmla="*/ 4 h 338"/>
                <a:gd name="T12" fmla="*/ 26 w 73"/>
                <a:gd name="T13" fmla="*/ 6 h 338"/>
                <a:gd name="T14" fmla="*/ 16 w 73"/>
                <a:gd name="T15" fmla="*/ 9 h 338"/>
                <a:gd name="T16" fmla="*/ 15 w 73"/>
                <a:gd name="T17" fmla="*/ 12 h 338"/>
                <a:gd name="T18" fmla="*/ 16 w 73"/>
                <a:gd name="T19" fmla="*/ 15 h 338"/>
                <a:gd name="T20" fmla="*/ 22 w 73"/>
                <a:gd name="T21" fmla="*/ 17 h 338"/>
                <a:gd name="T22" fmla="*/ 29 w 73"/>
                <a:gd name="T23" fmla="*/ 20 h 338"/>
                <a:gd name="T24" fmla="*/ 36 w 73"/>
                <a:gd name="T25" fmla="*/ 22 h 338"/>
                <a:gd name="T26" fmla="*/ 20 w 73"/>
                <a:gd name="T27" fmla="*/ 20 h 338"/>
                <a:gd name="T28" fmla="*/ 9 w 73"/>
                <a:gd name="T29" fmla="*/ 18 h 338"/>
                <a:gd name="T30" fmla="*/ 2 w 73"/>
                <a:gd name="T31" fmla="*/ 15 h 338"/>
                <a:gd name="T32" fmla="*/ 0 w 73"/>
                <a:gd name="T33" fmla="*/ 12 h 338"/>
                <a:gd name="T34" fmla="*/ 6 w 73"/>
                <a:gd name="T35" fmla="*/ 8 h 338"/>
                <a:gd name="T36" fmla="*/ 18 w 73"/>
                <a:gd name="T37" fmla="*/ 5 h 338"/>
                <a:gd name="T38" fmla="*/ 38 w 73"/>
                <a:gd name="T39" fmla="*/ 2 h 338"/>
                <a:gd name="T40" fmla="*/ 66 w 73"/>
                <a:gd name="T41" fmla="*/ 0 h 3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3" h="338">
                  <a:moveTo>
                    <a:pt x="66" y="0"/>
                  </a:moveTo>
                  <a:lnTo>
                    <a:pt x="68" y="0"/>
                  </a:lnTo>
                  <a:lnTo>
                    <a:pt x="70" y="2"/>
                  </a:lnTo>
                  <a:lnTo>
                    <a:pt x="72" y="5"/>
                  </a:lnTo>
                  <a:lnTo>
                    <a:pt x="73" y="8"/>
                  </a:lnTo>
                  <a:lnTo>
                    <a:pt x="45" y="49"/>
                  </a:lnTo>
                  <a:lnTo>
                    <a:pt x="26" y="94"/>
                  </a:lnTo>
                  <a:lnTo>
                    <a:pt x="16" y="140"/>
                  </a:lnTo>
                  <a:lnTo>
                    <a:pt x="15" y="185"/>
                  </a:lnTo>
                  <a:lnTo>
                    <a:pt x="16" y="229"/>
                  </a:lnTo>
                  <a:lnTo>
                    <a:pt x="22" y="269"/>
                  </a:lnTo>
                  <a:lnTo>
                    <a:pt x="29" y="307"/>
                  </a:lnTo>
                  <a:lnTo>
                    <a:pt x="36" y="338"/>
                  </a:lnTo>
                  <a:lnTo>
                    <a:pt x="20" y="317"/>
                  </a:lnTo>
                  <a:lnTo>
                    <a:pt x="9" y="281"/>
                  </a:lnTo>
                  <a:lnTo>
                    <a:pt x="2" y="234"/>
                  </a:lnTo>
                  <a:lnTo>
                    <a:pt x="0" y="182"/>
                  </a:lnTo>
                  <a:lnTo>
                    <a:pt x="6" y="127"/>
                  </a:lnTo>
                  <a:lnTo>
                    <a:pt x="18" y="74"/>
                  </a:lnTo>
                  <a:lnTo>
                    <a:pt x="38" y="3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1" name="Freeform 227"/>
            <p:cNvSpPr>
              <a:spLocks/>
            </p:cNvSpPr>
            <p:nvPr/>
          </p:nvSpPr>
          <p:spPr bwMode="auto">
            <a:xfrm>
              <a:off x="188" y="984"/>
              <a:ext cx="62" cy="21"/>
            </a:xfrm>
            <a:custGeom>
              <a:avLst/>
              <a:gdLst>
                <a:gd name="T0" fmla="*/ 0 w 62"/>
                <a:gd name="T1" fmla="*/ 0 h 41"/>
                <a:gd name="T2" fmla="*/ 7 w 62"/>
                <a:gd name="T3" fmla="*/ 1 h 41"/>
                <a:gd name="T4" fmla="*/ 15 w 62"/>
                <a:gd name="T5" fmla="*/ 2 h 41"/>
                <a:gd name="T6" fmla="*/ 25 w 62"/>
                <a:gd name="T7" fmla="*/ 2 h 41"/>
                <a:gd name="T8" fmla="*/ 35 w 62"/>
                <a:gd name="T9" fmla="*/ 2 h 41"/>
                <a:gd name="T10" fmla="*/ 45 w 62"/>
                <a:gd name="T11" fmla="*/ 3 h 41"/>
                <a:gd name="T12" fmla="*/ 54 w 62"/>
                <a:gd name="T13" fmla="*/ 3 h 41"/>
                <a:gd name="T14" fmla="*/ 60 w 62"/>
                <a:gd name="T15" fmla="*/ 3 h 41"/>
                <a:gd name="T16" fmla="*/ 62 w 62"/>
                <a:gd name="T17" fmla="*/ 3 h 41"/>
                <a:gd name="T18" fmla="*/ 62 w 62"/>
                <a:gd name="T19" fmla="*/ 3 h 41"/>
                <a:gd name="T20" fmla="*/ 57 w 62"/>
                <a:gd name="T21" fmla="*/ 3 h 41"/>
                <a:gd name="T22" fmla="*/ 50 w 62"/>
                <a:gd name="T23" fmla="*/ 2 h 41"/>
                <a:gd name="T24" fmla="*/ 40 w 62"/>
                <a:gd name="T25" fmla="*/ 2 h 41"/>
                <a:gd name="T26" fmla="*/ 30 w 62"/>
                <a:gd name="T27" fmla="*/ 2 h 41"/>
                <a:gd name="T28" fmla="*/ 18 w 62"/>
                <a:gd name="T29" fmla="*/ 1 h 41"/>
                <a:gd name="T30" fmla="*/ 8 w 62"/>
                <a:gd name="T31" fmla="*/ 1 h 41"/>
                <a:gd name="T32" fmla="*/ 0 w 62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41">
                  <a:moveTo>
                    <a:pt x="0" y="0"/>
                  </a:moveTo>
                  <a:lnTo>
                    <a:pt x="7" y="8"/>
                  </a:lnTo>
                  <a:lnTo>
                    <a:pt x="15" y="17"/>
                  </a:lnTo>
                  <a:lnTo>
                    <a:pt x="25" y="25"/>
                  </a:lnTo>
                  <a:lnTo>
                    <a:pt x="35" y="31"/>
                  </a:lnTo>
                  <a:lnTo>
                    <a:pt x="45" y="36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2" y="40"/>
                  </a:lnTo>
                  <a:lnTo>
                    <a:pt x="62" y="36"/>
                  </a:lnTo>
                  <a:lnTo>
                    <a:pt x="57" y="33"/>
                  </a:lnTo>
                  <a:lnTo>
                    <a:pt x="50" y="28"/>
                  </a:lnTo>
                  <a:lnTo>
                    <a:pt x="40" y="23"/>
                  </a:lnTo>
                  <a:lnTo>
                    <a:pt x="30" y="18"/>
                  </a:lnTo>
                  <a:lnTo>
                    <a:pt x="18" y="13"/>
                  </a:lnTo>
                  <a:lnTo>
                    <a:pt x="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2" name="Freeform 228"/>
            <p:cNvSpPr>
              <a:spLocks/>
            </p:cNvSpPr>
            <p:nvPr/>
          </p:nvSpPr>
          <p:spPr bwMode="auto">
            <a:xfrm>
              <a:off x="180" y="969"/>
              <a:ext cx="72" cy="25"/>
            </a:xfrm>
            <a:custGeom>
              <a:avLst/>
              <a:gdLst>
                <a:gd name="T0" fmla="*/ 72 w 72"/>
                <a:gd name="T1" fmla="*/ 3 h 50"/>
                <a:gd name="T2" fmla="*/ 69 w 72"/>
                <a:gd name="T3" fmla="*/ 4 h 50"/>
                <a:gd name="T4" fmla="*/ 62 w 72"/>
                <a:gd name="T5" fmla="*/ 3 h 50"/>
                <a:gd name="T6" fmla="*/ 53 w 72"/>
                <a:gd name="T7" fmla="*/ 3 h 50"/>
                <a:gd name="T8" fmla="*/ 42 w 72"/>
                <a:gd name="T9" fmla="*/ 3 h 50"/>
                <a:gd name="T10" fmla="*/ 30 w 72"/>
                <a:gd name="T11" fmla="*/ 2 h 50"/>
                <a:gd name="T12" fmla="*/ 19 w 72"/>
                <a:gd name="T13" fmla="*/ 2 h 50"/>
                <a:gd name="T14" fmla="*/ 9 w 72"/>
                <a:gd name="T15" fmla="*/ 1 h 50"/>
                <a:gd name="T16" fmla="*/ 0 w 72"/>
                <a:gd name="T17" fmla="*/ 0 h 50"/>
                <a:gd name="T18" fmla="*/ 9 w 72"/>
                <a:gd name="T19" fmla="*/ 1 h 50"/>
                <a:gd name="T20" fmla="*/ 20 w 72"/>
                <a:gd name="T21" fmla="*/ 1 h 50"/>
                <a:gd name="T22" fmla="*/ 32 w 72"/>
                <a:gd name="T23" fmla="*/ 2 h 50"/>
                <a:gd name="T24" fmla="*/ 45 w 72"/>
                <a:gd name="T25" fmla="*/ 2 h 50"/>
                <a:gd name="T26" fmla="*/ 55 w 72"/>
                <a:gd name="T27" fmla="*/ 3 h 50"/>
                <a:gd name="T28" fmla="*/ 65 w 72"/>
                <a:gd name="T29" fmla="*/ 3 h 50"/>
                <a:gd name="T30" fmla="*/ 70 w 72"/>
                <a:gd name="T31" fmla="*/ 3 h 50"/>
                <a:gd name="T32" fmla="*/ 72 w 72"/>
                <a:gd name="T33" fmla="*/ 3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50">
                  <a:moveTo>
                    <a:pt x="72" y="48"/>
                  </a:moveTo>
                  <a:lnTo>
                    <a:pt x="69" y="50"/>
                  </a:lnTo>
                  <a:lnTo>
                    <a:pt x="62" y="48"/>
                  </a:lnTo>
                  <a:lnTo>
                    <a:pt x="53" y="45"/>
                  </a:lnTo>
                  <a:lnTo>
                    <a:pt x="42" y="38"/>
                  </a:lnTo>
                  <a:lnTo>
                    <a:pt x="30" y="32"/>
                  </a:lnTo>
                  <a:lnTo>
                    <a:pt x="19" y="24"/>
                  </a:lnTo>
                  <a:lnTo>
                    <a:pt x="9" y="12"/>
                  </a:lnTo>
                  <a:lnTo>
                    <a:pt x="0" y="0"/>
                  </a:lnTo>
                  <a:lnTo>
                    <a:pt x="9" y="5"/>
                  </a:lnTo>
                  <a:lnTo>
                    <a:pt x="20" y="12"/>
                  </a:lnTo>
                  <a:lnTo>
                    <a:pt x="32" y="19"/>
                  </a:lnTo>
                  <a:lnTo>
                    <a:pt x="45" y="27"/>
                  </a:lnTo>
                  <a:lnTo>
                    <a:pt x="55" y="33"/>
                  </a:lnTo>
                  <a:lnTo>
                    <a:pt x="65" y="38"/>
                  </a:lnTo>
                  <a:lnTo>
                    <a:pt x="70" y="45"/>
                  </a:lnTo>
                  <a:lnTo>
                    <a:pt x="72" y="4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3" name="Freeform 229"/>
            <p:cNvSpPr>
              <a:spLocks/>
            </p:cNvSpPr>
            <p:nvPr/>
          </p:nvSpPr>
          <p:spPr bwMode="auto">
            <a:xfrm>
              <a:off x="175" y="935"/>
              <a:ext cx="91" cy="33"/>
            </a:xfrm>
            <a:custGeom>
              <a:avLst/>
              <a:gdLst>
                <a:gd name="T0" fmla="*/ 91 w 91"/>
                <a:gd name="T1" fmla="*/ 4 h 66"/>
                <a:gd name="T2" fmla="*/ 87 w 91"/>
                <a:gd name="T3" fmla="*/ 5 h 66"/>
                <a:gd name="T4" fmla="*/ 77 w 91"/>
                <a:gd name="T5" fmla="*/ 4 h 66"/>
                <a:gd name="T6" fmla="*/ 64 w 91"/>
                <a:gd name="T7" fmla="*/ 4 h 66"/>
                <a:gd name="T8" fmla="*/ 50 w 91"/>
                <a:gd name="T9" fmla="*/ 4 h 66"/>
                <a:gd name="T10" fmla="*/ 34 w 91"/>
                <a:gd name="T11" fmla="*/ 3 h 66"/>
                <a:gd name="T12" fmla="*/ 20 w 91"/>
                <a:gd name="T13" fmla="*/ 2 h 66"/>
                <a:gd name="T14" fmla="*/ 7 w 91"/>
                <a:gd name="T15" fmla="*/ 1 h 66"/>
                <a:gd name="T16" fmla="*/ 0 w 91"/>
                <a:gd name="T17" fmla="*/ 0 h 66"/>
                <a:gd name="T18" fmla="*/ 7 w 91"/>
                <a:gd name="T19" fmla="*/ 1 h 66"/>
                <a:gd name="T20" fmla="*/ 18 w 91"/>
                <a:gd name="T21" fmla="*/ 1 h 66"/>
                <a:gd name="T22" fmla="*/ 34 w 91"/>
                <a:gd name="T23" fmla="*/ 2 h 66"/>
                <a:gd name="T24" fmla="*/ 51 w 91"/>
                <a:gd name="T25" fmla="*/ 3 h 66"/>
                <a:gd name="T26" fmla="*/ 67 w 91"/>
                <a:gd name="T27" fmla="*/ 3 h 66"/>
                <a:gd name="T28" fmla="*/ 80 w 91"/>
                <a:gd name="T29" fmla="*/ 4 h 66"/>
                <a:gd name="T30" fmla="*/ 88 w 91"/>
                <a:gd name="T31" fmla="*/ 4 h 66"/>
                <a:gd name="T32" fmla="*/ 91 w 91"/>
                <a:gd name="T33" fmla="*/ 4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91" y="64"/>
                  </a:moveTo>
                  <a:lnTo>
                    <a:pt x="87" y="66"/>
                  </a:lnTo>
                  <a:lnTo>
                    <a:pt x="77" y="62"/>
                  </a:lnTo>
                  <a:lnTo>
                    <a:pt x="64" y="57"/>
                  </a:lnTo>
                  <a:lnTo>
                    <a:pt x="50" y="49"/>
                  </a:lnTo>
                  <a:lnTo>
                    <a:pt x="34" y="38"/>
                  </a:lnTo>
                  <a:lnTo>
                    <a:pt x="20" y="2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3"/>
                  </a:lnTo>
                  <a:lnTo>
                    <a:pt x="34" y="23"/>
                  </a:lnTo>
                  <a:lnTo>
                    <a:pt x="51" y="33"/>
                  </a:lnTo>
                  <a:lnTo>
                    <a:pt x="67" y="43"/>
                  </a:lnTo>
                  <a:lnTo>
                    <a:pt x="80" y="51"/>
                  </a:lnTo>
                  <a:lnTo>
                    <a:pt x="88" y="59"/>
                  </a:lnTo>
                  <a:lnTo>
                    <a:pt x="91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4" name="Freeform 230"/>
            <p:cNvSpPr>
              <a:spLocks/>
            </p:cNvSpPr>
            <p:nvPr/>
          </p:nvSpPr>
          <p:spPr bwMode="auto">
            <a:xfrm>
              <a:off x="179" y="904"/>
              <a:ext cx="100" cy="36"/>
            </a:xfrm>
            <a:custGeom>
              <a:avLst/>
              <a:gdLst>
                <a:gd name="T0" fmla="*/ 100 w 100"/>
                <a:gd name="T1" fmla="*/ 4 h 73"/>
                <a:gd name="T2" fmla="*/ 94 w 100"/>
                <a:gd name="T3" fmla="*/ 4 h 73"/>
                <a:gd name="T4" fmla="*/ 83 w 100"/>
                <a:gd name="T5" fmla="*/ 4 h 73"/>
                <a:gd name="T6" fmla="*/ 69 w 100"/>
                <a:gd name="T7" fmla="*/ 3 h 73"/>
                <a:gd name="T8" fmla="*/ 51 w 100"/>
                <a:gd name="T9" fmla="*/ 3 h 73"/>
                <a:gd name="T10" fmla="*/ 34 w 100"/>
                <a:gd name="T11" fmla="*/ 2 h 73"/>
                <a:gd name="T12" fmla="*/ 20 w 100"/>
                <a:gd name="T13" fmla="*/ 1 h 73"/>
                <a:gd name="T14" fmla="*/ 7 w 100"/>
                <a:gd name="T15" fmla="*/ 0 h 73"/>
                <a:gd name="T16" fmla="*/ 0 w 100"/>
                <a:gd name="T17" fmla="*/ 0 h 73"/>
                <a:gd name="T18" fmla="*/ 7 w 100"/>
                <a:gd name="T19" fmla="*/ 0 h 73"/>
                <a:gd name="T20" fmla="*/ 21 w 100"/>
                <a:gd name="T21" fmla="*/ 0 h 73"/>
                <a:gd name="T22" fmla="*/ 37 w 100"/>
                <a:gd name="T23" fmla="*/ 1 h 73"/>
                <a:gd name="T24" fmla="*/ 56 w 100"/>
                <a:gd name="T25" fmla="*/ 2 h 73"/>
                <a:gd name="T26" fmla="*/ 73 w 100"/>
                <a:gd name="T27" fmla="*/ 3 h 73"/>
                <a:gd name="T28" fmla="*/ 87 w 100"/>
                <a:gd name="T29" fmla="*/ 3 h 73"/>
                <a:gd name="T30" fmla="*/ 97 w 100"/>
                <a:gd name="T31" fmla="*/ 4 h 73"/>
                <a:gd name="T32" fmla="*/ 100 w 100"/>
                <a:gd name="T33" fmla="*/ 4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73">
                  <a:moveTo>
                    <a:pt x="100" y="71"/>
                  </a:moveTo>
                  <a:lnTo>
                    <a:pt x="94" y="73"/>
                  </a:lnTo>
                  <a:lnTo>
                    <a:pt x="83" y="69"/>
                  </a:lnTo>
                  <a:lnTo>
                    <a:pt x="69" y="61"/>
                  </a:lnTo>
                  <a:lnTo>
                    <a:pt x="51" y="51"/>
                  </a:lnTo>
                  <a:lnTo>
                    <a:pt x="34" y="40"/>
                  </a:lnTo>
                  <a:lnTo>
                    <a:pt x="20" y="2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7" y="5"/>
                  </a:lnTo>
                  <a:lnTo>
                    <a:pt x="21" y="13"/>
                  </a:lnTo>
                  <a:lnTo>
                    <a:pt x="37" y="23"/>
                  </a:lnTo>
                  <a:lnTo>
                    <a:pt x="56" y="35"/>
                  </a:lnTo>
                  <a:lnTo>
                    <a:pt x="73" y="48"/>
                  </a:lnTo>
                  <a:lnTo>
                    <a:pt x="87" y="58"/>
                  </a:lnTo>
                  <a:lnTo>
                    <a:pt x="97" y="66"/>
                  </a:lnTo>
                  <a:lnTo>
                    <a:pt x="100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5" name="Freeform 231"/>
            <p:cNvSpPr>
              <a:spLocks/>
            </p:cNvSpPr>
            <p:nvPr/>
          </p:nvSpPr>
          <p:spPr bwMode="auto">
            <a:xfrm>
              <a:off x="189" y="883"/>
              <a:ext cx="80" cy="39"/>
            </a:xfrm>
            <a:custGeom>
              <a:avLst/>
              <a:gdLst>
                <a:gd name="T0" fmla="*/ 80 w 80"/>
                <a:gd name="T1" fmla="*/ 5 h 77"/>
                <a:gd name="T2" fmla="*/ 76 w 80"/>
                <a:gd name="T3" fmla="*/ 5 h 77"/>
                <a:gd name="T4" fmla="*/ 67 w 80"/>
                <a:gd name="T5" fmla="*/ 5 h 77"/>
                <a:gd name="T6" fmla="*/ 54 w 80"/>
                <a:gd name="T7" fmla="*/ 4 h 77"/>
                <a:gd name="T8" fmla="*/ 40 w 80"/>
                <a:gd name="T9" fmla="*/ 4 h 77"/>
                <a:gd name="T10" fmla="*/ 26 w 80"/>
                <a:gd name="T11" fmla="*/ 3 h 77"/>
                <a:gd name="T12" fmla="*/ 13 w 80"/>
                <a:gd name="T13" fmla="*/ 2 h 77"/>
                <a:gd name="T14" fmla="*/ 4 w 80"/>
                <a:gd name="T15" fmla="*/ 1 h 77"/>
                <a:gd name="T16" fmla="*/ 0 w 80"/>
                <a:gd name="T17" fmla="*/ 0 h 77"/>
                <a:gd name="T18" fmla="*/ 7 w 80"/>
                <a:gd name="T19" fmla="*/ 1 h 77"/>
                <a:gd name="T20" fmla="*/ 19 w 80"/>
                <a:gd name="T21" fmla="*/ 1 h 77"/>
                <a:gd name="T22" fmla="*/ 33 w 80"/>
                <a:gd name="T23" fmla="*/ 2 h 77"/>
                <a:gd name="T24" fmla="*/ 49 w 80"/>
                <a:gd name="T25" fmla="*/ 3 h 77"/>
                <a:gd name="T26" fmla="*/ 61 w 80"/>
                <a:gd name="T27" fmla="*/ 4 h 77"/>
                <a:gd name="T28" fmla="*/ 73 w 80"/>
                <a:gd name="T29" fmla="*/ 4 h 77"/>
                <a:gd name="T30" fmla="*/ 80 w 80"/>
                <a:gd name="T31" fmla="*/ 5 h 77"/>
                <a:gd name="T32" fmla="*/ 80 w 80"/>
                <a:gd name="T33" fmla="*/ 5 h 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77">
                  <a:moveTo>
                    <a:pt x="80" y="77"/>
                  </a:moveTo>
                  <a:lnTo>
                    <a:pt x="76" y="77"/>
                  </a:lnTo>
                  <a:lnTo>
                    <a:pt x="67" y="72"/>
                  </a:lnTo>
                  <a:lnTo>
                    <a:pt x="54" y="62"/>
                  </a:lnTo>
                  <a:lnTo>
                    <a:pt x="40" y="51"/>
                  </a:lnTo>
                  <a:lnTo>
                    <a:pt x="26" y="36"/>
                  </a:lnTo>
                  <a:lnTo>
                    <a:pt x="13" y="23"/>
                  </a:lnTo>
                  <a:lnTo>
                    <a:pt x="4" y="10"/>
                  </a:lnTo>
                  <a:lnTo>
                    <a:pt x="0" y="0"/>
                  </a:lnTo>
                  <a:lnTo>
                    <a:pt x="7" y="6"/>
                  </a:lnTo>
                  <a:lnTo>
                    <a:pt x="19" y="16"/>
                  </a:lnTo>
                  <a:lnTo>
                    <a:pt x="33" y="28"/>
                  </a:lnTo>
                  <a:lnTo>
                    <a:pt x="49" y="39"/>
                  </a:lnTo>
                  <a:lnTo>
                    <a:pt x="61" y="51"/>
                  </a:lnTo>
                  <a:lnTo>
                    <a:pt x="73" y="62"/>
                  </a:lnTo>
                  <a:lnTo>
                    <a:pt x="80" y="71"/>
                  </a:lnTo>
                  <a:lnTo>
                    <a:pt x="80" y="7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6" name="Freeform 232"/>
            <p:cNvSpPr>
              <a:spLocks/>
            </p:cNvSpPr>
            <p:nvPr/>
          </p:nvSpPr>
          <p:spPr bwMode="auto">
            <a:xfrm>
              <a:off x="199" y="868"/>
              <a:ext cx="67" cy="33"/>
            </a:xfrm>
            <a:custGeom>
              <a:avLst/>
              <a:gdLst>
                <a:gd name="T0" fmla="*/ 67 w 67"/>
                <a:gd name="T1" fmla="*/ 5 h 66"/>
                <a:gd name="T2" fmla="*/ 63 w 67"/>
                <a:gd name="T3" fmla="*/ 5 h 66"/>
                <a:gd name="T4" fmla="*/ 56 w 67"/>
                <a:gd name="T5" fmla="*/ 5 h 66"/>
                <a:gd name="T6" fmla="*/ 46 w 67"/>
                <a:gd name="T7" fmla="*/ 4 h 66"/>
                <a:gd name="T8" fmla="*/ 34 w 67"/>
                <a:gd name="T9" fmla="*/ 4 h 66"/>
                <a:gd name="T10" fmla="*/ 23 w 67"/>
                <a:gd name="T11" fmla="*/ 3 h 66"/>
                <a:gd name="T12" fmla="*/ 13 w 67"/>
                <a:gd name="T13" fmla="*/ 2 h 66"/>
                <a:gd name="T14" fmla="*/ 4 w 67"/>
                <a:gd name="T15" fmla="*/ 1 h 66"/>
                <a:gd name="T16" fmla="*/ 0 w 67"/>
                <a:gd name="T17" fmla="*/ 0 h 66"/>
                <a:gd name="T18" fmla="*/ 7 w 67"/>
                <a:gd name="T19" fmla="*/ 1 h 66"/>
                <a:gd name="T20" fmla="*/ 17 w 67"/>
                <a:gd name="T21" fmla="*/ 2 h 66"/>
                <a:gd name="T22" fmla="*/ 29 w 67"/>
                <a:gd name="T23" fmla="*/ 2 h 66"/>
                <a:gd name="T24" fmla="*/ 41 w 67"/>
                <a:gd name="T25" fmla="*/ 3 h 66"/>
                <a:gd name="T26" fmla="*/ 53 w 67"/>
                <a:gd name="T27" fmla="*/ 3 h 66"/>
                <a:gd name="T28" fmla="*/ 62 w 67"/>
                <a:gd name="T29" fmla="*/ 4 h 66"/>
                <a:gd name="T30" fmla="*/ 67 w 67"/>
                <a:gd name="T31" fmla="*/ 4 h 66"/>
                <a:gd name="T32" fmla="*/ 67 w 67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66">
                  <a:moveTo>
                    <a:pt x="67" y="66"/>
                  </a:moveTo>
                  <a:lnTo>
                    <a:pt x="63" y="66"/>
                  </a:lnTo>
                  <a:lnTo>
                    <a:pt x="56" y="65"/>
                  </a:lnTo>
                  <a:lnTo>
                    <a:pt x="46" y="58"/>
                  </a:lnTo>
                  <a:lnTo>
                    <a:pt x="34" y="50"/>
                  </a:lnTo>
                  <a:lnTo>
                    <a:pt x="23" y="38"/>
                  </a:lnTo>
                  <a:lnTo>
                    <a:pt x="13" y="27"/>
                  </a:lnTo>
                  <a:lnTo>
                    <a:pt x="4" y="14"/>
                  </a:lnTo>
                  <a:lnTo>
                    <a:pt x="0" y="0"/>
                  </a:lnTo>
                  <a:lnTo>
                    <a:pt x="7" y="7"/>
                  </a:lnTo>
                  <a:lnTo>
                    <a:pt x="17" y="17"/>
                  </a:lnTo>
                  <a:lnTo>
                    <a:pt x="29" y="27"/>
                  </a:lnTo>
                  <a:lnTo>
                    <a:pt x="41" y="37"/>
                  </a:lnTo>
                  <a:lnTo>
                    <a:pt x="53" y="47"/>
                  </a:lnTo>
                  <a:lnTo>
                    <a:pt x="62" y="55"/>
                  </a:lnTo>
                  <a:lnTo>
                    <a:pt x="67" y="61"/>
                  </a:lnTo>
                  <a:lnTo>
                    <a:pt x="67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7" name="Freeform 233"/>
            <p:cNvSpPr>
              <a:spLocks/>
            </p:cNvSpPr>
            <p:nvPr/>
          </p:nvSpPr>
          <p:spPr bwMode="auto">
            <a:xfrm>
              <a:off x="219" y="852"/>
              <a:ext cx="47" cy="29"/>
            </a:xfrm>
            <a:custGeom>
              <a:avLst/>
              <a:gdLst>
                <a:gd name="T0" fmla="*/ 47 w 47"/>
                <a:gd name="T1" fmla="*/ 4 h 58"/>
                <a:gd name="T2" fmla="*/ 43 w 47"/>
                <a:gd name="T3" fmla="*/ 4 h 58"/>
                <a:gd name="T4" fmla="*/ 37 w 47"/>
                <a:gd name="T5" fmla="*/ 4 h 58"/>
                <a:gd name="T6" fmla="*/ 29 w 47"/>
                <a:gd name="T7" fmla="*/ 3 h 58"/>
                <a:gd name="T8" fmla="*/ 20 w 47"/>
                <a:gd name="T9" fmla="*/ 3 h 58"/>
                <a:gd name="T10" fmla="*/ 13 w 47"/>
                <a:gd name="T11" fmla="*/ 2 h 58"/>
                <a:gd name="T12" fmla="*/ 6 w 47"/>
                <a:gd name="T13" fmla="*/ 1 h 58"/>
                <a:gd name="T14" fmla="*/ 1 w 47"/>
                <a:gd name="T15" fmla="*/ 1 h 58"/>
                <a:gd name="T16" fmla="*/ 0 w 47"/>
                <a:gd name="T17" fmla="*/ 0 h 58"/>
                <a:gd name="T18" fmla="*/ 4 w 47"/>
                <a:gd name="T19" fmla="*/ 1 h 58"/>
                <a:gd name="T20" fmla="*/ 11 w 47"/>
                <a:gd name="T21" fmla="*/ 1 h 58"/>
                <a:gd name="T22" fmla="*/ 20 w 47"/>
                <a:gd name="T23" fmla="*/ 2 h 58"/>
                <a:gd name="T24" fmla="*/ 27 w 47"/>
                <a:gd name="T25" fmla="*/ 2 h 58"/>
                <a:gd name="T26" fmla="*/ 34 w 47"/>
                <a:gd name="T27" fmla="*/ 3 h 58"/>
                <a:gd name="T28" fmla="*/ 42 w 47"/>
                <a:gd name="T29" fmla="*/ 3 h 58"/>
                <a:gd name="T30" fmla="*/ 46 w 47"/>
                <a:gd name="T31" fmla="*/ 4 h 58"/>
                <a:gd name="T32" fmla="*/ 47 w 47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58">
                  <a:moveTo>
                    <a:pt x="47" y="58"/>
                  </a:moveTo>
                  <a:lnTo>
                    <a:pt x="43" y="58"/>
                  </a:lnTo>
                  <a:lnTo>
                    <a:pt x="37" y="53"/>
                  </a:lnTo>
                  <a:lnTo>
                    <a:pt x="29" y="46"/>
                  </a:lnTo>
                  <a:lnTo>
                    <a:pt x="20" y="36"/>
                  </a:lnTo>
                  <a:lnTo>
                    <a:pt x="13" y="26"/>
                  </a:lnTo>
                  <a:lnTo>
                    <a:pt x="6" y="15"/>
                  </a:lnTo>
                  <a:lnTo>
                    <a:pt x="1" y="7"/>
                  </a:lnTo>
                  <a:lnTo>
                    <a:pt x="0" y="0"/>
                  </a:lnTo>
                  <a:lnTo>
                    <a:pt x="4" y="7"/>
                  </a:lnTo>
                  <a:lnTo>
                    <a:pt x="11" y="13"/>
                  </a:lnTo>
                  <a:lnTo>
                    <a:pt x="20" y="21"/>
                  </a:lnTo>
                  <a:lnTo>
                    <a:pt x="27" y="30"/>
                  </a:lnTo>
                  <a:lnTo>
                    <a:pt x="34" y="38"/>
                  </a:lnTo>
                  <a:lnTo>
                    <a:pt x="42" y="46"/>
                  </a:lnTo>
                  <a:lnTo>
                    <a:pt x="46" y="53"/>
                  </a:lnTo>
                  <a:lnTo>
                    <a:pt x="47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8" name="Freeform 234"/>
            <p:cNvSpPr>
              <a:spLocks/>
            </p:cNvSpPr>
            <p:nvPr/>
          </p:nvSpPr>
          <p:spPr bwMode="auto">
            <a:xfrm>
              <a:off x="230" y="843"/>
              <a:ext cx="29" cy="19"/>
            </a:xfrm>
            <a:custGeom>
              <a:avLst/>
              <a:gdLst>
                <a:gd name="T0" fmla="*/ 29 w 29"/>
                <a:gd name="T1" fmla="*/ 3 h 38"/>
                <a:gd name="T2" fmla="*/ 22 w 29"/>
                <a:gd name="T3" fmla="*/ 3 h 38"/>
                <a:gd name="T4" fmla="*/ 10 w 29"/>
                <a:gd name="T5" fmla="*/ 2 h 38"/>
                <a:gd name="T6" fmla="*/ 0 w 29"/>
                <a:gd name="T7" fmla="*/ 1 h 38"/>
                <a:gd name="T8" fmla="*/ 0 w 29"/>
                <a:gd name="T9" fmla="*/ 0 h 38"/>
                <a:gd name="T10" fmla="*/ 8 w 29"/>
                <a:gd name="T11" fmla="*/ 1 h 38"/>
                <a:gd name="T12" fmla="*/ 19 w 29"/>
                <a:gd name="T13" fmla="*/ 2 h 38"/>
                <a:gd name="T14" fmla="*/ 29 w 29"/>
                <a:gd name="T15" fmla="*/ 2 h 38"/>
                <a:gd name="T16" fmla="*/ 29 w 29"/>
                <a:gd name="T17" fmla="*/ 3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38">
                  <a:moveTo>
                    <a:pt x="29" y="38"/>
                  </a:moveTo>
                  <a:lnTo>
                    <a:pt x="22" y="36"/>
                  </a:lnTo>
                  <a:lnTo>
                    <a:pt x="10" y="26"/>
                  </a:lnTo>
                  <a:lnTo>
                    <a:pt x="0" y="13"/>
                  </a:lnTo>
                  <a:lnTo>
                    <a:pt x="0" y="0"/>
                  </a:lnTo>
                  <a:lnTo>
                    <a:pt x="8" y="13"/>
                  </a:lnTo>
                  <a:lnTo>
                    <a:pt x="19" y="23"/>
                  </a:lnTo>
                  <a:lnTo>
                    <a:pt x="29" y="3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19" name="Freeform 235"/>
            <p:cNvSpPr>
              <a:spLocks/>
            </p:cNvSpPr>
            <p:nvPr/>
          </p:nvSpPr>
          <p:spPr bwMode="auto">
            <a:xfrm>
              <a:off x="199" y="997"/>
              <a:ext cx="41" cy="21"/>
            </a:xfrm>
            <a:custGeom>
              <a:avLst/>
              <a:gdLst>
                <a:gd name="T0" fmla="*/ 0 w 41"/>
                <a:gd name="T1" fmla="*/ 0 h 41"/>
                <a:gd name="T2" fmla="*/ 3 w 41"/>
                <a:gd name="T3" fmla="*/ 1 h 41"/>
                <a:gd name="T4" fmla="*/ 9 w 41"/>
                <a:gd name="T5" fmla="*/ 1 h 41"/>
                <a:gd name="T6" fmla="*/ 17 w 41"/>
                <a:gd name="T7" fmla="*/ 1 h 41"/>
                <a:gd name="T8" fmla="*/ 24 w 41"/>
                <a:gd name="T9" fmla="*/ 2 h 41"/>
                <a:gd name="T10" fmla="*/ 33 w 41"/>
                <a:gd name="T11" fmla="*/ 2 h 41"/>
                <a:gd name="T12" fmla="*/ 39 w 41"/>
                <a:gd name="T13" fmla="*/ 2 h 41"/>
                <a:gd name="T14" fmla="*/ 41 w 41"/>
                <a:gd name="T15" fmla="*/ 3 h 41"/>
                <a:gd name="T16" fmla="*/ 40 w 41"/>
                <a:gd name="T17" fmla="*/ 3 h 41"/>
                <a:gd name="T18" fmla="*/ 31 w 41"/>
                <a:gd name="T19" fmla="*/ 3 h 41"/>
                <a:gd name="T20" fmla="*/ 20 w 41"/>
                <a:gd name="T21" fmla="*/ 2 h 41"/>
                <a:gd name="T22" fmla="*/ 9 w 41"/>
                <a:gd name="T23" fmla="*/ 1 h 41"/>
                <a:gd name="T24" fmla="*/ 0 w 41"/>
                <a:gd name="T25" fmla="*/ 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1">
                  <a:moveTo>
                    <a:pt x="0" y="0"/>
                  </a:moveTo>
                  <a:lnTo>
                    <a:pt x="3" y="3"/>
                  </a:lnTo>
                  <a:lnTo>
                    <a:pt x="9" y="6"/>
                  </a:lnTo>
                  <a:lnTo>
                    <a:pt x="17" y="13"/>
                  </a:lnTo>
                  <a:lnTo>
                    <a:pt x="24" y="18"/>
                  </a:lnTo>
                  <a:lnTo>
                    <a:pt x="33" y="24"/>
                  </a:lnTo>
                  <a:lnTo>
                    <a:pt x="39" y="31"/>
                  </a:lnTo>
                  <a:lnTo>
                    <a:pt x="41" y="36"/>
                  </a:lnTo>
                  <a:lnTo>
                    <a:pt x="40" y="41"/>
                  </a:lnTo>
                  <a:lnTo>
                    <a:pt x="31" y="41"/>
                  </a:lnTo>
                  <a:lnTo>
                    <a:pt x="20" y="28"/>
                  </a:lnTo>
                  <a:lnTo>
                    <a:pt x="9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0" name="Freeform 236"/>
            <p:cNvSpPr>
              <a:spLocks/>
            </p:cNvSpPr>
            <p:nvPr/>
          </p:nvSpPr>
          <p:spPr bwMode="auto">
            <a:xfrm>
              <a:off x="177" y="996"/>
              <a:ext cx="21" cy="26"/>
            </a:xfrm>
            <a:custGeom>
              <a:avLst/>
              <a:gdLst>
                <a:gd name="T0" fmla="*/ 21 w 21"/>
                <a:gd name="T1" fmla="*/ 0 h 51"/>
                <a:gd name="T2" fmla="*/ 16 w 21"/>
                <a:gd name="T3" fmla="*/ 1 h 51"/>
                <a:gd name="T4" fmla="*/ 8 w 21"/>
                <a:gd name="T5" fmla="*/ 2 h 51"/>
                <a:gd name="T6" fmla="*/ 0 w 21"/>
                <a:gd name="T7" fmla="*/ 3 h 51"/>
                <a:gd name="T8" fmla="*/ 2 w 21"/>
                <a:gd name="T9" fmla="*/ 4 h 51"/>
                <a:gd name="T10" fmla="*/ 8 w 21"/>
                <a:gd name="T11" fmla="*/ 3 h 51"/>
                <a:gd name="T12" fmla="*/ 13 w 21"/>
                <a:gd name="T13" fmla="*/ 3 h 51"/>
                <a:gd name="T14" fmla="*/ 18 w 21"/>
                <a:gd name="T15" fmla="*/ 1 h 51"/>
                <a:gd name="T16" fmla="*/ 21 w 21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1">
                  <a:moveTo>
                    <a:pt x="21" y="0"/>
                  </a:moveTo>
                  <a:lnTo>
                    <a:pt x="16" y="8"/>
                  </a:lnTo>
                  <a:lnTo>
                    <a:pt x="8" y="25"/>
                  </a:lnTo>
                  <a:lnTo>
                    <a:pt x="0" y="40"/>
                  </a:lnTo>
                  <a:lnTo>
                    <a:pt x="2" y="51"/>
                  </a:lnTo>
                  <a:lnTo>
                    <a:pt x="8" y="48"/>
                  </a:lnTo>
                  <a:lnTo>
                    <a:pt x="13" y="33"/>
                  </a:lnTo>
                  <a:lnTo>
                    <a:pt x="18" y="1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1" name="Freeform 237"/>
            <p:cNvSpPr>
              <a:spLocks/>
            </p:cNvSpPr>
            <p:nvPr/>
          </p:nvSpPr>
          <p:spPr bwMode="auto">
            <a:xfrm>
              <a:off x="200" y="1001"/>
              <a:ext cx="13" cy="29"/>
            </a:xfrm>
            <a:custGeom>
              <a:avLst/>
              <a:gdLst>
                <a:gd name="T0" fmla="*/ 0 w 13"/>
                <a:gd name="T1" fmla="*/ 0 h 58"/>
                <a:gd name="T2" fmla="*/ 2 w 13"/>
                <a:gd name="T3" fmla="*/ 1 h 58"/>
                <a:gd name="T4" fmla="*/ 2 w 13"/>
                <a:gd name="T5" fmla="*/ 2 h 58"/>
                <a:gd name="T6" fmla="*/ 3 w 13"/>
                <a:gd name="T7" fmla="*/ 4 h 58"/>
                <a:gd name="T8" fmla="*/ 9 w 13"/>
                <a:gd name="T9" fmla="*/ 4 h 58"/>
                <a:gd name="T10" fmla="*/ 13 w 13"/>
                <a:gd name="T11" fmla="*/ 4 h 58"/>
                <a:gd name="T12" fmla="*/ 10 w 13"/>
                <a:gd name="T13" fmla="*/ 3 h 58"/>
                <a:gd name="T14" fmla="*/ 5 w 13"/>
                <a:gd name="T15" fmla="*/ 1 h 58"/>
                <a:gd name="T16" fmla="*/ 0 w 13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2" y="11"/>
                  </a:lnTo>
                  <a:lnTo>
                    <a:pt x="2" y="31"/>
                  </a:lnTo>
                  <a:lnTo>
                    <a:pt x="3" y="49"/>
                  </a:lnTo>
                  <a:lnTo>
                    <a:pt x="9" y="58"/>
                  </a:lnTo>
                  <a:lnTo>
                    <a:pt x="13" y="51"/>
                  </a:lnTo>
                  <a:lnTo>
                    <a:pt x="10" y="33"/>
                  </a:lnTo>
                  <a:lnTo>
                    <a:pt x="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2" name="Freeform 238"/>
            <p:cNvSpPr>
              <a:spLocks/>
            </p:cNvSpPr>
            <p:nvPr/>
          </p:nvSpPr>
          <p:spPr bwMode="auto">
            <a:xfrm>
              <a:off x="153" y="987"/>
              <a:ext cx="37" cy="26"/>
            </a:xfrm>
            <a:custGeom>
              <a:avLst/>
              <a:gdLst>
                <a:gd name="T0" fmla="*/ 37 w 37"/>
                <a:gd name="T1" fmla="*/ 0 h 51"/>
                <a:gd name="T2" fmla="*/ 29 w 37"/>
                <a:gd name="T3" fmla="*/ 1 h 51"/>
                <a:gd name="T4" fmla="*/ 19 w 37"/>
                <a:gd name="T5" fmla="*/ 3 h 51"/>
                <a:gd name="T6" fmla="*/ 7 w 37"/>
                <a:gd name="T7" fmla="*/ 4 h 51"/>
                <a:gd name="T8" fmla="*/ 0 w 37"/>
                <a:gd name="T9" fmla="*/ 4 h 51"/>
                <a:gd name="T10" fmla="*/ 0 w 37"/>
                <a:gd name="T11" fmla="*/ 3 h 51"/>
                <a:gd name="T12" fmla="*/ 3 w 37"/>
                <a:gd name="T13" fmla="*/ 3 h 51"/>
                <a:gd name="T14" fmla="*/ 7 w 37"/>
                <a:gd name="T15" fmla="*/ 3 h 51"/>
                <a:gd name="T16" fmla="*/ 14 w 37"/>
                <a:gd name="T17" fmla="*/ 2 h 51"/>
                <a:gd name="T18" fmla="*/ 22 w 37"/>
                <a:gd name="T19" fmla="*/ 2 h 51"/>
                <a:gd name="T20" fmla="*/ 29 w 37"/>
                <a:gd name="T21" fmla="*/ 1 h 51"/>
                <a:gd name="T22" fmla="*/ 35 w 37"/>
                <a:gd name="T23" fmla="*/ 1 h 51"/>
                <a:gd name="T24" fmla="*/ 37 w 37"/>
                <a:gd name="T25" fmla="*/ 0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51">
                  <a:moveTo>
                    <a:pt x="37" y="0"/>
                  </a:moveTo>
                  <a:lnTo>
                    <a:pt x="29" y="16"/>
                  </a:lnTo>
                  <a:lnTo>
                    <a:pt x="19" y="34"/>
                  </a:lnTo>
                  <a:lnTo>
                    <a:pt x="7" y="49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3" y="41"/>
                  </a:lnTo>
                  <a:lnTo>
                    <a:pt x="7" y="33"/>
                  </a:lnTo>
                  <a:lnTo>
                    <a:pt x="14" y="24"/>
                  </a:lnTo>
                  <a:lnTo>
                    <a:pt x="22" y="18"/>
                  </a:lnTo>
                  <a:lnTo>
                    <a:pt x="29" y="10"/>
                  </a:lnTo>
                  <a:lnTo>
                    <a:pt x="35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3" name="Freeform 239"/>
            <p:cNvSpPr>
              <a:spLocks/>
            </p:cNvSpPr>
            <p:nvPr/>
          </p:nvSpPr>
          <p:spPr bwMode="auto">
            <a:xfrm>
              <a:off x="157" y="848"/>
              <a:ext cx="65" cy="7"/>
            </a:xfrm>
            <a:custGeom>
              <a:avLst/>
              <a:gdLst>
                <a:gd name="T0" fmla="*/ 65 w 65"/>
                <a:gd name="T1" fmla="*/ 0 h 15"/>
                <a:gd name="T2" fmla="*/ 58 w 65"/>
                <a:gd name="T3" fmla="*/ 0 h 15"/>
                <a:gd name="T4" fmla="*/ 48 w 65"/>
                <a:gd name="T5" fmla="*/ 0 h 15"/>
                <a:gd name="T6" fmla="*/ 38 w 65"/>
                <a:gd name="T7" fmla="*/ 0 h 15"/>
                <a:gd name="T8" fmla="*/ 28 w 65"/>
                <a:gd name="T9" fmla="*/ 0 h 15"/>
                <a:gd name="T10" fmla="*/ 18 w 65"/>
                <a:gd name="T11" fmla="*/ 0 h 15"/>
                <a:gd name="T12" fmla="*/ 9 w 65"/>
                <a:gd name="T13" fmla="*/ 0 h 15"/>
                <a:gd name="T14" fmla="*/ 3 w 65"/>
                <a:gd name="T15" fmla="*/ 0 h 15"/>
                <a:gd name="T16" fmla="*/ 0 w 65"/>
                <a:gd name="T17" fmla="*/ 0 h 15"/>
                <a:gd name="T18" fmla="*/ 2 w 65"/>
                <a:gd name="T19" fmla="*/ 0 h 15"/>
                <a:gd name="T20" fmla="*/ 8 w 65"/>
                <a:gd name="T21" fmla="*/ 0 h 15"/>
                <a:gd name="T22" fmla="*/ 16 w 65"/>
                <a:gd name="T23" fmla="*/ 0 h 15"/>
                <a:gd name="T24" fmla="*/ 26 w 65"/>
                <a:gd name="T25" fmla="*/ 0 h 15"/>
                <a:gd name="T26" fmla="*/ 36 w 65"/>
                <a:gd name="T27" fmla="*/ 0 h 15"/>
                <a:gd name="T28" fmla="*/ 48 w 65"/>
                <a:gd name="T29" fmla="*/ 0 h 15"/>
                <a:gd name="T30" fmla="*/ 58 w 65"/>
                <a:gd name="T31" fmla="*/ 0 h 15"/>
                <a:gd name="T32" fmla="*/ 65 w 65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5">
                  <a:moveTo>
                    <a:pt x="65" y="13"/>
                  </a:moveTo>
                  <a:lnTo>
                    <a:pt x="58" y="13"/>
                  </a:lnTo>
                  <a:lnTo>
                    <a:pt x="48" y="15"/>
                  </a:lnTo>
                  <a:lnTo>
                    <a:pt x="38" y="15"/>
                  </a:lnTo>
                  <a:lnTo>
                    <a:pt x="28" y="15"/>
                  </a:lnTo>
                  <a:lnTo>
                    <a:pt x="18" y="15"/>
                  </a:lnTo>
                  <a:lnTo>
                    <a:pt x="9" y="13"/>
                  </a:lnTo>
                  <a:lnTo>
                    <a:pt x="3" y="10"/>
                  </a:lnTo>
                  <a:lnTo>
                    <a:pt x="0" y="5"/>
                  </a:lnTo>
                  <a:lnTo>
                    <a:pt x="2" y="1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6" y="3"/>
                  </a:lnTo>
                  <a:lnTo>
                    <a:pt x="36" y="6"/>
                  </a:lnTo>
                  <a:lnTo>
                    <a:pt x="48" y="10"/>
                  </a:lnTo>
                  <a:lnTo>
                    <a:pt x="58" y="11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4" name="Freeform 240"/>
            <p:cNvSpPr>
              <a:spLocks/>
            </p:cNvSpPr>
            <p:nvPr/>
          </p:nvSpPr>
          <p:spPr bwMode="auto">
            <a:xfrm>
              <a:off x="169" y="833"/>
              <a:ext cx="61" cy="12"/>
            </a:xfrm>
            <a:custGeom>
              <a:avLst/>
              <a:gdLst>
                <a:gd name="T0" fmla="*/ 61 w 61"/>
                <a:gd name="T1" fmla="*/ 1 h 25"/>
                <a:gd name="T2" fmla="*/ 56 w 61"/>
                <a:gd name="T3" fmla="*/ 1 h 25"/>
                <a:gd name="T4" fmla="*/ 47 w 61"/>
                <a:gd name="T5" fmla="*/ 1 h 25"/>
                <a:gd name="T6" fmla="*/ 37 w 61"/>
                <a:gd name="T7" fmla="*/ 1 h 25"/>
                <a:gd name="T8" fmla="*/ 27 w 61"/>
                <a:gd name="T9" fmla="*/ 1 h 25"/>
                <a:gd name="T10" fmla="*/ 17 w 61"/>
                <a:gd name="T11" fmla="*/ 1 h 25"/>
                <a:gd name="T12" fmla="*/ 8 w 61"/>
                <a:gd name="T13" fmla="*/ 0 h 25"/>
                <a:gd name="T14" fmla="*/ 3 w 61"/>
                <a:gd name="T15" fmla="*/ 0 h 25"/>
                <a:gd name="T16" fmla="*/ 0 w 61"/>
                <a:gd name="T17" fmla="*/ 0 h 25"/>
                <a:gd name="T18" fmla="*/ 1 w 61"/>
                <a:gd name="T19" fmla="*/ 0 h 25"/>
                <a:gd name="T20" fmla="*/ 8 w 61"/>
                <a:gd name="T21" fmla="*/ 0 h 25"/>
                <a:gd name="T22" fmla="*/ 17 w 61"/>
                <a:gd name="T23" fmla="*/ 0 h 25"/>
                <a:gd name="T24" fmla="*/ 27 w 61"/>
                <a:gd name="T25" fmla="*/ 0 h 25"/>
                <a:gd name="T26" fmla="*/ 39 w 61"/>
                <a:gd name="T27" fmla="*/ 0 h 25"/>
                <a:gd name="T28" fmla="*/ 49 w 61"/>
                <a:gd name="T29" fmla="*/ 1 h 25"/>
                <a:gd name="T30" fmla="*/ 57 w 61"/>
                <a:gd name="T31" fmla="*/ 1 h 25"/>
                <a:gd name="T32" fmla="*/ 61 w 61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5">
                  <a:moveTo>
                    <a:pt x="61" y="25"/>
                  </a:moveTo>
                  <a:lnTo>
                    <a:pt x="56" y="25"/>
                  </a:lnTo>
                  <a:lnTo>
                    <a:pt x="47" y="23"/>
                  </a:lnTo>
                  <a:lnTo>
                    <a:pt x="37" y="21"/>
                  </a:lnTo>
                  <a:lnTo>
                    <a:pt x="27" y="20"/>
                  </a:lnTo>
                  <a:lnTo>
                    <a:pt x="17" y="16"/>
                  </a:lnTo>
                  <a:lnTo>
                    <a:pt x="8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8" y="0"/>
                  </a:lnTo>
                  <a:lnTo>
                    <a:pt x="17" y="3"/>
                  </a:lnTo>
                  <a:lnTo>
                    <a:pt x="27" y="8"/>
                  </a:lnTo>
                  <a:lnTo>
                    <a:pt x="39" y="13"/>
                  </a:lnTo>
                  <a:lnTo>
                    <a:pt x="49" y="18"/>
                  </a:lnTo>
                  <a:lnTo>
                    <a:pt x="57" y="23"/>
                  </a:lnTo>
                  <a:lnTo>
                    <a:pt x="61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5" name="Freeform 241"/>
            <p:cNvSpPr>
              <a:spLocks/>
            </p:cNvSpPr>
            <p:nvPr/>
          </p:nvSpPr>
          <p:spPr bwMode="auto">
            <a:xfrm>
              <a:off x="140" y="866"/>
              <a:ext cx="60" cy="7"/>
            </a:xfrm>
            <a:custGeom>
              <a:avLst/>
              <a:gdLst>
                <a:gd name="T0" fmla="*/ 60 w 60"/>
                <a:gd name="T1" fmla="*/ 0 h 15"/>
                <a:gd name="T2" fmla="*/ 58 w 60"/>
                <a:gd name="T3" fmla="*/ 0 h 15"/>
                <a:gd name="T4" fmla="*/ 52 w 60"/>
                <a:gd name="T5" fmla="*/ 0 h 15"/>
                <a:gd name="T6" fmla="*/ 43 w 60"/>
                <a:gd name="T7" fmla="*/ 0 h 15"/>
                <a:gd name="T8" fmla="*/ 33 w 60"/>
                <a:gd name="T9" fmla="*/ 0 h 15"/>
                <a:gd name="T10" fmla="*/ 22 w 60"/>
                <a:gd name="T11" fmla="*/ 0 h 15"/>
                <a:gd name="T12" fmla="*/ 13 w 60"/>
                <a:gd name="T13" fmla="*/ 0 h 15"/>
                <a:gd name="T14" fmla="*/ 5 w 60"/>
                <a:gd name="T15" fmla="*/ 0 h 15"/>
                <a:gd name="T16" fmla="*/ 0 w 60"/>
                <a:gd name="T17" fmla="*/ 0 h 15"/>
                <a:gd name="T18" fmla="*/ 0 w 60"/>
                <a:gd name="T19" fmla="*/ 0 h 15"/>
                <a:gd name="T20" fmla="*/ 5 w 60"/>
                <a:gd name="T21" fmla="*/ 0 h 15"/>
                <a:gd name="T22" fmla="*/ 13 w 60"/>
                <a:gd name="T23" fmla="*/ 0 h 15"/>
                <a:gd name="T24" fmla="*/ 22 w 60"/>
                <a:gd name="T25" fmla="*/ 0 h 15"/>
                <a:gd name="T26" fmla="*/ 33 w 60"/>
                <a:gd name="T27" fmla="*/ 0 h 15"/>
                <a:gd name="T28" fmla="*/ 43 w 60"/>
                <a:gd name="T29" fmla="*/ 0 h 15"/>
                <a:gd name="T30" fmla="*/ 53 w 60"/>
                <a:gd name="T31" fmla="*/ 0 h 15"/>
                <a:gd name="T32" fmla="*/ 60 w 60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15">
                  <a:moveTo>
                    <a:pt x="60" y="7"/>
                  </a:moveTo>
                  <a:lnTo>
                    <a:pt x="58" y="10"/>
                  </a:lnTo>
                  <a:lnTo>
                    <a:pt x="52" y="12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2" y="15"/>
                  </a:lnTo>
                  <a:lnTo>
                    <a:pt x="13" y="13"/>
                  </a:lnTo>
                  <a:lnTo>
                    <a:pt x="5" y="12"/>
                  </a:lnTo>
                  <a:lnTo>
                    <a:pt x="0" y="7"/>
                  </a:lnTo>
                  <a:lnTo>
                    <a:pt x="0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33" y="3"/>
                  </a:lnTo>
                  <a:lnTo>
                    <a:pt x="43" y="5"/>
                  </a:lnTo>
                  <a:lnTo>
                    <a:pt x="53" y="7"/>
                  </a:lnTo>
                  <a:lnTo>
                    <a:pt x="60" y="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6" name="Freeform 242"/>
            <p:cNvSpPr>
              <a:spLocks/>
            </p:cNvSpPr>
            <p:nvPr/>
          </p:nvSpPr>
          <p:spPr bwMode="auto">
            <a:xfrm>
              <a:off x="123" y="883"/>
              <a:ext cx="70" cy="12"/>
            </a:xfrm>
            <a:custGeom>
              <a:avLst/>
              <a:gdLst>
                <a:gd name="T0" fmla="*/ 70 w 70"/>
                <a:gd name="T1" fmla="*/ 0 h 23"/>
                <a:gd name="T2" fmla="*/ 63 w 70"/>
                <a:gd name="T3" fmla="*/ 1 h 23"/>
                <a:gd name="T4" fmla="*/ 53 w 70"/>
                <a:gd name="T5" fmla="*/ 1 h 23"/>
                <a:gd name="T6" fmla="*/ 42 w 70"/>
                <a:gd name="T7" fmla="*/ 1 h 23"/>
                <a:gd name="T8" fmla="*/ 32 w 70"/>
                <a:gd name="T9" fmla="*/ 2 h 23"/>
                <a:gd name="T10" fmla="*/ 20 w 70"/>
                <a:gd name="T11" fmla="*/ 2 h 23"/>
                <a:gd name="T12" fmla="*/ 10 w 70"/>
                <a:gd name="T13" fmla="*/ 2 h 23"/>
                <a:gd name="T14" fmla="*/ 4 w 70"/>
                <a:gd name="T15" fmla="*/ 2 h 23"/>
                <a:gd name="T16" fmla="*/ 0 w 70"/>
                <a:gd name="T17" fmla="*/ 2 h 23"/>
                <a:gd name="T18" fmla="*/ 2 w 70"/>
                <a:gd name="T19" fmla="*/ 1 h 23"/>
                <a:gd name="T20" fmla="*/ 9 w 70"/>
                <a:gd name="T21" fmla="*/ 1 h 23"/>
                <a:gd name="T22" fmla="*/ 17 w 70"/>
                <a:gd name="T23" fmla="*/ 1 h 23"/>
                <a:gd name="T24" fmla="*/ 29 w 70"/>
                <a:gd name="T25" fmla="*/ 1 h 23"/>
                <a:gd name="T26" fmla="*/ 42 w 70"/>
                <a:gd name="T27" fmla="*/ 1 h 23"/>
                <a:gd name="T28" fmla="*/ 53 w 70"/>
                <a:gd name="T29" fmla="*/ 1 h 23"/>
                <a:gd name="T30" fmla="*/ 63 w 70"/>
                <a:gd name="T31" fmla="*/ 1 h 23"/>
                <a:gd name="T32" fmla="*/ 70 w 70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lnTo>
                    <a:pt x="63" y="5"/>
                  </a:lnTo>
                  <a:lnTo>
                    <a:pt x="53" y="10"/>
                  </a:lnTo>
                  <a:lnTo>
                    <a:pt x="42" y="15"/>
                  </a:lnTo>
                  <a:lnTo>
                    <a:pt x="32" y="20"/>
                  </a:lnTo>
                  <a:lnTo>
                    <a:pt x="20" y="23"/>
                  </a:lnTo>
                  <a:lnTo>
                    <a:pt x="10" y="23"/>
                  </a:lnTo>
                  <a:lnTo>
                    <a:pt x="4" y="23"/>
                  </a:lnTo>
                  <a:lnTo>
                    <a:pt x="0" y="18"/>
                  </a:lnTo>
                  <a:lnTo>
                    <a:pt x="2" y="13"/>
                  </a:lnTo>
                  <a:lnTo>
                    <a:pt x="9" y="10"/>
                  </a:lnTo>
                  <a:lnTo>
                    <a:pt x="17" y="6"/>
                  </a:lnTo>
                  <a:lnTo>
                    <a:pt x="29" y="5"/>
                  </a:lnTo>
                  <a:lnTo>
                    <a:pt x="42" y="5"/>
                  </a:lnTo>
                  <a:lnTo>
                    <a:pt x="53" y="3"/>
                  </a:lnTo>
                  <a:lnTo>
                    <a:pt x="63" y="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7" name="Freeform 243"/>
            <p:cNvSpPr>
              <a:spLocks/>
            </p:cNvSpPr>
            <p:nvPr/>
          </p:nvSpPr>
          <p:spPr bwMode="auto">
            <a:xfrm>
              <a:off x="106" y="902"/>
              <a:ext cx="76" cy="14"/>
            </a:xfrm>
            <a:custGeom>
              <a:avLst/>
              <a:gdLst>
                <a:gd name="T0" fmla="*/ 76 w 76"/>
                <a:gd name="T1" fmla="*/ 0 h 28"/>
                <a:gd name="T2" fmla="*/ 69 w 76"/>
                <a:gd name="T3" fmla="*/ 1 h 28"/>
                <a:gd name="T4" fmla="*/ 59 w 76"/>
                <a:gd name="T5" fmla="*/ 1 h 28"/>
                <a:gd name="T6" fmla="*/ 46 w 76"/>
                <a:gd name="T7" fmla="*/ 1 h 28"/>
                <a:gd name="T8" fmla="*/ 33 w 76"/>
                <a:gd name="T9" fmla="*/ 2 h 28"/>
                <a:gd name="T10" fmla="*/ 20 w 76"/>
                <a:gd name="T11" fmla="*/ 2 h 28"/>
                <a:gd name="T12" fmla="*/ 10 w 76"/>
                <a:gd name="T13" fmla="*/ 2 h 28"/>
                <a:gd name="T14" fmla="*/ 3 w 76"/>
                <a:gd name="T15" fmla="*/ 2 h 28"/>
                <a:gd name="T16" fmla="*/ 0 w 76"/>
                <a:gd name="T17" fmla="*/ 2 h 28"/>
                <a:gd name="T18" fmla="*/ 3 w 76"/>
                <a:gd name="T19" fmla="*/ 2 h 28"/>
                <a:gd name="T20" fmla="*/ 11 w 76"/>
                <a:gd name="T21" fmla="*/ 1 h 28"/>
                <a:gd name="T22" fmla="*/ 23 w 76"/>
                <a:gd name="T23" fmla="*/ 1 h 28"/>
                <a:gd name="T24" fmla="*/ 36 w 76"/>
                <a:gd name="T25" fmla="*/ 1 h 28"/>
                <a:gd name="T26" fmla="*/ 49 w 76"/>
                <a:gd name="T27" fmla="*/ 1 h 28"/>
                <a:gd name="T28" fmla="*/ 60 w 76"/>
                <a:gd name="T29" fmla="*/ 1 h 28"/>
                <a:gd name="T30" fmla="*/ 70 w 76"/>
                <a:gd name="T31" fmla="*/ 1 h 28"/>
                <a:gd name="T32" fmla="*/ 76 w 7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6" h="28">
                  <a:moveTo>
                    <a:pt x="76" y="0"/>
                  </a:moveTo>
                  <a:lnTo>
                    <a:pt x="69" y="3"/>
                  </a:lnTo>
                  <a:lnTo>
                    <a:pt x="59" y="10"/>
                  </a:lnTo>
                  <a:lnTo>
                    <a:pt x="46" y="15"/>
                  </a:lnTo>
                  <a:lnTo>
                    <a:pt x="33" y="21"/>
                  </a:lnTo>
                  <a:lnTo>
                    <a:pt x="20" y="25"/>
                  </a:lnTo>
                  <a:lnTo>
                    <a:pt x="10" y="28"/>
                  </a:lnTo>
                  <a:lnTo>
                    <a:pt x="3" y="26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11" y="13"/>
                  </a:lnTo>
                  <a:lnTo>
                    <a:pt x="23" y="10"/>
                  </a:lnTo>
                  <a:lnTo>
                    <a:pt x="36" y="7"/>
                  </a:lnTo>
                  <a:lnTo>
                    <a:pt x="49" y="5"/>
                  </a:lnTo>
                  <a:lnTo>
                    <a:pt x="60" y="3"/>
                  </a:lnTo>
                  <a:lnTo>
                    <a:pt x="7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8" name="Freeform 244"/>
            <p:cNvSpPr>
              <a:spLocks/>
            </p:cNvSpPr>
            <p:nvPr/>
          </p:nvSpPr>
          <p:spPr bwMode="auto">
            <a:xfrm>
              <a:off x="100" y="935"/>
              <a:ext cx="82" cy="24"/>
            </a:xfrm>
            <a:custGeom>
              <a:avLst/>
              <a:gdLst>
                <a:gd name="T0" fmla="*/ 82 w 82"/>
                <a:gd name="T1" fmla="*/ 0 h 50"/>
                <a:gd name="T2" fmla="*/ 75 w 82"/>
                <a:gd name="T3" fmla="*/ 0 h 50"/>
                <a:gd name="T4" fmla="*/ 63 w 82"/>
                <a:gd name="T5" fmla="*/ 1 h 50"/>
                <a:gd name="T6" fmla="*/ 52 w 82"/>
                <a:gd name="T7" fmla="*/ 1 h 50"/>
                <a:gd name="T8" fmla="*/ 37 w 82"/>
                <a:gd name="T9" fmla="*/ 2 h 50"/>
                <a:gd name="T10" fmla="*/ 25 w 82"/>
                <a:gd name="T11" fmla="*/ 2 h 50"/>
                <a:gd name="T12" fmla="*/ 13 w 82"/>
                <a:gd name="T13" fmla="*/ 2 h 50"/>
                <a:gd name="T14" fmla="*/ 4 w 82"/>
                <a:gd name="T15" fmla="*/ 3 h 50"/>
                <a:gd name="T16" fmla="*/ 0 w 82"/>
                <a:gd name="T17" fmla="*/ 2 h 50"/>
                <a:gd name="T18" fmla="*/ 2 w 82"/>
                <a:gd name="T19" fmla="*/ 2 h 50"/>
                <a:gd name="T20" fmla="*/ 10 w 82"/>
                <a:gd name="T21" fmla="*/ 2 h 50"/>
                <a:gd name="T22" fmla="*/ 22 w 82"/>
                <a:gd name="T23" fmla="*/ 1 h 50"/>
                <a:gd name="T24" fmla="*/ 36 w 82"/>
                <a:gd name="T25" fmla="*/ 1 h 50"/>
                <a:gd name="T26" fmla="*/ 52 w 82"/>
                <a:gd name="T27" fmla="*/ 1 h 50"/>
                <a:gd name="T28" fmla="*/ 65 w 82"/>
                <a:gd name="T29" fmla="*/ 0 h 50"/>
                <a:gd name="T30" fmla="*/ 76 w 82"/>
                <a:gd name="T31" fmla="*/ 0 h 50"/>
                <a:gd name="T32" fmla="*/ 82 w 82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" h="50">
                  <a:moveTo>
                    <a:pt x="82" y="0"/>
                  </a:moveTo>
                  <a:lnTo>
                    <a:pt x="75" y="8"/>
                  </a:lnTo>
                  <a:lnTo>
                    <a:pt x="63" y="18"/>
                  </a:lnTo>
                  <a:lnTo>
                    <a:pt x="52" y="26"/>
                  </a:lnTo>
                  <a:lnTo>
                    <a:pt x="37" y="35"/>
                  </a:lnTo>
                  <a:lnTo>
                    <a:pt x="25" y="43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6"/>
                  </a:lnTo>
                  <a:lnTo>
                    <a:pt x="2" y="41"/>
                  </a:lnTo>
                  <a:lnTo>
                    <a:pt x="10" y="36"/>
                  </a:lnTo>
                  <a:lnTo>
                    <a:pt x="22" y="30"/>
                  </a:lnTo>
                  <a:lnTo>
                    <a:pt x="36" y="23"/>
                  </a:lnTo>
                  <a:lnTo>
                    <a:pt x="52" y="18"/>
                  </a:lnTo>
                  <a:lnTo>
                    <a:pt x="65" y="12"/>
                  </a:lnTo>
                  <a:lnTo>
                    <a:pt x="76" y="5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29" name="Freeform 245"/>
            <p:cNvSpPr>
              <a:spLocks/>
            </p:cNvSpPr>
            <p:nvPr/>
          </p:nvSpPr>
          <p:spPr bwMode="auto">
            <a:xfrm>
              <a:off x="113" y="973"/>
              <a:ext cx="76" cy="28"/>
            </a:xfrm>
            <a:custGeom>
              <a:avLst/>
              <a:gdLst>
                <a:gd name="T0" fmla="*/ 76 w 76"/>
                <a:gd name="T1" fmla="*/ 0 h 56"/>
                <a:gd name="T2" fmla="*/ 70 w 76"/>
                <a:gd name="T3" fmla="*/ 1 h 56"/>
                <a:gd name="T4" fmla="*/ 60 w 76"/>
                <a:gd name="T5" fmla="*/ 2 h 56"/>
                <a:gd name="T6" fmla="*/ 49 w 76"/>
                <a:gd name="T7" fmla="*/ 2 h 56"/>
                <a:gd name="T8" fmla="*/ 36 w 76"/>
                <a:gd name="T9" fmla="*/ 3 h 56"/>
                <a:gd name="T10" fmla="*/ 23 w 76"/>
                <a:gd name="T11" fmla="*/ 3 h 56"/>
                <a:gd name="T12" fmla="*/ 13 w 76"/>
                <a:gd name="T13" fmla="*/ 4 h 56"/>
                <a:gd name="T14" fmla="*/ 4 w 76"/>
                <a:gd name="T15" fmla="*/ 4 h 56"/>
                <a:gd name="T16" fmla="*/ 0 w 76"/>
                <a:gd name="T17" fmla="*/ 4 h 56"/>
                <a:gd name="T18" fmla="*/ 2 w 76"/>
                <a:gd name="T19" fmla="*/ 3 h 56"/>
                <a:gd name="T20" fmla="*/ 9 w 76"/>
                <a:gd name="T21" fmla="*/ 3 h 56"/>
                <a:gd name="T22" fmla="*/ 20 w 76"/>
                <a:gd name="T23" fmla="*/ 2 h 56"/>
                <a:gd name="T24" fmla="*/ 34 w 76"/>
                <a:gd name="T25" fmla="*/ 2 h 56"/>
                <a:gd name="T26" fmla="*/ 47 w 76"/>
                <a:gd name="T27" fmla="*/ 2 h 56"/>
                <a:gd name="T28" fmla="*/ 60 w 76"/>
                <a:gd name="T29" fmla="*/ 1 h 56"/>
                <a:gd name="T30" fmla="*/ 70 w 76"/>
                <a:gd name="T31" fmla="*/ 1 h 56"/>
                <a:gd name="T32" fmla="*/ 76 w 7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6" h="56">
                  <a:moveTo>
                    <a:pt x="76" y="0"/>
                  </a:moveTo>
                  <a:lnTo>
                    <a:pt x="70" y="7"/>
                  </a:lnTo>
                  <a:lnTo>
                    <a:pt x="60" y="17"/>
                  </a:lnTo>
                  <a:lnTo>
                    <a:pt x="49" y="26"/>
                  </a:lnTo>
                  <a:lnTo>
                    <a:pt x="36" y="36"/>
                  </a:lnTo>
                  <a:lnTo>
                    <a:pt x="23" y="46"/>
                  </a:lnTo>
                  <a:lnTo>
                    <a:pt x="13" y="53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2" y="46"/>
                  </a:lnTo>
                  <a:lnTo>
                    <a:pt x="9" y="40"/>
                  </a:lnTo>
                  <a:lnTo>
                    <a:pt x="20" y="31"/>
                  </a:lnTo>
                  <a:lnTo>
                    <a:pt x="34" y="23"/>
                  </a:lnTo>
                  <a:lnTo>
                    <a:pt x="47" y="17"/>
                  </a:lnTo>
                  <a:lnTo>
                    <a:pt x="60" y="10"/>
                  </a:lnTo>
                  <a:lnTo>
                    <a:pt x="70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0" name="Freeform 246"/>
            <p:cNvSpPr>
              <a:spLocks/>
            </p:cNvSpPr>
            <p:nvPr/>
          </p:nvSpPr>
          <p:spPr bwMode="auto">
            <a:xfrm>
              <a:off x="110" y="918"/>
              <a:ext cx="69" cy="24"/>
            </a:xfrm>
            <a:custGeom>
              <a:avLst/>
              <a:gdLst>
                <a:gd name="T0" fmla="*/ 69 w 69"/>
                <a:gd name="T1" fmla="*/ 0 h 48"/>
                <a:gd name="T2" fmla="*/ 63 w 69"/>
                <a:gd name="T3" fmla="*/ 1 h 48"/>
                <a:gd name="T4" fmla="*/ 53 w 69"/>
                <a:gd name="T5" fmla="*/ 1 h 48"/>
                <a:gd name="T6" fmla="*/ 43 w 69"/>
                <a:gd name="T7" fmla="*/ 2 h 48"/>
                <a:gd name="T8" fmla="*/ 30 w 69"/>
                <a:gd name="T9" fmla="*/ 3 h 48"/>
                <a:gd name="T10" fmla="*/ 20 w 69"/>
                <a:gd name="T11" fmla="*/ 3 h 48"/>
                <a:gd name="T12" fmla="*/ 10 w 69"/>
                <a:gd name="T13" fmla="*/ 3 h 48"/>
                <a:gd name="T14" fmla="*/ 3 w 69"/>
                <a:gd name="T15" fmla="*/ 3 h 48"/>
                <a:gd name="T16" fmla="*/ 0 w 69"/>
                <a:gd name="T17" fmla="*/ 3 h 48"/>
                <a:gd name="T18" fmla="*/ 3 w 69"/>
                <a:gd name="T19" fmla="*/ 3 h 48"/>
                <a:gd name="T20" fmla="*/ 9 w 69"/>
                <a:gd name="T21" fmla="*/ 2 h 48"/>
                <a:gd name="T22" fmla="*/ 19 w 69"/>
                <a:gd name="T23" fmla="*/ 2 h 48"/>
                <a:gd name="T24" fmla="*/ 32 w 69"/>
                <a:gd name="T25" fmla="*/ 2 h 48"/>
                <a:gd name="T26" fmla="*/ 43 w 69"/>
                <a:gd name="T27" fmla="*/ 1 h 48"/>
                <a:gd name="T28" fmla="*/ 55 w 69"/>
                <a:gd name="T29" fmla="*/ 1 h 48"/>
                <a:gd name="T30" fmla="*/ 63 w 69"/>
                <a:gd name="T31" fmla="*/ 1 h 48"/>
                <a:gd name="T32" fmla="*/ 69 w 69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48">
                  <a:moveTo>
                    <a:pt x="69" y="0"/>
                  </a:moveTo>
                  <a:lnTo>
                    <a:pt x="63" y="7"/>
                  </a:lnTo>
                  <a:lnTo>
                    <a:pt x="53" y="15"/>
                  </a:lnTo>
                  <a:lnTo>
                    <a:pt x="43" y="23"/>
                  </a:lnTo>
                  <a:lnTo>
                    <a:pt x="30" y="33"/>
                  </a:lnTo>
                  <a:lnTo>
                    <a:pt x="20" y="41"/>
                  </a:lnTo>
                  <a:lnTo>
                    <a:pt x="10" y="46"/>
                  </a:lnTo>
                  <a:lnTo>
                    <a:pt x="3" y="48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9" y="31"/>
                  </a:lnTo>
                  <a:lnTo>
                    <a:pt x="19" y="25"/>
                  </a:lnTo>
                  <a:lnTo>
                    <a:pt x="32" y="18"/>
                  </a:lnTo>
                  <a:lnTo>
                    <a:pt x="43" y="12"/>
                  </a:lnTo>
                  <a:lnTo>
                    <a:pt x="55" y="7"/>
                  </a:lnTo>
                  <a:lnTo>
                    <a:pt x="63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1" name="Freeform 247"/>
            <p:cNvSpPr>
              <a:spLocks/>
            </p:cNvSpPr>
            <p:nvPr/>
          </p:nvSpPr>
          <p:spPr bwMode="auto">
            <a:xfrm>
              <a:off x="173" y="920"/>
              <a:ext cx="100" cy="36"/>
            </a:xfrm>
            <a:custGeom>
              <a:avLst/>
              <a:gdLst>
                <a:gd name="T0" fmla="*/ 100 w 100"/>
                <a:gd name="T1" fmla="*/ 4 h 73"/>
                <a:gd name="T2" fmla="*/ 95 w 100"/>
                <a:gd name="T3" fmla="*/ 4 h 73"/>
                <a:gd name="T4" fmla="*/ 83 w 100"/>
                <a:gd name="T5" fmla="*/ 4 h 73"/>
                <a:gd name="T6" fmla="*/ 69 w 100"/>
                <a:gd name="T7" fmla="*/ 3 h 73"/>
                <a:gd name="T8" fmla="*/ 52 w 100"/>
                <a:gd name="T9" fmla="*/ 3 h 73"/>
                <a:gd name="T10" fmla="*/ 35 w 100"/>
                <a:gd name="T11" fmla="*/ 2 h 73"/>
                <a:gd name="T12" fmla="*/ 19 w 100"/>
                <a:gd name="T13" fmla="*/ 1 h 73"/>
                <a:gd name="T14" fmla="*/ 7 w 100"/>
                <a:gd name="T15" fmla="*/ 0 h 73"/>
                <a:gd name="T16" fmla="*/ 0 w 100"/>
                <a:gd name="T17" fmla="*/ 0 h 73"/>
                <a:gd name="T18" fmla="*/ 7 w 100"/>
                <a:gd name="T19" fmla="*/ 0 h 73"/>
                <a:gd name="T20" fmla="*/ 22 w 100"/>
                <a:gd name="T21" fmla="*/ 0 h 73"/>
                <a:gd name="T22" fmla="*/ 37 w 100"/>
                <a:gd name="T23" fmla="*/ 1 h 73"/>
                <a:gd name="T24" fmla="*/ 56 w 100"/>
                <a:gd name="T25" fmla="*/ 2 h 73"/>
                <a:gd name="T26" fmla="*/ 73 w 100"/>
                <a:gd name="T27" fmla="*/ 3 h 73"/>
                <a:gd name="T28" fmla="*/ 88 w 100"/>
                <a:gd name="T29" fmla="*/ 3 h 73"/>
                <a:gd name="T30" fmla="*/ 98 w 100"/>
                <a:gd name="T31" fmla="*/ 4 h 73"/>
                <a:gd name="T32" fmla="*/ 100 w 100"/>
                <a:gd name="T33" fmla="*/ 4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73">
                  <a:moveTo>
                    <a:pt x="100" y="71"/>
                  </a:moveTo>
                  <a:lnTo>
                    <a:pt x="95" y="73"/>
                  </a:lnTo>
                  <a:lnTo>
                    <a:pt x="83" y="70"/>
                  </a:lnTo>
                  <a:lnTo>
                    <a:pt x="69" y="61"/>
                  </a:lnTo>
                  <a:lnTo>
                    <a:pt x="52" y="52"/>
                  </a:lnTo>
                  <a:lnTo>
                    <a:pt x="35" y="40"/>
                  </a:lnTo>
                  <a:lnTo>
                    <a:pt x="19" y="27"/>
                  </a:lnTo>
                  <a:lnTo>
                    <a:pt x="7" y="14"/>
                  </a:lnTo>
                  <a:lnTo>
                    <a:pt x="0" y="0"/>
                  </a:lnTo>
                  <a:lnTo>
                    <a:pt x="7" y="5"/>
                  </a:lnTo>
                  <a:lnTo>
                    <a:pt x="22" y="14"/>
                  </a:lnTo>
                  <a:lnTo>
                    <a:pt x="37" y="23"/>
                  </a:lnTo>
                  <a:lnTo>
                    <a:pt x="56" y="35"/>
                  </a:lnTo>
                  <a:lnTo>
                    <a:pt x="73" y="48"/>
                  </a:lnTo>
                  <a:lnTo>
                    <a:pt x="88" y="58"/>
                  </a:lnTo>
                  <a:lnTo>
                    <a:pt x="98" y="66"/>
                  </a:lnTo>
                  <a:lnTo>
                    <a:pt x="100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2" name="Freeform 248"/>
            <p:cNvSpPr>
              <a:spLocks/>
            </p:cNvSpPr>
            <p:nvPr/>
          </p:nvSpPr>
          <p:spPr bwMode="auto">
            <a:xfrm>
              <a:off x="177" y="949"/>
              <a:ext cx="79" cy="32"/>
            </a:xfrm>
            <a:custGeom>
              <a:avLst/>
              <a:gdLst>
                <a:gd name="T0" fmla="*/ 79 w 79"/>
                <a:gd name="T1" fmla="*/ 4 h 63"/>
                <a:gd name="T2" fmla="*/ 75 w 79"/>
                <a:gd name="T3" fmla="*/ 4 h 63"/>
                <a:gd name="T4" fmla="*/ 68 w 79"/>
                <a:gd name="T5" fmla="*/ 4 h 63"/>
                <a:gd name="T6" fmla="*/ 56 w 79"/>
                <a:gd name="T7" fmla="*/ 4 h 63"/>
                <a:gd name="T8" fmla="*/ 43 w 79"/>
                <a:gd name="T9" fmla="*/ 3 h 63"/>
                <a:gd name="T10" fmla="*/ 31 w 79"/>
                <a:gd name="T11" fmla="*/ 3 h 63"/>
                <a:gd name="T12" fmla="*/ 18 w 79"/>
                <a:gd name="T13" fmla="*/ 2 h 63"/>
                <a:gd name="T14" fmla="*/ 8 w 79"/>
                <a:gd name="T15" fmla="*/ 1 h 63"/>
                <a:gd name="T16" fmla="*/ 0 w 79"/>
                <a:gd name="T17" fmla="*/ 0 h 63"/>
                <a:gd name="T18" fmla="*/ 9 w 79"/>
                <a:gd name="T19" fmla="*/ 1 h 63"/>
                <a:gd name="T20" fmla="*/ 21 w 79"/>
                <a:gd name="T21" fmla="*/ 1 h 63"/>
                <a:gd name="T22" fmla="*/ 35 w 79"/>
                <a:gd name="T23" fmla="*/ 2 h 63"/>
                <a:gd name="T24" fmla="*/ 48 w 79"/>
                <a:gd name="T25" fmla="*/ 3 h 63"/>
                <a:gd name="T26" fmla="*/ 61 w 79"/>
                <a:gd name="T27" fmla="*/ 3 h 63"/>
                <a:gd name="T28" fmla="*/ 71 w 79"/>
                <a:gd name="T29" fmla="*/ 4 h 63"/>
                <a:gd name="T30" fmla="*/ 78 w 79"/>
                <a:gd name="T31" fmla="*/ 4 h 63"/>
                <a:gd name="T32" fmla="*/ 79 w 79"/>
                <a:gd name="T33" fmla="*/ 4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63">
                  <a:moveTo>
                    <a:pt x="79" y="63"/>
                  </a:moveTo>
                  <a:lnTo>
                    <a:pt x="75" y="63"/>
                  </a:lnTo>
                  <a:lnTo>
                    <a:pt x="68" y="61"/>
                  </a:lnTo>
                  <a:lnTo>
                    <a:pt x="56" y="56"/>
                  </a:lnTo>
                  <a:lnTo>
                    <a:pt x="43" y="48"/>
                  </a:lnTo>
                  <a:lnTo>
                    <a:pt x="31" y="38"/>
                  </a:lnTo>
                  <a:lnTo>
                    <a:pt x="18" y="26"/>
                  </a:lnTo>
                  <a:lnTo>
                    <a:pt x="8" y="13"/>
                  </a:lnTo>
                  <a:lnTo>
                    <a:pt x="0" y="0"/>
                  </a:lnTo>
                  <a:lnTo>
                    <a:pt x="9" y="8"/>
                  </a:lnTo>
                  <a:lnTo>
                    <a:pt x="21" y="16"/>
                  </a:lnTo>
                  <a:lnTo>
                    <a:pt x="35" y="26"/>
                  </a:lnTo>
                  <a:lnTo>
                    <a:pt x="48" y="36"/>
                  </a:lnTo>
                  <a:lnTo>
                    <a:pt x="61" y="44"/>
                  </a:lnTo>
                  <a:lnTo>
                    <a:pt x="71" y="53"/>
                  </a:lnTo>
                  <a:lnTo>
                    <a:pt x="78" y="59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3" name="Freeform 249"/>
            <p:cNvSpPr>
              <a:spLocks/>
            </p:cNvSpPr>
            <p:nvPr/>
          </p:nvSpPr>
          <p:spPr bwMode="auto">
            <a:xfrm>
              <a:off x="109" y="954"/>
              <a:ext cx="74" cy="28"/>
            </a:xfrm>
            <a:custGeom>
              <a:avLst/>
              <a:gdLst>
                <a:gd name="T0" fmla="*/ 74 w 74"/>
                <a:gd name="T1" fmla="*/ 0 h 56"/>
                <a:gd name="T2" fmla="*/ 68 w 74"/>
                <a:gd name="T3" fmla="*/ 1 h 56"/>
                <a:gd name="T4" fmla="*/ 58 w 74"/>
                <a:gd name="T5" fmla="*/ 2 h 56"/>
                <a:gd name="T6" fmla="*/ 47 w 74"/>
                <a:gd name="T7" fmla="*/ 2 h 56"/>
                <a:gd name="T8" fmla="*/ 36 w 74"/>
                <a:gd name="T9" fmla="*/ 3 h 56"/>
                <a:gd name="T10" fmla="*/ 23 w 74"/>
                <a:gd name="T11" fmla="*/ 3 h 56"/>
                <a:gd name="T12" fmla="*/ 13 w 74"/>
                <a:gd name="T13" fmla="*/ 4 h 56"/>
                <a:gd name="T14" fmla="*/ 4 w 74"/>
                <a:gd name="T15" fmla="*/ 4 h 56"/>
                <a:gd name="T16" fmla="*/ 0 w 74"/>
                <a:gd name="T17" fmla="*/ 4 h 56"/>
                <a:gd name="T18" fmla="*/ 1 w 74"/>
                <a:gd name="T19" fmla="*/ 3 h 56"/>
                <a:gd name="T20" fmla="*/ 7 w 74"/>
                <a:gd name="T21" fmla="*/ 3 h 56"/>
                <a:gd name="T22" fmla="*/ 18 w 74"/>
                <a:gd name="T23" fmla="*/ 3 h 56"/>
                <a:gd name="T24" fmla="*/ 33 w 74"/>
                <a:gd name="T25" fmla="*/ 2 h 56"/>
                <a:gd name="T26" fmla="*/ 46 w 74"/>
                <a:gd name="T27" fmla="*/ 2 h 56"/>
                <a:gd name="T28" fmla="*/ 58 w 74"/>
                <a:gd name="T29" fmla="*/ 1 h 56"/>
                <a:gd name="T30" fmla="*/ 68 w 74"/>
                <a:gd name="T31" fmla="*/ 1 h 56"/>
                <a:gd name="T32" fmla="*/ 74 w 74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56">
                  <a:moveTo>
                    <a:pt x="74" y="0"/>
                  </a:moveTo>
                  <a:lnTo>
                    <a:pt x="68" y="7"/>
                  </a:lnTo>
                  <a:lnTo>
                    <a:pt x="58" y="17"/>
                  </a:lnTo>
                  <a:lnTo>
                    <a:pt x="47" y="26"/>
                  </a:lnTo>
                  <a:lnTo>
                    <a:pt x="36" y="38"/>
                  </a:lnTo>
                  <a:lnTo>
                    <a:pt x="23" y="46"/>
                  </a:lnTo>
                  <a:lnTo>
                    <a:pt x="13" y="53"/>
                  </a:lnTo>
                  <a:lnTo>
                    <a:pt x="4" y="56"/>
                  </a:lnTo>
                  <a:lnTo>
                    <a:pt x="0" y="53"/>
                  </a:lnTo>
                  <a:lnTo>
                    <a:pt x="1" y="46"/>
                  </a:lnTo>
                  <a:lnTo>
                    <a:pt x="7" y="40"/>
                  </a:lnTo>
                  <a:lnTo>
                    <a:pt x="18" y="33"/>
                  </a:lnTo>
                  <a:lnTo>
                    <a:pt x="33" y="25"/>
                  </a:lnTo>
                  <a:lnTo>
                    <a:pt x="46" y="17"/>
                  </a:lnTo>
                  <a:lnTo>
                    <a:pt x="58" y="10"/>
                  </a:lnTo>
                  <a:lnTo>
                    <a:pt x="68" y="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4" name="Freeform 250"/>
            <p:cNvSpPr>
              <a:spLocks/>
            </p:cNvSpPr>
            <p:nvPr/>
          </p:nvSpPr>
          <p:spPr bwMode="auto">
            <a:xfrm>
              <a:off x="281" y="987"/>
              <a:ext cx="60" cy="143"/>
            </a:xfrm>
            <a:custGeom>
              <a:avLst/>
              <a:gdLst>
                <a:gd name="T0" fmla="*/ 54 w 60"/>
                <a:gd name="T1" fmla="*/ 0 h 287"/>
                <a:gd name="T2" fmla="*/ 55 w 60"/>
                <a:gd name="T3" fmla="*/ 0 h 287"/>
                <a:gd name="T4" fmla="*/ 58 w 60"/>
                <a:gd name="T5" fmla="*/ 0 h 287"/>
                <a:gd name="T6" fmla="*/ 60 w 60"/>
                <a:gd name="T7" fmla="*/ 0 h 287"/>
                <a:gd name="T8" fmla="*/ 60 w 60"/>
                <a:gd name="T9" fmla="*/ 0 h 287"/>
                <a:gd name="T10" fmla="*/ 35 w 60"/>
                <a:gd name="T11" fmla="*/ 2 h 287"/>
                <a:gd name="T12" fmla="*/ 20 w 60"/>
                <a:gd name="T13" fmla="*/ 4 h 287"/>
                <a:gd name="T14" fmla="*/ 12 w 60"/>
                <a:gd name="T15" fmla="*/ 7 h 287"/>
                <a:gd name="T16" fmla="*/ 10 w 60"/>
                <a:gd name="T17" fmla="*/ 9 h 287"/>
                <a:gd name="T18" fmla="*/ 12 w 60"/>
                <a:gd name="T19" fmla="*/ 12 h 287"/>
                <a:gd name="T20" fmla="*/ 17 w 60"/>
                <a:gd name="T21" fmla="*/ 14 h 287"/>
                <a:gd name="T22" fmla="*/ 24 w 60"/>
                <a:gd name="T23" fmla="*/ 16 h 287"/>
                <a:gd name="T24" fmla="*/ 30 w 60"/>
                <a:gd name="T25" fmla="*/ 17 h 287"/>
                <a:gd name="T26" fmla="*/ 17 w 60"/>
                <a:gd name="T27" fmla="*/ 16 h 287"/>
                <a:gd name="T28" fmla="*/ 7 w 60"/>
                <a:gd name="T29" fmla="*/ 14 h 287"/>
                <a:gd name="T30" fmla="*/ 1 w 60"/>
                <a:gd name="T31" fmla="*/ 12 h 287"/>
                <a:gd name="T32" fmla="*/ 0 w 60"/>
                <a:gd name="T33" fmla="*/ 9 h 287"/>
                <a:gd name="T34" fmla="*/ 4 w 60"/>
                <a:gd name="T35" fmla="*/ 6 h 287"/>
                <a:gd name="T36" fmla="*/ 14 w 60"/>
                <a:gd name="T37" fmla="*/ 3 h 287"/>
                <a:gd name="T38" fmla="*/ 30 w 60"/>
                <a:gd name="T39" fmla="*/ 1 h 287"/>
                <a:gd name="T40" fmla="*/ 54 w 60"/>
                <a:gd name="T41" fmla="*/ 0 h 2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0" h="287">
                  <a:moveTo>
                    <a:pt x="54" y="0"/>
                  </a:moveTo>
                  <a:lnTo>
                    <a:pt x="55" y="0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0" y="7"/>
                  </a:lnTo>
                  <a:lnTo>
                    <a:pt x="35" y="41"/>
                  </a:lnTo>
                  <a:lnTo>
                    <a:pt x="20" y="79"/>
                  </a:lnTo>
                  <a:lnTo>
                    <a:pt x="12" y="119"/>
                  </a:lnTo>
                  <a:lnTo>
                    <a:pt x="10" y="157"/>
                  </a:lnTo>
                  <a:lnTo>
                    <a:pt x="12" y="195"/>
                  </a:lnTo>
                  <a:lnTo>
                    <a:pt x="17" y="230"/>
                  </a:lnTo>
                  <a:lnTo>
                    <a:pt x="24" y="261"/>
                  </a:lnTo>
                  <a:lnTo>
                    <a:pt x="30" y="287"/>
                  </a:lnTo>
                  <a:lnTo>
                    <a:pt x="17" y="269"/>
                  </a:lnTo>
                  <a:lnTo>
                    <a:pt x="7" y="239"/>
                  </a:lnTo>
                  <a:lnTo>
                    <a:pt x="1" y="198"/>
                  </a:lnTo>
                  <a:lnTo>
                    <a:pt x="0" y="154"/>
                  </a:lnTo>
                  <a:lnTo>
                    <a:pt x="4" y="107"/>
                  </a:lnTo>
                  <a:lnTo>
                    <a:pt x="14" y="63"/>
                  </a:lnTo>
                  <a:lnTo>
                    <a:pt x="30" y="2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5" name="Freeform 251"/>
            <p:cNvSpPr>
              <a:spLocks/>
            </p:cNvSpPr>
            <p:nvPr/>
          </p:nvSpPr>
          <p:spPr bwMode="auto">
            <a:xfrm>
              <a:off x="293" y="1110"/>
              <a:ext cx="55" cy="19"/>
            </a:xfrm>
            <a:custGeom>
              <a:avLst/>
              <a:gdLst>
                <a:gd name="T0" fmla="*/ 0 w 55"/>
                <a:gd name="T1" fmla="*/ 0 h 36"/>
                <a:gd name="T2" fmla="*/ 6 w 55"/>
                <a:gd name="T3" fmla="*/ 1 h 36"/>
                <a:gd name="T4" fmla="*/ 13 w 55"/>
                <a:gd name="T5" fmla="*/ 1 h 36"/>
                <a:gd name="T6" fmla="*/ 22 w 55"/>
                <a:gd name="T7" fmla="*/ 2 h 36"/>
                <a:gd name="T8" fmla="*/ 32 w 55"/>
                <a:gd name="T9" fmla="*/ 2 h 36"/>
                <a:gd name="T10" fmla="*/ 39 w 55"/>
                <a:gd name="T11" fmla="*/ 2 h 36"/>
                <a:gd name="T12" fmla="*/ 46 w 55"/>
                <a:gd name="T13" fmla="*/ 3 h 36"/>
                <a:gd name="T14" fmla="*/ 52 w 55"/>
                <a:gd name="T15" fmla="*/ 3 h 36"/>
                <a:gd name="T16" fmla="*/ 55 w 55"/>
                <a:gd name="T17" fmla="*/ 3 h 36"/>
                <a:gd name="T18" fmla="*/ 55 w 55"/>
                <a:gd name="T19" fmla="*/ 2 h 36"/>
                <a:gd name="T20" fmla="*/ 51 w 55"/>
                <a:gd name="T21" fmla="*/ 2 h 36"/>
                <a:gd name="T22" fmla="*/ 45 w 55"/>
                <a:gd name="T23" fmla="*/ 2 h 36"/>
                <a:gd name="T24" fmla="*/ 36 w 55"/>
                <a:gd name="T25" fmla="*/ 2 h 36"/>
                <a:gd name="T26" fmla="*/ 28 w 55"/>
                <a:gd name="T27" fmla="*/ 1 h 36"/>
                <a:gd name="T28" fmla="*/ 18 w 55"/>
                <a:gd name="T29" fmla="*/ 1 h 36"/>
                <a:gd name="T30" fmla="*/ 8 w 55"/>
                <a:gd name="T31" fmla="*/ 1 h 36"/>
                <a:gd name="T32" fmla="*/ 0 w 55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6">
                  <a:moveTo>
                    <a:pt x="0" y="0"/>
                  </a:moveTo>
                  <a:lnTo>
                    <a:pt x="6" y="6"/>
                  </a:lnTo>
                  <a:lnTo>
                    <a:pt x="13" y="15"/>
                  </a:lnTo>
                  <a:lnTo>
                    <a:pt x="22" y="21"/>
                  </a:lnTo>
                  <a:lnTo>
                    <a:pt x="32" y="26"/>
                  </a:lnTo>
                  <a:lnTo>
                    <a:pt x="39" y="31"/>
                  </a:lnTo>
                  <a:lnTo>
                    <a:pt x="46" y="34"/>
                  </a:lnTo>
                  <a:lnTo>
                    <a:pt x="52" y="36"/>
                  </a:lnTo>
                  <a:lnTo>
                    <a:pt x="55" y="34"/>
                  </a:lnTo>
                  <a:lnTo>
                    <a:pt x="55" y="31"/>
                  </a:lnTo>
                  <a:lnTo>
                    <a:pt x="51" y="28"/>
                  </a:lnTo>
                  <a:lnTo>
                    <a:pt x="45" y="25"/>
                  </a:lnTo>
                  <a:lnTo>
                    <a:pt x="36" y="20"/>
                  </a:lnTo>
                  <a:lnTo>
                    <a:pt x="28" y="16"/>
                  </a:lnTo>
                  <a:lnTo>
                    <a:pt x="18" y="11"/>
                  </a:lnTo>
                  <a:lnTo>
                    <a:pt x="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6" name="Freeform 252"/>
            <p:cNvSpPr>
              <a:spLocks/>
            </p:cNvSpPr>
            <p:nvPr/>
          </p:nvSpPr>
          <p:spPr bwMode="auto">
            <a:xfrm>
              <a:off x="289" y="1098"/>
              <a:ext cx="59" cy="21"/>
            </a:xfrm>
            <a:custGeom>
              <a:avLst/>
              <a:gdLst>
                <a:gd name="T0" fmla="*/ 59 w 59"/>
                <a:gd name="T1" fmla="*/ 3 h 41"/>
                <a:gd name="T2" fmla="*/ 56 w 59"/>
                <a:gd name="T3" fmla="*/ 3 h 41"/>
                <a:gd name="T4" fmla="*/ 52 w 59"/>
                <a:gd name="T5" fmla="*/ 3 h 41"/>
                <a:gd name="T6" fmla="*/ 43 w 59"/>
                <a:gd name="T7" fmla="*/ 3 h 41"/>
                <a:gd name="T8" fmla="*/ 34 w 59"/>
                <a:gd name="T9" fmla="*/ 3 h 41"/>
                <a:gd name="T10" fmla="*/ 24 w 59"/>
                <a:gd name="T11" fmla="*/ 2 h 41"/>
                <a:gd name="T12" fmla="*/ 14 w 59"/>
                <a:gd name="T13" fmla="*/ 2 h 41"/>
                <a:gd name="T14" fmla="*/ 7 w 59"/>
                <a:gd name="T15" fmla="*/ 1 h 41"/>
                <a:gd name="T16" fmla="*/ 0 w 59"/>
                <a:gd name="T17" fmla="*/ 0 h 41"/>
                <a:gd name="T18" fmla="*/ 7 w 59"/>
                <a:gd name="T19" fmla="*/ 1 h 41"/>
                <a:gd name="T20" fmla="*/ 16 w 59"/>
                <a:gd name="T21" fmla="*/ 1 h 41"/>
                <a:gd name="T22" fmla="*/ 26 w 59"/>
                <a:gd name="T23" fmla="*/ 1 h 41"/>
                <a:gd name="T24" fmla="*/ 36 w 59"/>
                <a:gd name="T25" fmla="*/ 2 h 41"/>
                <a:gd name="T26" fmla="*/ 46 w 59"/>
                <a:gd name="T27" fmla="*/ 2 h 41"/>
                <a:gd name="T28" fmla="*/ 53 w 59"/>
                <a:gd name="T29" fmla="*/ 3 h 41"/>
                <a:gd name="T30" fmla="*/ 57 w 59"/>
                <a:gd name="T31" fmla="*/ 3 h 41"/>
                <a:gd name="T32" fmla="*/ 59 w 59"/>
                <a:gd name="T33" fmla="*/ 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41">
                  <a:moveTo>
                    <a:pt x="59" y="40"/>
                  </a:moveTo>
                  <a:lnTo>
                    <a:pt x="56" y="41"/>
                  </a:lnTo>
                  <a:lnTo>
                    <a:pt x="52" y="40"/>
                  </a:lnTo>
                  <a:lnTo>
                    <a:pt x="43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7" y="10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0"/>
                  </a:lnTo>
                  <a:lnTo>
                    <a:pt x="26" y="16"/>
                  </a:lnTo>
                  <a:lnTo>
                    <a:pt x="36" y="21"/>
                  </a:lnTo>
                  <a:lnTo>
                    <a:pt x="46" y="28"/>
                  </a:lnTo>
                  <a:lnTo>
                    <a:pt x="53" y="33"/>
                  </a:lnTo>
                  <a:lnTo>
                    <a:pt x="57" y="36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7" name="Freeform 253"/>
            <p:cNvSpPr>
              <a:spLocks/>
            </p:cNvSpPr>
            <p:nvPr/>
          </p:nvSpPr>
          <p:spPr bwMode="auto">
            <a:xfrm>
              <a:off x="283" y="1069"/>
              <a:ext cx="78" cy="28"/>
            </a:xfrm>
            <a:custGeom>
              <a:avLst/>
              <a:gdLst>
                <a:gd name="T0" fmla="*/ 78 w 78"/>
                <a:gd name="T1" fmla="*/ 4 h 56"/>
                <a:gd name="T2" fmla="*/ 73 w 78"/>
                <a:gd name="T3" fmla="*/ 4 h 56"/>
                <a:gd name="T4" fmla="*/ 65 w 78"/>
                <a:gd name="T5" fmla="*/ 4 h 56"/>
                <a:gd name="T6" fmla="*/ 55 w 78"/>
                <a:gd name="T7" fmla="*/ 4 h 56"/>
                <a:gd name="T8" fmla="*/ 42 w 78"/>
                <a:gd name="T9" fmla="*/ 3 h 56"/>
                <a:gd name="T10" fmla="*/ 29 w 78"/>
                <a:gd name="T11" fmla="*/ 3 h 56"/>
                <a:gd name="T12" fmla="*/ 16 w 78"/>
                <a:gd name="T13" fmla="*/ 2 h 56"/>
                <a:gd name="T14" fmla="*/ 6 w 78"/>
                <a:gd name="T15" fmla="*/ 1 h 56"/>
                <a:gd name="T16" fmla="*/ 0 w 78"/>
                <a:gd name="T17" fmla="*/ 0 h 56"/>
                <a:gd name="T18" fmla="*/ 6 w 78"/>
                <a:gd name="T19" fmla="*/ 1 h 56"/>
                <a:gd name="T20" fmla="*/ 16 w 78"/>
                <a:gd name="T21" fmla="*/ 1 h 56"/>
                <a:gd name="T22" fmla="*/ 30 w 78"/>
                <a:gd name="T23" fmla="*/ 2 h 56"/>
                <a:gd name="T24" fmla="*/ 43 w 78"/>
                <a:gd name="T25" fmla="*/ 2 h 56"/>
                <a:gd name="T26" fmla="*/ 58 w 78"/>
                <a:gd name="T27" fmla="*/ 3 h 56"/>
                <a:gd name="T28" fmla="*/ 69 w 78"/>
                <a:gd name="T29" fmla="*/ 3 h 56"/>
                <a:gd name="T30" fmla="*/ 76 w 78"/>
                <a:gd name="T31" fmla="*/ 4 h 56"/>
                <a:gd name="T32" fmla="*/ 78 w 78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56">
                  <a:moveTo>
                    <a:pt x="78" y="55"/>
                  </a:moveTo>
                  <a:lnTo>
                    <a:pt x="73" y="56"/>
                  </a:lnTo>
                  <a:lnTo>
                    <a:pt x="65" y="55"/>
                  </a:lnTo>
                  <a:lnTo>
                    <a:pt x="55" y="50"/>
                  </a:lnTo>
                  <a:lnTo>
                    <a:pt x="42" y="41"/>
                  </a:lnTo>
                  <a:lnTo>
                    <a:pt x="29" y="33"/>
                  </a:lnTo>
                  <a:lnTo>
                    <a:pt x="16" y="23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5"/>
                  </a:lnTo>
                  <a:lnTo>
                    <a:pt x="16" y="12"/>
                  </a:lnTo>
                  <a:lnTo>
                    <a:pt x="30" y="20"/>
                  </a:lnTo>
                  <a:lnTo>
                    <a:pt x="43" y="28"/>
                  </a:lnTo>
                  <a:lnTo>
                    <a:pt x="58" y="37"/>
                  </a:lnTo>
                  <a:lnTo>
                    <a:pt x="69" y="45"/>
                  </a:lnTo>
                  <a:lnTo>
                    <a:pt x="76" y="50"/>
                  </a:lnTo>
                  <a:lnTo>
                    <a:pt x="78" y="5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8" name="Freeform 254"/>
            <p:cNvSpPr>
              <a:spLocks/>
            </p:cNvSpPr>
            <p:nvPr/>
          </p:nvSpPr>
          <p:spPr bwMode="auto">
            <a:xfrm>
              <a:off x="288" y="1043"/>
              <a:ext cx="84" cy="31"/>
            </a:xfrm>
            <a:custGeom>
              <a:avLst/>
              <a:gdLst>
                <a:gd name="T0" fmla="*/ 84 w 84"/>
                <a:gd name="T1" fmla="*/ 3 h 63"/>
                <a:gd name="T2" fmla="*/ 80 w 84"/>
                <a:gd name="T3" fmla="*/ 3 h 63"/>
                <a:gd name="T4" fmla="*/ 70 w 84"/>
                <a:gd name="T5" fmla="*/ 3 h 63"/>
                <a:gd name="T6" fmla="*/ 57 w 84"/>
                <a:gd name="T7" fmla="*/ 3 h 63"/>
                <a:gd name="T8" fmla="*/ 43 w 84"/>
                <a:gd name="T9" fmla="*/ 2 h 63"/>
                <a:gd name="T10" fmla="*/ 28 w 84"/>
                <a:gd name="T11" fmla="*/ 2 h 63"/>
                <a:gd name="T12" fmla="*/ 15 w 84"/>
                <a:gd name="T13" fmla="*/ 1 h 63"/>
                <a:gd name="T14" fmla="*/ 5 w 84"/>
                <a:gd name="T15" fmla="*/ 0 h 63"/>
                <a:gd name="T16" fmla="*/ 0 w 84"/>
                <a:gd name="T17" fmla="*/ 0 h 63"/>
                <a:gd name="T18" fmla="*/ 5 w 84"/>
                <a:gd name="T19" fmla="*/ 0 h 63"/>
                <a:gd name="T20" fmla="*/ 17 w 84"/>
                <a:gd name="T21" fmla="*/ 0 h 63"/>
                <a:gd name="T22" fmla="*/ 31 w 84"/>
                <a:gd name="T23" fmla="*/ 1 h 63"/>
                <a:gd name="T24" fmla="*/ 47 w 84"/>
                <a:gd name="T25" fmla="*/ 1 h 63"/>
                <a:gd name="T26" fmla="*/ 61 w 84"/>
                <a:gd name="T27" fmla="*/ 2 h 63"/>
                <a:gd name="T28" fmla="*/ 73 w 84"/>
                <a:gd name="T29" fmla="*/ 3 h 63"/>
                <a:gd name="T30" fmla="*/ 81 w 84"/>
                <a:gd name="T31" fmla="*/ 3 h 63"/>
                <a:gd name="T32" fmla="*/ 84 w 84"/>
                <a:gd name="T33" fmla="*/ 3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3">
                  <a:moveTo>
                    <a:pt x="84" y="61"/>
                  </a:moveTo>
                  <a:lnTo>
                    <a:pt x="80" y="63"/>
                  </a:lnTo>
                  <a:lnTo>
                    <a:pt x="70" y="60"/>
                  </a:lnTo>
                  <a:lnTo>
                    <a:pt x="57" y="53"/>
                  </a:lnTo>
                  <a:lnTo>
                    <a:pt x="43" y="43"/>
                  </a:lnTo>
                  <a:lnTo>
                    <a:pt x="28" y="33"/>
                  </a:lnTo>
                  <a:lnTo>
                    <a:pt x="15" y="22"/>
                  </a:lnTo>
                  <a:lnTo>
                    <a:pt x="5" y="10"/>
                  </a:lnTo>
                  <a:lnTo>
                    <a:pt x="0" y="0"/>
                  </a:lnTo>
                  <a:lnTo>
                    <a:pt x="5" y="5"/>
                  </a:lnTo>
                  <a:lnTo>
                    <a:pt x="17" y="12"/>
                  </a:lnTo>
                  <a:lnTo>
                    <a:pt x="31" y="20"/>
                  </a:lnTo>
                  <a:lnTo>
                    <a:pt x="47" y="30"/>
                  </a:lnTo>
                  <a:lnTo>
                    <a:pt x="61" y="42"/>
                  </a:lnTo>
                  <a:lnTo>
                    <a:pt x="73" y="50"/>
                  </a:lnTo>
                  <a:lnTo>
                    <a:pt x="81" y="56"/>
                  </a:lnTo>
                  <a:lnTo>
                    <a:pt x="84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39" name="Freeform 255"/>
            <p:cNvSpPr>
              <a:spLocks/>
            </p:cNvSpPr>
            <p:nvPr/>
          </p:nvSpPr>
          <p:spPr bwMode="auto">
            <a:xfrm>
              <a:off x="295" y="1025"/>
              <a:ext cx="69" cy="33"/>
            </a:xfrm>
            <a:custGeom>
              <a:avLst/>
              <a:gdLst>
                <a:gd name="T0" fmla="*/ 69 w 69"/>
                <a:gd name="T1" fmla="*/ 5 h 66"/>
                <a:gd name="T2" fmla="*/ 64 w 69"/>
                <a:gd name="T3" fmla="*/ 5 h 66"/>
                <a:gd name="T4" fmla="*/ 57 w 69"/>
                <a:gd name="T5" fmla="*/ 4 h 66"/>
                <a:gd name="T6" fmla="*/ 46 w 69"/>
                <a:gd name="T7" fmla="*/ 4 h 66"/>
                <a:gd name="T8" fmla="*/ 34 w 69"/>
                <a:gd name="T9" fmla="*/ 3 h 66"/>
                <a:gd name="T10" fmla="*/ 21 w 69"/>
                <a:gd name="T11" fmla="*/ 2 h 66"/>
                <a:gd name="T12" fmla="*/ 11 w 69"/>
                <a:gd name="T13" fmla="*/ 2 h 66"/>
                <a:gd name="T14" fmla="*/ 3 w 69"/>
                <a:gd name="T15" fmla="*/ 1 h 66"/>
                <a:gd name="T16" fmla="*/ 0 w 69"/>
                <a:gd name="T17" fmla="*/ 0 h 66"/>
                <a:gd name="T18" fmla="*/ 7 w 69"/>
                <a:gd name="T19" fmla="*/ 1 h 66"/>
                <a:gd name="T20" fmla="*/ 17 w 69"/>
                <a:gd name="T21" fmla="*/ 1 h 66"/>
                <a:gd name="T22" fmla="*/ 28 w 69"/>
                <a:gd name="T23" fmla="*/ 2 h 66"/>
                <a:gd name="T24" fmla="*/ 41 w 69"/>
                <a:gd name="T25" fmla="*/ 3 h 66"/>
                <a:gd name="T26" fmla="*/ 53 w 69"/>
                <a:gd name="T27" fmla="*/ 3 h 66"/>
                <a:gd name="T28" fmla="*/ 63 w 69"/>
                <a:gd name="T29" fmla="*/ 4 h 66"/>
                <a:gd name="T30" fmla="*/ 69 w 69"/>
                <a:gd name="T31" fmla="*/ 4 h 66"/>
                <a:gd name="T32" fmla="*/ 69 w 69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6">
                  <a:moveTo>
                    <a:pt x="69" y="66"/>
                  </a:moveTo>
                  <a:lnTo>
                    <a:pt x="64" y="66"/>
                  </a:lnTo>
                  <a:lnTo>
                    <a:pt x="57" y="61"/>
                  </a:lnTo>
                  <a:lnTo>
                    <a:pt x="46" y="53"/>
                  </a:lnTo>
                  <a:lnTo>
                    <a:pt x="34" y="43"/>
                  </a:lnTo>
                  <a:lnTo>
                    <a:pt x="21" y="31"/>
                  </a:lnTo>
                  <a:lnTo>
                    <a:pt x="11" y="19"/>
                  </a:lnTo>
                  <a:lnTo>
                    <a:pt x="3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7" y="13"/>
                  </a:lnTo>
                  <a:lnTo>
                    <a:pt x="28" y="23"/>
                  </a:lnTo>
                  <a:lnTo>
                    <a:pt x="41" y="33"/>
                  </a:lnTo>
                  <a:lnTo>
                    <a:pt x="53" y="44"/>
                  </a:lnTo>
                  <a:lnTo>
                    <a:pt x="63" y="53"/>
                  </a:lnTo>
                  <a:lnTo>
                    <a:pt x="69" y="61"/>
                  </a:lnTo>
                  <a:lnTo>
                    <a:pt x="69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0" name="Freeform 256"/>
            <p:cNvSpPr>
              <a:spLocks/>
            </p:cNvSpPr>
            <p:nvPr/>
          </p:nvSpPr>
          <p:spPr bwMode="auto">
            <a:xfrm>
              <a:off x="305" y="1012"/>
              <a:ext cx="56" cy="27"/>
            </a:xfrm>
            <a:custGeom>
              <a:avLst/>
              <a:gdLst>
                <a:gd name="T0" fmla="*/ 56 w 56"/>
                <a:gd name="T1" fmla="*/ 3 h 55"/>
                <a:gd name="T2" fmla="*/ 53 w 56"/>
                <a:gd name="T3" fmla="*/ 3 h 55"/>
                <a:gd name="T4" fmla="*/ 46 w 56"/>
                <a:gd name="T5" fmla="*/ 3 h 55"/>
                <a:gd name="T6" fmla="*/ 37 w 56"/>
                <a:gd name="T7" fmla="*/ 3 h 55"/>
                <a:gd name="T8" fmla="*/ 29 w 56"/>
                <a:gd name="T9" fmla="*/ 2 h 55"/>
                <a:gd name="T10" fmla="*/ 18 w 56"/>
                <a:gd name="T11" fmla="*/ 2 h 55"/>
                <a:gd name="T12" fmla="*/ 10 w 56"/>
                <a:gd name="T13" fmla="*/ 1 h 55"/>
                <a:gd name="T14" fmla="*/ 3 w 56"/>
                <a:gd name="T15" fmla="*/ 0 h 55"/>
                <a:gd name="T16" fmla="*/ 0 w 56"/>
                <a:gd name="T17" fmla="*/ 0 h 55"/>
                <a:gd name="T18" fmla="*/ 6 w 56"/>
                <a:gd name="T19" fmla="*/ 0 h 55"/>
                <a:gd name="T20" fmla="*/ 14 w 56"/>
                <a:gd name="T21" fmla="*/ 0 h 55"/>
                <a:gd name="T22" fmla="*/ 23 w 56"/>
                <a:gd name="T23" fmla="*/ 1 h 55"/>
                <a:gd name="T24" fmla="*/ 34 w 56"/>
                <a:gd name="T25" fmla="*/ 1 h 55"/>
                <a:gd name="T26" fmla="*/ 43 w 56"/>
                <a:gd name="T27" fmla="*/ 2 h 55"/>
                <a:gd name="T28" fmla="*/ 51 w 56"/>
                <a:gd name="T29" fmla="*/ 2 h 55"/>
                <a:gd name="T30" fmla="*/ 56 w 56"/>
                <a:gd name="T31" fmla="*/ 3 h 55"/>
                <a:gd name="T32" fmla="*/ 56 w 56"/>
                <a:gd name="T33" fmla="*/ 3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5">
                  <a:moveTo>
                    <a:pt x="56" y="55"/>
                  </a:moveTo>
                  <a:lnTo>
                    <a:pt x="53" y="55"/>
                  </a:lnTo>
                  <a:lnTo>
                    <a:pt x="46" y="53"/>
                  </a:lnTo>
                  <a:lnTo>
                    <a:pt x="37" y="48"/>
                  </a:lnTo>
                  <a:lnTo>
                    <a:pt x="29" y="42"/>
                  </a:lnTo>
                  <a:lnTo>
                    <a:pt x="18" y="32"/>
                  </a:lnTo>
                  <a:lnTo>
                    <a:pt x="10" y="22"/>
                  </a:lnTo>
                  <a:lnTo>
                    <a:pt x="3" y="12"/>
                  </a:lnTo>
                  <a:lnTo>
                    <a:pt x="0" y="0"/>
                  </a:lnTo>
                  <a:lnTo>
                    <a:pt x="6" y="7"/>
                  </a:lnTo>
                  <a:lnTo>
                    <a:pt x="14" y="13"/>
                  </a:lnTo>
                  <a:lnTo>
                    <a:pt x="23" y="22"/>
                  </a:lnTo>
                  <a:lnTo>
                    <a:pt x="34" y="30"/>
                  </a:lnTo>
                  <a:lnTo>
                    <a:pt x="43" y="38"/>
                  </a:lnTo>
                  <a:lnTo>
                    <a:pt x="51" y="46"/>
                  </a:lnTo>
                  <a:lnTo>
                    <a:pt x="56" y="51"/>
                  </a:lnTo>
                  <a:lnTo>
                    <a:pt x="56" y="5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1" name="Freeform 257"/>
            <p:cNvSpPr>
              <a:spLocks/>
            </p:cNvSpPr>
            <p:nvPr/>
          </p:nvSpPr>
          <p:spPr bwMode="auto">
            <a:xfrm>
              <a:off x="321" y="999"/>
              <a:ext cx="40" cy="24"/>
            </a:xfrm>
            <a:custGeom>
              <a:avLst/>
              <a:gdLst>
                <a:gd name="T0" fmla="*/ 40 w 40"/>
                <a:gd name="T1" fmla="*/ 3 h 48"/>
                <a:gd name="T2" fmla="*/ 37 w 40"/>
                <a:gd name="T3" fmla="*/ 3 h 48"/>
                <a:gd name="T4" fmla="*/ 31 w 40"/>
                <a:gd name="T5" fmla="*/ 3 h 48"/>
                <a:gd name="T6" fmla="*/ 24 w 40"/>
                <a:gd name="T7" fmla="*/ 3 h 48"/>
                <a:gd name="T8" fmla="*/ 17 w 40"/>
                <a:gd name="T9" fmla="*/ 2 h 48"/>
                <a:gd name="T10" fmla="*/ 10 w 40"/>
                <a:gd name="T11" fmla="*/ 2 h 48"/>
                <a:gd name="T12" fmla="*/ 4 w 40"/>
                <a:gd name="T13" fmla="*/ 1 h 48"/>
                <a:gd name="T14" fmla="*/ 1 w 40"/>
                <a:gd name="T15" fmla="*/ 1 h 48"/>
                <a:gd name="T16" fmla="*/ 0 w 40"/>
                <a:gd name="T17" fmla="*/ 0 h 48"/>
                <a:gd name="T18" fmla="*/ 10 w 40"/>
                <a:gd name="T19" fmla="*/ 1 h 48"/>
                <a:gd name="T20" fmla="*/ 23 w 40"/>
                <a:gd name="T21" fmla="*/ 2 h 48"/>
                <a:gd name="T22" fmla="*/ 34 w 40"/>
                <a:gd name="T23" fmla="*/ 3 h 48"/>
                <a:gd name="T24" fmla="*/ 40 w 40"/>
                <a:gd name="T25" fmla="*/ 3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" h="48">
                  <a:moveTo>
                    <a:pt x="40" y="48"/>
                  </a:moveTo>
                  <a:lnTo>
                    <a:pt x="37" y="48"/>
                  </a:lnTo>
                  <a:lnTo>
                    <a:pt x="31" y="44"/>
                  </a:lnTo>
                  <a:lnTo>
                    <a:pt x="24" y="38"/>
                  </a:lnTo>
                  <a:lnTo>
                    <a:pt x="17" y="30"/>
                  </a:lnTo>
                  <a:lnTo>
                    <a:pt x="10" y="21"/>
                  </a:lnTo>
                  <a:lnTo>
                    <a:pt x="4" y="13"/>
                  </a:lnTo>
                  <a:lnTo>
                    <a:pt x="1" y="5"/>
                  </a:lnTo>
                  <a:lnTo>
                    <a:pt x="0" y="0"/>
                  </a:lnTo>
                  <a:lnTo>
                    <a:pt x="10" y="10"/>
                  </a:lnTo>
                  <a:lnTo>
                    <a:pt x="23" y="25"/>
                  </a:lnTo>
                  <a:lnTo>
                    <a:pt x="34" y="3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2" name="Freeform 258"/>
            <p:cNvSpPr>
              <a:spLocks/>
            </p:cNvSpPr>
            <p:nvPr/>
          </p:nvSpPr>
          <p:spPr bwMode="auto">
            <a:xfrm>
              <a:off x="331" y="991"/>
              <a:ext cx="24" cy="15"/>
            </a:xfrm>
            <a:custGeom>
              <a:avLst/>
              <a:gdLst>
                <a:gd name="T0" fmla="*/ 24 w 24"/>
                <a:gd name="T1" fmla="*/ 1 h 32"/>
                <a:gd name="T2" fmla="*/ 17 w 24"/>
                <a:gd name="T3" fmla="*/ 1 h 32"/>
                <a:gd name="T4" fmla="*/ 8 w 24"/>
                <a:gd name="T5" fmla="*/ 1 h 32"/>
                <a:gd name="T6" fmla="*/ 0 w 24"/>
                <a:gd name="T7" fmla="*/ 0 h 32"/>
                <a:gd name="T8" fmla="*/ 0 w 24"/>
                <a:gd name="T9" fmla="*/ 0 h 32"/>
                <a:gd name="T10" fmla="*/ 5 w 24"/>
                <a:gd name="T11" fmla="*/ 0 h 32"/>
                <a:gd name="T12" fmla="*/ 17 w 24"/>
                <a:gd name="T13" fmla="*/ 1 h 32"/>
                <a:gd name="T14" fmla="*/ 24 w 24"/>
                <a:gd name="T15" fmla="*/ 1 h 32"/>
                <a:gd name="T16" fmla="*/ 24 w 24"/>
                <a:gd name="T17" fmla="*/ 1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2">
                  <a:moveTo>
                    <a:pt x="24" y="32"/>
                  </a:moveTo>
                  <a:lnTo>
                    <a:pt x="17" y="30"/>
                  </a:lnTo>
                  <a:lnTo>
                    <a:pt x="8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" y="12"/>
                  </a:lnTo>
                  <a:lnTo>
                    <a:pt x="17" y="20"/>
                  </a:lnTo>
                  <a:lnTo>
                    <a:pt x="24" y="27"/>
                  </a:lnTo>
                  <a:lnTo>
                    <a:pt x="24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3" name="Freeform 259"/>
            <p:cNvSpPr>
              <a:spLocks/>
            </p:cNvSpPr>
            <p:nvPr/>
          </p:nvSpPr>
          <p:spPr bwMode="auto">
            <a:xfrm>
              <a:off x="303" y="1122"/>
              <a:ext cx="35" cy="18"/>
            </a:xfrm>
            <a:custGeom>
              <a:avLst/>
              <a:gdLst>
                <a:gd name="T0" fmla="*/ 0 w 35"/>
                <a:gd name="T1" fmla="*/ 0 h 36"/>
                <a:gd name="T2" fmla="*/ 9 w 35"/>
                <a:gd name="T3" fmla="*/ 1 h 36"/>
                <a:gd name="T4" fmla="*/ 22 w 35"/>
                <a:gd name="T5" fmla="*/ 1 h 36"/>
                <a:gd name="T6" fmla="*/ 33 w 35"/>
                <a:gd name="T7" fmla="*/ 2 h 36"/>
                <a:gd name="T8" fmla="*/ 35 w 35"/>
                <a:gd name="T9" fmla="*/ 3 h 36"/>
                <a:gd name="T10" fmla="*/ 28 w 35"/>
                <a:gd name="T11" fmla="*/ 3 h 36"/>
                <a:gd name="T12" fmla="*/ 18 w 35"/>
                <a:gd name="T13" fmla="*/ 2 h 36"/>
                <a:gd name="T14" fmla="*/ 8 w 35"/>
                <a:gd name="T15" fmla="*/ 1 h 36"/>
                <a:gd name="T16" fmla="*/ 0 w 35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36">
                  <a:moveTo>
                    <a:pt x="0" y="0"/>
                  </a:moveTo>
                  <a:lnTo>
                    <a:pt x="9" y="5"/>
                  </a:lnTo>
                  <a:lnTo>
                    <a:pt x="22" y="15"/>
                  </a:lnTo>
                  <a:lnTo>
                    <a:pt x="33" y="26"/>
                  </a:lnTo>
                  <a:lnTo>
                    <a:pt x="35" y="36"/>
                  </a:lnTo>
                  <a:lnTo>
                    <a:pt x="28" y="35"/>
                  </a:lnTo>
                  <a:lnTo>
                    <a:pt x="18" y="25"/>
                  </a:lnTo>
                  <a:lnTo>
                    <a:pt x="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4" name="Freeform 260"/>
            <p:cNvSpPr>
              <a:spLocks/>
            </p:cNvSpPr>
            <p:nvPr/>
          </p:nvSpPr>
          <p:spPr bwMode="auto">
            <a:xfrm>
              <a:off x="285" y="1121"/>
              <a:ext cx="17" cy="22"/>
            </a:xfrm>
            <a:custGeom>
              <a:avLst/>
              <a:gdLst>
                <a:gd name="T0" fmla="*/ 17 w 17"/>
                <a:gd name="T1" fmla="*/ 0 h 43"/>
                <a:gd name="T2" fmla="*/ 13 w 17"/>
                <a:gd name="T3" fmla="*/ 1 h 43"/>
                <a:gd name="T4" fmla="*/ 6 w 17"/>
                <a:gd name="T5" fmla="*/ 2 h 43"/>
                <a:gd name="T6" fmla="*/ 0 w 17"/>
                <a:gd name="T7" fmla="*/ 3 h 43"/>
                <a:gd name="T8" fmla="*/ 1 w 17"/>
                <a:gd name="T9" fmla="*/ 3 h 43"/>
                <a:gd name="T10" fmla="*/ 7 w 17"/>
                <a:gd name="T11" fmla="*/ 3 h 43"/>
                <a:gd name="T12" fmla="*/ 11 w 17"/>
                <a:gd name="T13" fmla="*/ 2 h 43"/>
                <a:gd name="T14" fmla="*/ 16 w 17"/>
                <a:gd name="T15" fmla="*/ 1 h 43"/>
                <a:gd name="T16" fmla="*/ 17 w 17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3">
                  <a:moveTo>
                    <a:pt x="17" y="0"/>
                  </a:moveTo>
                  <a:lnTo>
                    <a:pt x="13" y="8"/>
                  </a:lnTo>
                  <a:lnTo>
                    <a:pt x="6" y="22"/>
                  </a:lnTo>
                  <a:lnTo>
                    <a:pt x="0" y="35"/>
                  </a:lnTo>
                  <a:lnTo>
                    <a:pt x="1" y="43"/>
                  </a:lnTo>
                  <a:lnTo>
                    <a:pt x="7" y="40"/>
                  </a:lnTo>
                  <a:lnTo>
                    <a:pt x="11" y="28"/>
                  </a:lnTo>
                  <a:lnTo>
                    <a:pt x="16" y="1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5" name="Freeform 261"/>
            <p:cNvSpPr>
              <a:spLocks/>
            </p:cNvSpPr>
            <p:nvPr/>
          </p:nvSpPr>
          <p:spPr bwMode="auto">
            <a:xfrm>
              <a:off x="306" y="1126"/>
              <a:ext cx="10" cy="24"/>
            </a:xfrm>
            <a:custGeom>
              <a:avLst/>
              <a:gdLst>
                <a:gd name="T0" fmla="*/ 0 w 10"/>
                <a:gd name="T1" fmla="*/ 0 h 48"/>
                <a:gd name="T2" fmla="*/ 0 w 10"/>
                <a:gd name="T3" fmla="*/ 1 h 48"/>
                <a:gd name="T4" fmla="*/ 0 w 10"/>
                <a:gd name="T5" fmla="*/ 2 h 48"/>
                <a:gd name="T6" fmla="*/ 2 w 10"/>
                <a:gd name="T7" fmla="*/ 3 h 48"/>
                <a:gd name="T8" fmla="*/ 6 w 10"/>
                <a:gd name="T9" fmla="*/ 3 h 48"/>
                <a:gd name="T10" fmla="*/ 10 w 10"/>
                <a:gd name="T11" fmla="*/ 3 h 48"/>
                <a:gd name="T12" fmla="*/ 7 w 10"/>
                <a:gd name="T13" fmla="*/ 2 h 48"/>
                <a:gd name="T14" fmla="*/ 3 w 10"/>
                <a:gd name="T15" fmla="*/ 1 h 48"/>
                <a:gd name="T16" fmla="*/ 0 w 10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48">
                  <a:moveTo>
                    <a:pt x="0" y="0"/>
                  </a:moveTo>
                  <a:lnTo>
                    <a:pt x="0" y="8"/>
                  </a:lnTo>
                  <a:lnTo>
                    <a:pt x="0" y="25"/>
                  </a:lnTo>
                  <a:lnTo>
                    <a:pt x="2" y="41"/>
                  </a:lnTo>
                  <a:lnTo>
                    <a:pt x="6" y="48"/>
                  </a:lnTo>
                  <a:lnTo>
                    <a:pt x="10" y="41"/>
                  </a:lnTo>
                  <a:lnTo>
                    <a:pt x="7" y="27"/>
                  </a:lnTo>
                  <a:lnTo>
                    <a:pt x="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6" name="Freeform 262"/>
            <p:cNvSpPr>
              <a:spLocks/>
            </p:cNvSpPr>
            <p:nvPr/>
          </p:nvSpPr>
          <p:spPr bwMode="auto">
            <a:xfrm>
              <a:off x="265" y="1114"/>
              <a:ext cx="31" cy="21"/>
            </a:xfrm>
            <a:custGeom>
              <a:avLst/>
              <a:gdLst>
                <a:gd name="T0" fmla="*/ 31 w 31"/>
                <a:gd name="T1" fmla="*/ 0 h 43"/>
                <a:gd name="T2" fmla="*/ 24 w 31"/>
                <a:gd name="T3" fmla="*/ 0 h 43"/>
                <a:gd name="T4" fmla="*/ 16 w 31"/>
                <a:gd name="T5" fmla="*/ 1 h 43"/>
                <a:gd name="T6" fmla="*/ 7 w 31"/>
                <a:gd name="T7" fmla="*/ 2 h 43"/>
                <a:gd name="T8" fmla="*/ 0 w 31"/>
                <a:gd name="T9" fmla="*/ 2 h 43"/>
                <a:gd name="T10" fmla="*/ 1 w 31"/>
                <a:gd name="T11" fmla="*/ 2 h 43"/>
                <a:gd name="T12" fmla="*/ 11 w 31"/>
                <a:gd name="T13" fmla="*/ 1 h 43"/>
                <a:gd name="T14" fmla="*/ 23 w 31"/>
                <a:gd name="T15" fmla="*/ 0 h 43"/>
                <a:gd name="T16" fmla="*/ 31 w 31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43">
                  <a:moveTo>
                    <a:pt x="31" y="0"/>
                  </a:moveTo>
                  <a:lnTo>
                    <a:pt x="24" y="14"/>
                  </a:lnTo>
                  <a:lnTo>
                    <a:pt x="16" y="30"/>
                  </a:lnTo>
                  <a:lnTo>
                    <a:pt x="7" y="42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11" y="22"/>
                  </a:lnTo>
                  <a:lnTo>
                    <a:pt x="23" y="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7" name="Freeform 263"/>
            <p:cNvSpPr>
              <a:spLocks/>
            </p:cNvSpPr>
            <p:nvPr/>
          </p:nvSpPr>
          <p:spPr bwMode="auto">
            <a:xfrm>
              <a:off x="269" y="995"/>
              <a:ext cx="54" cy="6"/>
            </a:xfrm>
            <a:custGeom>
              <a:avLst/>
              <a:gdLst>
                <a:gd name="T0" fmla="*/ 54 w 54"/>
                <a:gd name="T1" fmla="*/ 0 h 13"/>
                <a:gd name="T2" fmla="*/ 49 w 54"/>
                <a:gd name="T3" fmla="*/ 0 h 13"/>
                <a:gd name="T4" fmla="*/ 40 w 54"/>
                <a:gd name="T5" fmla="*/ 0 h 13"/>
                <a:gd name="T6" fmla="*/ 32 w 54"/>
                <a:gd name="T7" fmla="*/ 0 h 13"/>
                <a:gd name="T8" fmla="*/ 23 w 54"/>
                <a:gd name="T9" fmla="*/ 0 h 13"/>
                <a:gd name="T10" fmla="*/ 14 w 54"/>
                <a:gd name="T11" fmla="*/ 0 h 13"/>
                <a:gd name="T12" fmla="*/ 7 w 54"/>
                <a:gd name="T13" fmla="*/ 0 h 13"/>
                <a:gd name="T14" fmla="*/ 3 w 54"/>
                <a:gd name="T15" fmla="*/ 0 h 13"/>
                <a:gd name="T16" fmla="*/ 0 w 54"/>
                <a:gd name="T17" fmla="*/ 0 h 13"/>
                <a:gd name="T18" fmla="*/ 2 w 54"/>
                <a:gd name="T19" fmla="*/ 0 h 13"/>
                <a:gd name="T20" fmla="*/ 6 w 54"/>
                <a:gd name="T21" fmla="*/ 0 h 13"/>
                <a:gd name="T22" fmla="*/ 13 w 54"/>
                <a:gd name="T23" fmla="*/ 0 h 13"/>
                <a:gd name="T24" fmla="*/ 22 w 54"/>
                <a:gd name="T25" fmla="*/ 0 h 13"/>
                <a:gd name="T26" fmla="*/ 30 w 54"/>
                <a:gd name="T27" fmla="*/ 0 h 13"/>
                <a:gd name="T28" fmla="*/ 40 w 54"/>
                <a:gd name="T29" fmla="*/ 0 h 13"/>
                <a:gd name="T30" fmla="*/ 47 w 54"/>
                <a:gd name="T31" fmla="*/ 0 h 13"/>
                <a:gd name="T32" fmla="*/ 54 w 54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3">
                  <a:moveTo>
                    <a:pt x="54" y="11"/>
                  </a:moveTo>
                  <a:lnTo>
                    <a:pt x="49" y="11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14" y="13"/>
                  </a:lnTo>
                  <a:lnTo>
                    <a:pt x="7" y="11"/>
                  </a:lnTo>
                  <a:lnTo>
                    <a:pt x="3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6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0" y="5"/>
                  </a:lnTo>
                  <a:lnTo>
                    <a:pt x="40" y="8"/>
                  </a:lnTo>
                  <a:lnTo>
                    <a:pt x="47" y="9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8" name="Freeform 264"/>
            <p:cNvSpPr>
              <a:spLocks/>
            </p:cNvSpPr>
            <p:nvPr/>
          </p:nvSpPr>
          <p:spPr bwMode="auto">
            <a:xfrm>
              <a:off x="278" y="982"/>
              <a:ext cx="53" cy="11"/>
            </a:xfrm>
            <a:custGeom>
              <a:avLst/>
              <a:gdLst>
                <a:gd name="T0" fmla="*/ 53 w 53"/>
                <a:gd name="T1" fmla="*/ 2 h 21"/>
                <a:gd name="T2" fmla="*/ 47 w 53"/>
                <a:gd name="T3" fmla="*/ 2 h 21"/>
                <a:gd name="T4" fmla="*/ 40 w 53"/>
                <a:gd name="T5" fmla="*/ 2 h 21"/>
                <a:gd name="T6" fmla="*/ 31 w 53"/>
                <a:gd name="T7" fmla="*/ 2 h 21"/>
                <a:gd name="T8" fmla="*/ 23 w 53"/>
                <a:gd name="T9" fmla="*/ 1 h 21"/>
                <a:gd name="T10" fmla="*/ 14 w 53"/>
                <a:gd name="T11" fmla="*/ 1 h 21"/>
                <a:gd name="T12" fmla="*/ 7 w 53"/>
                <a:gd name="T13" fmla="*/ 1 h 21"/>
                <a:gd name="T14" fmla="*/ 3 w 53"/>
                <a:gd name="T15" fmla="*/ 1 h 21"/>
                <a:gd name="T16" fmla="*/ 0 w 53"/>
                <a:gd name="T17" fmla="*/ 1 h 21"/>
                <a:gd name="T18" fmla="*/ 1 w 53"/>
                <a:gd name="T19" fmla="*/ 0 h 21"/>
                <a:gd name="T20" fmla="*/ 7 w 53"/>
                <a:gd name="T21" fmla="*/ 0 h 21"/>
                <a:gd name="T22" fmla="*/ 14 w 53"/>
                <a:gd name="T23" fmla="*/ 1 h 21"/>
                <a:gd name="T24" fmla="*/ 23 w 53"/>
                <a:gd name="T25" fmla="*/ 1 h 21"/>
                <a:gd name="T26" fmla="*/ 33 w 53"/>
                <a:gd name="T27" fmla="*/ 1 h 21"/>
                <a:gd name="T28" fmla="*/ 41 w 53"/>
                <a:gd name="T29" fmla="*/ 1 h 21"/>
                <a:gd name="T30" fmla="*/ 48 w 53"/>
                <a:gd name="T31" fmla="*/ 2 h 21"/>
                <a:gd name="T32" fmla="*/ 53 w 53"/>
                <a:gd name="T33" fmla="*/ 2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21">
                  <a:moveTo>
                    <a:pt x="53" y="21"/>
                  </a:moveTo>
                  <a:lnTo>
                    <a:pt x="47" y="21"/>
                  </a:lnTo>
                  <a:lnTo>
                    <a:pt x="40" y="20"/>
                  </a:lnTo>
                  <a:lnTo>
                    <a:pt x="31" y="18"/>
                  </a:lnTo>
                  <a:lnTo>
                    <a:pt x="23" y="16"/>
                  </a:lnTo>
                  <a:lnTo>
                    <a:pt x="14" y="15"/>
                  </a:lnTo>
                  <a:lnTo>
                    <a:pt x="7" y="11"/>
                  </a:lnTo>
                  <a:lnTo>
                    <a:pt x="3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1"/>
                  </a:lnTo>
                  <a:lnTo>
                    <a:pt x="23" y="6"/>
                  </a:lnTo>
                  <a:lnTo>
                    <a:pt x="33" y="11"/>
                  </a:lnTo>
                  <a:lnTo>
                    <a:pt x="41" y="15"/>
                  </a:lnTo>
                  <a:lnTo>
                    <a:pt x="48" y="20"/>
                  </a:lnTo>
                  <a:lnTo>
                    <a:pt x="53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49" name="Freeform 265"/>
            <p:cNvSpPr>
              <a:spLocks/>
            </p:cNvSpPr>
            <p:nvPr/>
          </p:nvSpPr>
          <p:spPr bwMode="auto">
            <a:xfrm>
              <a:off x="255" y="1010"/>
              <a:ext cx="50" cy="7"/>
            </a:xfrm>
            <a:custGeom>
              <a:avLst/>
              <a:gdLst>
                <a:gd name="T0" fmla="*/ 50 w 50"/>
                <a:gd name="T1" fmla="*/ 1 h 13"/>
                <a:gd name="T2" fmla="*/ 48 w 50"/>
                <a:gd name="T3" fmla="*/ 1 h 13"/>
                <a:gd name="T4" fmla="*/ 43 w 50"/>
                <a:gd name="T5" fmla="*/ 1 h 13"/>
                <a:gd name="T6" fmla="*/ 36 w 50"/>
                <a:gd name="T7" fmla="*/ 1 h 13"/>
                <a:gd name="T8" fmla="*/ 27 w 50"/>
                <a:gd name="T9" fmla="*/ 1 h 13"/>
                <a:gd name="T10" fmla="*/ 17 w 50"/>
                <a:gd name="T11" fmla="*/ 1 h 13"/>
                <a:gd name="T12" fmla="*/ 10 w 50"/>
                <a:gd name="T13" fmla="*/ 1 h 13"/>
                <a:gd name="T14" fmla="*/ 3 w 50"/>
                <a:gd name="T15" fmla="*/ 1 h 13"/>
                <a:gd name="T16" fmla="*/ 0 w 50"/>
                <a:gd name="T17" fmla="*/ 1 h 13"/>
                <a:gd name="T18" fmla="*/ 0 w 50"/>
                <a:gd name="T19" fmla="*/ 1 h 13"/>
                <a:gd name="T20" fmla="*/ 3 w 50"/>
                <a:gd name="T21" fmla="*/ 0 h 13"/>
                <a:gd name="T22" fmla="*/ 10 w 50"/>
                <a:gd name="T23" fmla="*/ 0 h 13"/>
                <a:gd name="T24" fmla="*/ 17 w 50"/>
                <a:gd name="T25" fmla="*/ 1 h 13"/>
                <a:gd name="T26" fmla="*/ 26 w 50"/>
                <a:gd name="T27" fmla="*/ 1 h 13"/>
                <a:gd name="T28" fmla="*/ 36 w 50"/>
                <a:gd name="T29" fmla="*/ 1 h 13"/>
                <a:gd name="T30" fmla="*/ 43 w 50"/>
                <a:gd name="T31" fmla="*/ 1 h 13"/>
                <a:gd name="T32" fmla="*/ 50 w 50"/>
                <a:gd name="T33" fmla="*/ 1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13">
                  <a:moveTo>
                    <a:pt x="50" y="5"/>
                  </a:moveTo>
                  <a:lnTo>
                    <a:pt x="48" y="8"/>
                  </a:lnTo>
                  <a:lnTo>
                    <a:pt x="43" y="10"/>
                  </a:lnTo>
                  <a:lnTo>
                    <a:pt x="36" y="12"/>
                  </a:lnTo>
                  <a:lnTo>
                    <a:pt x="27" y="13"/>
                  </a:lnTo>
                  <a:lnTo>
                    <a:pt x="17" y="13"/>
                  </a:lnTo>
                  <a:lnTo>
                    <a:pt x="10" y="12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6" y="3"/>
                  </a:lnTo>
                  <a:lnTo>
                    <a:pt x="43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0" name="Freeform 266"/>
            <p:cNvSpPr>
              <a:spLocks/>
            </p:cNvSpPr>
            <p:nvPr/>
          </p:nvSpPr>
          <p:spPr bwMode="auto">
            <a:xfrm>
              <a:off x="240" y="1025"/>
              <a:ext cx="59" cy="10"/>
            </a:xfrm>
            <a:custGeom>
              <a:avLst/>
              <a:gdLst>
                <a:gd name="T0" fmla="*/ 59 w 59"/>
                <a:gd name="T1" fmla="*/ 0 h 21"/>
                <a:gd name="T2" fmla="*/ 52 w 59"/>
                <a:gd name="T3" fmla="*/ 0 h 21"/>
                <a:gd name="T4" fmla="*/ 45 w 59"/>
                <a:gd name="T5" fmla="*/ 0 h 21"/>
                <a:gd name="T6" fmla="*/ 35 w 59"/>
                <a:gd name="T7" fmla="*/ 0 h 21"/>
                <a:gd name="T8" fmla="*/ 25 w 59"/>
                <a:gd name="T9" fmla="*/ 1 h 21"/>
                <a:gd name="T10" fmla="*/ 16 w 59"/>
                <a:gd name="T11" fmla="*/ 1 h 21"/>
                <a:gd name="T12" fmla="*/ 8 w 59"/>
                <a:gd name="T13" fmla="*/ 1 h 21"/>
                <a:gd name="T14" fmla="*/ 3 w 59"/>
                <a:gd name="T15" fmla="*/ 1 h 21"/>
                <a:gd name="T16" fmla="*/ 0 w 59"/>
                <a:gd name="T17" fmla="*/ 1 h 21"/>
                <a:gd name="T18" fmla="*/ 2 w 59"/>
                <a:gd name="T19" fmla="*/ 0 h 21"/>
                <a:gd name="T20" fmla="*/ 6 w 59"/>
                <a:gd name="T21" fmla="*/ 0 h 21"/>
                <a:gd name="T22" fmla="*/ 15 w 59"/>
                <a:gd name="T23" fmla="*/ 0 h 21"/>
                <a:gd name="T24" fmla="*/ 25 w 59"/>
                <a:gd name="T25" fmla="*/ 0 h 21"/>
                <a:gd name="T26" fmla="*/ 35 w 59"/>
                <a:gd name="T27" fmla="*/ 0 h 21"/>
                <a:gd name="T28" fmla="*/ 45 w 59"/>
                <a:gd name="T29" fmla="*/ 0 h 21"/>
                <a:gd name="T30" fmla="*/ 53 w 59"/>
                <a:gd name="T31" fmla="*/ 0 h 21"/>
                <a:gd name="T32" fmla="*/ 59 w 5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21">
                  <a:moveTo>
                    <a:pt x="59" y="0"/>
                  </a:moveTo>
                  <a:lnTo>
                    <a:pt x="52" y="5"/>
                  </a:lnTo>
                  <a:lnTo>
                    <a:pt x="45" y="10"/>
                  </a:lnTo>
                  <a:lnTo>
                    <a:pt x="35" y="13"/>
                  </a:lnTo>
                  <a:lnTo>
                    <a:pt x="25" y="18"/>
                  </a:lnTo>
                  <a:lnTo>
                    <a:pt x="16" y="20"/>
                  </a:lnTo>
                  <a:lnTo>
                    <a:pt x="8" y="21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5" y="7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5" y="3"/>
                  </a:lnTo>
                  <a:lnTo>
                    <a:pt x="53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1" name="Freeform 267"/>
            <p:cNvSpPr>
              <a:spLocks/>
            </p:cNvSpPr>
            <p:nvPr/>
          </p:nvSpPr>
          <p:spPr bwMode="auto">
            <a:xfrm>
              <a:off x="225" y="1040"/>
              <a:ext cx="64" cy="13"/>
            </a:xfrm>
            <a:custGeom>
              <a:avLst/>
              <a:gdLst>
                <a:gd name="T0" fmla="*/ 64 w 64"/>
                <a:gd name="T1" fmla="*/ 0 h 25"/>
                <a:gd name="T2" fmla="*/ 58 w 64"/>
                <a:gd name="T3" fmla="*/ 1 h 25"/>
                <a:gd name="T4" fmla="*/ 48 w 64"/>
                <a:gd name="T5" fmla="*/ 1 h 25"/>
                <a:gd name="T6" fmla="*/ 38 w 64"/>
                <a:gd name="T7" fmla="*/ 1 h 25"/>
                <a:gd name="T8" fmla="*/ 27 w 64"/>
                <a:gd name="T9" fmla="*/ 2 h 25"/>
                <a:gd name="T10" fmla="*/ 17 w 64"/>
                <a:gd name="T11" fmla="*/ 2 h 25"/>
                <a:gd name="T12" fmla="*/ 7 w 64"/>
                <a:gd name="T13" fmla="*/ 2 h 25"/>
                <a:gd name="T14" fmla="*/ 1 w 64"/>
                <a:gd name="T15" fmla="*/ 2 h 25"/>
                <a:gd name="T16" fmla="*/ 0 w 64"/>
                <a:gd name="T17" fmla="*/ 2 h 25"/>
                <a:gd name="T18" fmla="*/ 3 w 64"/>
                <a:gd name="T19" fmla="*/ 1 h 25"/>
                <a:gd name="T20" fmla="*/ 10 w 64"/>
                <a:gd name="T21" fmla="*/ 1 h 25"/>
                <a:gd name="T22" fmla="*/ 18 w 64"/>
                <a:gd name="T23" fmla="*/ 1 h 25"/>
                <a:gd name="T24" fmla="*/ 30 w 64"/>
                <a:gd name="T25" fmla="*/ 1 h 25"/>
                <a:gd name="T26" fmla="*/ 41 w 64"/>
                <a:gd name="T27" fmla="*/ 1 h 25"/>
                <a:gd name="T28" fmla="*/ 51 w 64"/>
                <a:gd name="T29" fmla="*/ 1 h 25"/>
                <a:gd name="T30" fmla="*/ 60 w 64"/>
                <a:gd name="T31" fmla="*/ 1 h 25"/>
                <a:gd name="T32" fmla="*/ 64 w 6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25">
                  <a:moveTo>
                    <a:pt x="64" y="0"/>
                  </a:moveTo>
                  <a:lnTo>
                    <a:pt x="58" y="4"/>
                  </a:lnTo>
                  <a:lnTo>
                    <a:pt x="48" y="9"/>
                  </a:lnTo>
                  <a:lnTo>
                    <a:pt x="38" y="14"/>
                  </a:lnTo>
                  <a:lnTo>
                    <a:pt x="27" y="19"/>
                  </a:lnTo>
                  <a:lnTo>
                    <a:pt x="17" y="22"/>
                  </a:lnTo>
                  <a:lnTo>
                    <a:pt x="7" y="25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10" y="12"/>
                  </a:lnTo>
                  <a:lnTo>
                    <a:pt x="18" y="9"/>
                  </a:lnTo>
                  <a:lnTo>
                    <a:pt x="30" y="7"/>
                  </a:lnTo>
                  <a:lnTo>
                    <a:pt x="41" y="5"/>
                  </a:lnTo>
                  <a:lnTo>
                    <a:pt x="51" y="4"/>
                  </a:lnTo>
                  <a:lnTo>
                    <a:pt x="60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2" name="Freeform 268"/>
            <p:cNvSpPr>
              <a:spLocks/>
            </p:cNvSpPr>
            <p:nvPr/>
          </p:nvSpPr>
          <p:spPr bwMode="auto">
            <a:xfrm>
              <a:off x="220" y="1069"/>
              <a:ext cx="69" cy="20"/>
            </a:xfrm>
            <a:custGeom>
              <a:avLst/>
              <a:gdLst>
                <a:gd name="T0" fmla="*/ 69 w 69"/>
                <a:gd name="T1" fmla="*/ 0 h 40"/>
                <a:gd name="T2" fmla="*/ 62 w 69"/>
                <a:gd name="T3" fmla="*/ 1 h 40"/>
                <a:gd name="T4" fmla="*/ 53 w 69"/>
                <a:gd name="T5" fmla="*/ 1 h 40"/>
                <a:gd name="T6" fmla="*/ 43 w 69"/>
                <a:gd name="T7" fmla="*/ 2 h 40"/>
                <a:gd name="T8" fmla="*/ 32 w 69"/>
                <a:gd name="T9" fmla="*/ 2 h 40"/>
                <a:gd name="T10" fmla="*/ 20 w 69"/>
                <a:gd name="T11" fmla="*/ 3 h 40"/>
                <a:gd name="T12" fmla="*/ 12 w 69"/>
                <a:gd name="T13" fmla="*/ 3 h 40"/>
                <a:gd name="T14" fmla="*/ 5 w 69"/>
                <a:gd name="T15" fmla="*/ 3 h 40"/>
                <a:gd name="T16" fmla="*/ 0 w 69"/>
                <a:gd name="T17" fmla="*/ 3 h 40"/>
                <a:gd name="T18" fmla="*/ 2 w 69"/>
                <a:gd name="T19" fmla="*/ 3 h 40"/>
                <a:gd name="T20" fmla="*/ 9 w 69"/>
                <a:gd name="T21" fmla="*/ 2 h 40"/>
                <a:gd name="T22" fmla="*/ 19 w 69"/>
                <a:gd name="T23" fmla="*/ 2 h 40"/>
                <a:gd name="T24" fmla="*/ 30 w 69"/>
                <a:gd name="T25" fmla="*/ 2 h 40"/>
                <a:gd name="T26" fmla="*/ 43 w 69"/>
                <a:gd name="T27" fmla="*/ 1 h 40"/>
                <a:gd name="T28" fmla="*/ 55 w 69"/>
                <a:gd name="T29" fmla="*/ 1 h 40"/>
                <a:gd name="T30" fmla="*/ 63 w 69"/>
                <a:gd name="T31" fmla="*/ 1 h 40"/>
                <a:gd name="T32" fmla="*/ 69 w 69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40">
                  <a:moveTo>
                    <a:pt x="69" y="0"/>
                  </a:moveTo>
                  <a:lnTo>
                    <a:pt x="62" y="7"/>
                  </a:lnTo>
                  <a:lnTo>
                    <a:pt x="53" y="15"/>
                  </a:lnTo>
                  <a:lnTo>
                    <a:pt x="43" y="23"/>
                  </a:lnTo>
                  <a:lnTo>
                    <a:pt x="32" y="30"/>
                  </a:lnTo>
                  <a:lnTo>
                    <a:pt x="20" y="35"/>
                  </a:lnTo>
                  <a:lnTo>
                    <a:pt x="12" y="40"/>
                  </a:lnTo>
                  <a:lnTo>
                    <a:pt x="5" y="40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8"/>
                  </a:lnTo>
                  <a:lnTo>
                    <a:pt x="19" y="23"/>
                  </a:lnTo>
                  <a:lnTo>
                    <a:pt x="30" y="18"/>
                  </a:lnTo>
                  <a:lnTo>
                    <a:pt x="43" y="15"/>
                  </a:lnTo>
                  <a:lnTo>
                    <a:pt x="55" y="10"/>
                  </a:lnTo>
                  <a:lnTo>
                    <a:pt x="63" y="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3" name="Freeform 269"/>
            <p:cNvSpPr>
              <a:spLocks/>
            </p:cNvSpPr>
            <p:nvPr/>
          </p:nvSpPr>
          <p:spPr bwMode="auto">
            <a:xfrm>
              <a:off x="232" y="1100"/>
              <a:ext cx="63" cy="24"/>
            </a:xfrm>
            <a:custGeom>
              <a:avLst/>
              <a:gdLst>
                <a:gd name="T0" fmla="*/ 63 w 63"/>
                <a:gd name="T1" fmla="*/ 0 h 48"/>
                <a:gd name="T2" fmla="*/ 59 w 63"/>
                <a:gd name="T3" fmla="*/ 1 h 48"/>
                <a:gd name="T4" fmla="*/ 50 w 63"/>
                <a:gd name="T5" fmla="*/ 1 h 48"/>
                <a:gd name="T6" fmla="*/ 40 w 63"/>
                <a:gd name="T7" fmla="*/ 2 h 48"/>
                <a:gd name="T8" fmla="*/ 30 w 63"/>
                <a:gd name="T9" fmla="*/ 3 h 48"/>
                <a:gd name="T10" fmla="*/ 20 w 63"/>
                <a:gd name="T11" fmla="*/ 3 h 48"/>
                <a:gd name="T12" fmla="*/ 10 w 63"/>
                <a:gd name="T13" fmla="*/ 3 h 48"/>
                <a:gd name="T14" fmla="*/ 4 w 63"/>
                <a:gd name="T15" fmla="*/ 3 h 48"/>
                <a:gd name="T16" fmla="*/ 0 w 63"/>
                <a:gd name="T17" fmla="*/ 3 h 48"/>
                <a:gd name="T18" fmla="*/ 1 w 63"/>
                <a:gd name="T19" fmla="*/ 3 h 48"/>
                <a:gd name="T20" fmla="*/ 7 w 63"/>
                <a:gd name="T21" fmla="*/ 3 h 48"/>
                <a:gd name="T22" fmla="*/ 16 w 63"/>
                <a:gd name="T23" fmla="*/ 2 h 48"/>
                <a:gd name="T24" fmla="*/ 27 w 63"/>
                <a:gd name="T25" fmla="*/ 2 h 48"/>
                <a:gd name="T26" fmla="*/ 40 w 63"/>
                <a:gd name="T27" fmla="*/ 1 h 48"/>
                <a:gd name="T28" fmla="*/ 50 w 63"/>
                <a:gd name="T29" fmla="*/ 1 h 48"/>
                <a:gd name="T30" fmla="*/ 59 w 63"/>
                <a:gd name="T31" fmla="*/ 1 h 48"/>
                <a:gd name="T32" fmla="*/ 63 w 63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8">
                  <a:moveTo>
                    <a:pt x="63" y="0"/>
                  </a:moveTo>
                  <a:lnTo>
                    <a:pt x="59" y="7"/>
                  </a:lnTo>
                  <a:lnTo>
                    <a:pt x="50" y="15"/>
                  </a:lnTo>
                  <a:lnTo>
                    <a:pt x="40" y="23"/>
                  </a:lnTo>
                  <a:lnTo>
                    <a:pt x="30" y="33"/>
                  </a:lnTo>
                  <a:lnTo>
                    <a:pt x="20" y="40"/>
                  </a:lnTo>
                  <a:lnTo>
                    <a:pt x="10" y="46"/>
                  </a:lnTo>
                  <a:lnTo>
                    <a:pt x="4" y="48"/>
                  </a:lnTo>
                  <a:lnTo>
                    <a:pt x="0" y="46"/>
                  </a:lnTo>
                  <a:lnTo>
                    <a:pt x="1" y="41"/>
                  </a:lnTo>
                  <a:lnTo>
                    <a:pt x="7" y="35"/>
                  </a:lnTo>
                  <a:lnTo>
                    <a:pt x="16" y="28"/>
                  </a:lnTo>
                  <a:lnTo>
                    <a:pt x="27" y="21"/>
                  </a:lnTo>
                  <a:lnTo>
                    <a:pt x="40" y="15"/>
                  </a:lnTo>
                  <a:lnTo>
                    <a:pt x="50" y="8"/>
                  </a:lnTo>
                  <a:lnTo>
                    <a:pt x="5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4" name="Freeform 270"/>
            <p:cNvSpPr>
              <a:spLocks/>
            </p:cNvSpPr>
            <p:nvPr/>
          </p:nvSpPr>
          <p:spPr bwMode="auto">
            <a:xfrm>
              <a:off x="229" y="1054"/>
              <a:ext cx="57" cy="21"/>
            </a:xfrm>
            <a:custGeom>
              <a:avLst/>
              <a:gdLst>
                <a:gd name="T0" fmla="*/ 57 w 57"/>
                <a:gd name="T1" fmla="*/ 0 h 42"/>
                <a:gd name="T2" fmla="*/ 53 w 57"/>
                <a:gd name="T3" fmla="*/ 1 h 42"/>
                <a:gd name="T4" fmla="*/ 44 w 57"/>
                <a:gd name="T5" fmla="*/ 1 h 42"/>
                <a:gd name="T6" fmla="*/ 36 w 57"/>
                <a:gd name="T7" fmla="*/ 2 h 42"/>
                <a:gd name="T8" fmla="*/ 26 w 57"/>
                <a:gd name="T9" fmla="*/ 2 h 42"/>
                <a:gd name="T10" fmla="*/ 17 w 57"/>
                <a:gd name="T11" fmla="*/ 3 h 42"/>
                <a:gd name="T12" fmla="*/ 9 w 57"/>
                <a:gd name="T13" fmla="*/ 3 h 42"/>
                <a:gd name="T14" fmla="*/ 3 w 57"/>
                <a:gd name="T15" fmla="*/ 3 h 42"/>
                <a:gd name="T16" fmla="*/ 0 w 57"/>
                <a:gd name="T17" fmla="*/ 3 h 42"/>
                <a:gd name="T18" fmla="*/ 1 w 57"/>
                <a:gd name="T19" fmla="*/ 3 h 42"/>
                <a:gd name="T20" fmla="*/ 7 w 57"/>
                <a:gd name="T21" fmla="*/ 2 h 42"/>
                <a:gd name="T22" fmla="*/ 16 w 57"/>
                <a:gd name="T23" fmla="*/ 2 h 42"/>
                <a:gd name="T24" fmla="*/ 26 w 57"/>
                <a:gd name="T25" fmla="*/ 2 h 42"/>
                <a:gd name="T26" fmla="*/ 36 w 57"/>
                <a:gd name="T27" fmla="*/ 1 h 42"/>
                <a:gd name="T28" fmla="*/ 46 w 57"/>
                <a:gd name="T29" fmla="*/ 1 h 42"/>
                <a:gd name="T30" fmla="*/ 53 w 57"/>
                <a:gd name="T31" fmla="*/ 1 h 42"/>
                <a:gd name="T32" fmla="*/ 57 w 5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42">
                  <a:moveTo>
                    <a:pt x="57" y="0"/>
                  </a:moveTo>
                  <a:lnTo>
                    <a:pt x="53" y="5"/>
                  </a:lnTo>
                  <a:lnTo>
                    <a:pt x="44" y="12"/>
                  </a:lnTo>
                  <a:lnTo>
                    <a:pt x="36" y="20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0"/>
                  </a:lnTo>
                  <a:lnTo>
                    <a:pt x="3" y="42"/>
                  </a:lnTo>
                  <a:lnTo>
                    <a:pt x="0" y="38"/>
                  </a:lnTo>
                  <a:lnTo>
                    <a:pt x="1" y="33"/>
                  </a:lnTo>
                  <a:lnTo>
                    <a:pt x="7" y="27"/>
                  </a:lnTo>
                  <a:lnTo>
                    <a:pt x="16" y="22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6" y="7"/>
                  </a:lnTo>
                  <a:lnTo>
                    <a:pt x="53" y="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5" name="Freeform 271"/>
            <p:cNvSpPr>
              <a:spLocks/>
            </p:cNvSpPr>
            <p:nvPr/>
          </p:nvSpPr>
          <p:spPr bwMode="auto">
            <a:xfrm>
              <a:off x="282" y="1056"/>
              <a:ext cx="84" cy="31"/>
            </a:xfrm>
            <a:custGeom>
              <a:avLst/>
              <a:gdLst>
                <a:gd name="T0" fmla="*/ 84 w 84"/>
                <a:gd name="T1" fmla="*/ 3 h 63"/>
                <a:gd name="T2" fmla="*/ 80 w 84"/>
                <a:gd name="T3" fmla="*/ 3 h 63"/>
                <a:gd name="T4" fmla="*/ 70 w 84"/>
                <a:gd name="T5" fmla="*/ 3 h 63"/>
                <a:gd name="T6" fmla="*/ 57 w 84"/>
                <a:gd name="T7" fmla="*/ 3 h 63"/>
                <a:gd name="T8" fmla="*/ 43 w 84"/>
                <a:gd name="T9" fmla="*/ 2 h 63"/>
                <a:gd name="T10" fmla="*/ 29 w 84"/>
                <a:gd name="T11" fmla="*/ 2 h 63"/>
                <a:gd name="T12" fmla="*/ 16 w 84"/>
                <a:gd name="T13" fmla="*/ 1 h 63"/>
                <a:gd name="T14" fmla="*/ 6 w 84"/>
                <a:gd name="T15" fmla="*/ 0 h 63"/>
                <a:gd name="T16" fmla="*/ 0 w 84"/>
                <a:gd name="T17" fmla="*/ 0 h 63"/>
                <a:gd name="T18" fmla="*/ 7 w 84"/>
                <a:gd name="T19" fmla="*/ 0 h 63"/>
                <a:gd name="T20" fmla="*/ 17 w 84"/>
                <a:gd name="T21" fmla="*/ 0 h 63"/>
                <a:gd name="T22" fmla="*/ 31 w 84"/>
                <a:gd name="T23" fmla="*/ 1 h 63"/>
                <a:gd name="T24" fmla="*/ 47 w 84"/>
                <a:gd name="T25" fmla="*/ 1 h 63"/>
                <a:gd name="T26" fmla="*/ 62 w 84"/>
                <a:gd name="T27" fmla="*/ 2 h 63"/>
                <a:gd name="T28" fmla="*/ 74 w 84"/>
                <a:gd name="T29" fmla="*/ 3 h 63"/>
                <a:gd name="T30" fmla="*/ 82 w 84"/>
                <a:gd name="T31" fmla="*/ 3 h 63"/>
                <a:gd name="T32" fmla="*/ 84 w 84"/>
                <a:gd name="T33" fmla="*/ 3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3">
                  <a:moveTo>
                    <a:pt x="84" y="61"/>
                  </a:moveTo>
                  <a:lnTo>
                    <a:pt x="80" y="63"/>
                  </a:lnTo>
                  <a:lnTo>
                    <a:pt x="70" y="59"/>
                  </a:lnTo>
                  <a:lnTo>
                    <a:pt x="57" y="53"/>
                  </a:lnTo>
                  <a:lnTo>
                    <a:pt x="43" y="44"/>
                  </a:lnTo>
                  <a:lnTo>
                    <a:pt x="29" y="33"/>
                  </a:lnTo>
                  <a:lnTo>
                    <a:pt x="16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7" y="5"/>
                  </a:lnTo>
                  <a:lnTo>
                    <a:pt x="17" y="11"/>
                  </a:lnTo>
                  <a:lnTo>
                    <a:pt x="31" y="20"/>
                  </a:lnTo>
                  <a:lnTo>
                    <a:pt x="47" y="29"/>
                  </a:lnTo>
                  <a:lnTo>
                    <a:pt x="62" y="41"/>
                  </a:lnTo>
                  <a:lnTo>
                    <a:pt x="74" y="49"/>
                  </a:lnTo>
                  <a:lnTo>
                    <a:pt x="82" y="56"/>
                  </a:lnTo>
                  <a:lnTo>
                    <a:pt x="84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6" name="Freeform 272"/>
            <p:cNvSpPr>
              <a:spLocks/>
            </p:cNvSpPr>
            <p:nvPr/>
          </p:nvSpPr>
          <p:spPr bwMode="auto">
            <a:xfrm>
              <a:off x="286" y="1081"/>
              <a:ext cx="66" cy="27"/>
            </a:xfrm>
            <a:custGeom>
              <a:avLst/>
              <a:gdLst>
                <a:gd name="T0" fmla="*/ 66 w 66"/>
                <a:gd name="T1" fmla="*/ 4 h 53"/>
                <a:gd name="T2" fmla="*/ 63 w 66"/>
                <a:gd name="T3" fmla="*/ 4 h 53"/>
                <a:gd name="T4" fmla="*/ 56 w 66"/>
                <a:gd name="T5" fmla="*/ 4 h 53"/>
                <a:gd name="T6" fmla="*/ 46 w 66"/>
                <a:gd name="T7" fmla="*/ 3 h 53"/>
                <a:gd name="T8" fmla="*/ 36 w 66"/>
                <a:gd name="T9" fmla="*/ 3 h 53"/>
                <a:gd name="T10" fmla="*/ 25 w 66"/>
                <a:gd name="T11" fmla="*/ 2 h 53"/>
                <a:gd name="T12" fmla="*/ 15 w 66"/>
                <a:gd name="T13" fmla="*/ 2 h 53"/>
                <a:gd name="T14" fmla="*/ 6 w 66"/>
                <a:gd name="T15" fmla="*/ 1 h 53"/>
                <a:gd name="T16" fmla="*/ 0 w 66"/>
                <a:gd name="T17" fmla="*/ 0 h 53"/>
                <a:gd name="T18" fmla="*/ 7 w 66"/>
                <a:gd name="T19" fmla="*/ 1 h 53"/>
                <a:gd name="T20" fmla="*/ 17 w 66"/>
                <a:gd name="T21" fmla="*/ 1 h 53"/>
                <a:gd name="T22" fmla="*/ 27 w 66"/>
                <a:gd name="T23" fmla="*/ 2 h 53"/>
                <a:gd name="T24" fmla="*/ 40 w 66"/>
                <a:gd name="T25" fmla="*/ 2 h 53"/>
                <a:gd name="T26" fmla="*/ 50 w 66"/>
                <a:gd name="T27" fmla="*/ 3 h 53"/>
                <a:gd name="T28" fmla="*/ 59 w 66"/>
                <a:gd name="T29" fmla="*/ 3 h 53"/>
                <a:gd name="T30" fmla="*/ 65 w 66"/>
                <a:gd name="T31" fmla="*/ 4 h 53"/>
                <a:gd name="T32" fmla="*/ 66 w 66"/>
                <a:gd name="T33" fmla="*/ 4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3">
                  <a:moveTo>
                    <a:pt x="66" y="53"/>
                  </a:moveTo>
                  <a:lnTo>
                    <a:pt x="63" y="53"/>
                  </a:lnTo>
                  <a:lnTo>
                    <a:pt x="56" y="51"/>
                  </a:lnTo>
                  <a:lnTo>
                    <a:pt x="46" y="46"/>
                  </a:lnTo>
                  <a:lnTo>
                    <a:pt x="36" y="40"/>
                  </a:lnTo>
                  <a:lnTo>
                    <a:pt x="25" y="31"/>
                  </a:lnTo>
                  <a:lnTo>
                    <a:pt x="15" y="21"/>
                  </a:lnTo>
                  <a:lnTo>
                    <a:pt x="6" y="12"/>
                  </a:lnTo>
                  <a:lnTo>
                    <a:pt x="0" y="0"/>
                  </a:lnTo>
                  <a:lnTo>
                    <a:pt x="7" y="7"/>
                  </a:lnTo>
                  <a:lnTo>
                    <a:pt x="17" y="13"/>
                  </a:lnTo>
                  <a:lnTo>
                    <a:pt x="27" y="21"/>
                  </a:lnTo>
                  <a:lnTo>
                    <a:pt x="40" y="30"/>
                  </a:lnTo>
                  <a:lnTo>
                    <a:pt x="50" y="38"/>
                  </a:lnTo>
                  <a:lnTo>
                    <a:pt x="59" y="45"/>
                  </a:lnTo>
                  <a:lnTo>
                    <a:pt x="65" y="49"/>
                  </a:lnTo>
                  <a:lnTo>
                    <a:pt x="66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7" name="Freeform 273"/>
            <p:cNvSpPr>
              <a:spLocks/>
            </p:cNvSpPr>
            <p:nvPr/>
          </p:nvSpPr>
          <p:spPr bwMode="auto">
            <a:xfrm>
              <a:off x="226" y="1085"/>
              <a:ext cx="65" cy="23"/>
            </a:xfrm>
            <a:custGeom>
              <a:avLst/>
              <a:gdLst>
                <a:gd name="T0" fmla="*/ 65 w 65"/>
                <a:gd name="T1" fmla="*/ 0 h 46"/>
                <a:gd name="T2" fmla="*/ 60 w 65"/>
                <a:gd name="T3" fmla="*/ 1 h 46"/>
                <a:gd name="T4" fmla="*/ 52 w 65"/>
                <a:gd name="T5" fmla="*/ 1 h 46"/>
                <a:gd name="T6" fmla="*/ 42 w 65"/>
                <a:gd name="T7" fmla="*/ 2 h 46"/>
                <a:gd name="T8" fmla="*/ 32 w 65"/>
                <a:gd name="T9" fmla="*/ 2 h 46"/>
                <a:gd name="T10" fmla="*/ 20 w 65"/>
                <a:gd name="T11" fmla="*/ 3 h 46"/>
                <a:gd name="T12" fmla="*/ 12 w 65"/>
                <a:gd name="T13" fmla="*/ 3 h 46"/>
                <a:gd name="T14" fmla="*/ 4 w 65"/>
                <a:gd name="T15" fmla="*/ 3 h 46"/>
                <a:gd name="T16" fmla="*/ 0 w 65"/>
                <a:gd name="T17" fmla="*/ 3 h 46"/>
                <a:gd name="T18" fmla="*/ 2 w 65"/>
                <a:gd name="T19" fmla="*/ 3 h 46"/>
                <a:gd name="T20" fmla="*/ 7 w 65"/>
                <a:gd name="T21" fmla="*/ 3 h 46"/>
                <a:gd name="T22" fmla="*/ 17 w 65"/>
                <a:gd name="T23" fmla="*/ 2 h 46"/>
                <a:gd name="T24" fmla="*/ 29 w 65"/>
                <a:gd name="T25" fmla="*/ 2 h 46"/>
                <a:gd name="T26" fmla="*/ 42 w 65"/>
                <a:gd name="T27" fmla="*/ 1 h 46"/>
                <a:gd name="T28" fmla="*/ 52 w 65"/>
                <a:gd name="T29" fmla="*/ 1 h 46"/>
                <a:gd name="T30" fmla="*/ 60 w 65"/>
                <a:gd name="T31" fmla="*/ 1 h 46"/>
                <a:gd name="T32" fmla="*/ 65 w 65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6">
                  <a:moveTo>
                    <a:pt x="65" y="0"/>
                  </a:moveTo>
                  <a:lnTo>
                    <a:pt x="60" y="6"/>
                  </a:lnTo>
                  <a:lnTo>
                    <a:pt x="52" y="14"/>
                  </a:lnTo>
                  <a:lnTo>
                    <a:pt x="42" y="23"/>
                  </a:lnTo>
                  <a:lnTo>
                    <a:pt x="32" y="31"/>
                  </a:lnTo>
                  <a:lnTo>
                    <a:pt x="20" y="39"/>
                  </a:lnTo>
                  <a:lnTo>
                    <a:pt x="12" y="44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2" y="39"/>
                  </a:lnTo>
                  <a:lnTo>
                    <a:pt x="7" y="34"/>
                  </a:lnTo>
                  <a:lnTo>
                    <a:pt x="17" y="28"/>
                  </a:lnTo>
                  <a:lnTo>
                    <a:pt x="29" y="21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0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8" name="Freeform 274"/>
            <p:cNvSpPr>
              <a:spLocks/>
            </p:cNvSpPr>
            <p:nvPr/>
          </p:nvSpPr>
          <p:spPr bwMode="auto">
            <a:xfrm>
              <a:off x="4" y="25"/>
              <a:ext cx="632" cy="359"/>
            </a:xfrm>
            <a:custGeom>
              <a:avLst/>
              <a:gdLst>
                <a:gd name="T0" fmla="*/ 249 w 632"/>
                <a:gd name="T1" fmla="*/ 11 h 718"/>
                <a:gd name="T2" fmla="*/ 173 w 632"/>
                <a:gd name="T3" fmla="*/ 7 h 718"/>
                <a:gd name="T4" fmla="*/ 73 w 632"/>
                <a:gd name="T5" fmla="*/ 5 h 718"/>
                <a:gd name="T6" fmla="*/ 36 w 632"/>
                <a:gd name="T7" fmla="*/ 5 h 718"/>
                <a:gd name="T8" fmla="*/ 62 w 632"/>
                <a:gd name="T9" fmla="*/ 11 h 718"/>
                <a:gd name="T10" fmla="*/ 100 w 632"/>
                <a:gd name="T11" fmla="*/ 16 h 718"/>
                <a:gd name="T12" fmla="*/ 176 w 632"/>
                <a:gd name="T13" fmla="*/ 19 h 718"/>
                <a:gd name="T14" fmla="*/ 235 w 632"/>
                <a:gd name="T15" fmla="*/ 22 h 718"/>
                <a:gd name="T16" fmla="*/ 209 w 632"/>
                <a:gd name="T17" fmla="*/ 23 h 718"/>
                <a:gd name="T18" fmla="*/ 161 w 632"/>
                <a:gd name="T19" fmla="*/ 22 h 718"/>
                <a:gd name="T20" fmla="*/ 96 w 632"/>
                <a:gd name="T21" fmla="*/ 24 h 718"/>
                <a:gd name="T22" fmla="*/ 53 w 632"/>
                <a:gd name="T23" fmla="*/ 28 h 718"/>
                <a:gd name="T24" fmla="*/ 10 w 632"/>
                <a:gd name="T25" fmla="*/ 30 h 718"/>
                <a:gd name="T26" fmla="*/ 16 w 632"/>
                <a:gd name="T27" fmla="*/ 32 h 718"/>
                <a:gd name="T28" fmla="*/ 53 w 632"/>
                <a:gd name="T29" fmla="*/ 33 h 718"/>
                <a:gd name="T30" fmla="*/ 131 w 632"/>
                <a:gd name="T31" fmla="*/ 34 h 718"/>
                <a:gd name="T32" fmla="*/ 218 w 632"/>
                <a:gd name="T33" fmla="*/ 30 h 718"/>
                <a:gd name="T34" fmla="*/ 238 w 632"/>
                <a:gd name="T35" fmla="*/ 27 h 718"/>
                <a:gd name="T36" fmla="*/ 264 w 632"/>
                <a:gd name="T37" fmla="*/ 24 h 718"/>
                <a:gd name="T38" fmla="*/ 281 w 632"/>
                <a:gd name="T39" fmla="*/ 25 h 718"/>
                <a:gd name="T40" fmla="*/ 254 w 632"/>
                <a:gd name="T41" fmla="*/ 29 h 718"/>
                <a:gd name="T42" fmla="*/ 208 w 632"/>
                <a:gd name="T43" fmla="*/ 32 h 718"/>
                <a:gd name="T44" fmla="*/ 179 w 632"/>
                <a:gd name="T45" fmla="*/ 36 h 718"/>
                <a:gd name="T46" fmla="*/ 184 w 632"/>
                <a:gd name="T47" fmla="*/ 40 h 718"/>
                <a:gd name="T48" fmla="*/ 176 w 632"/>
                <a:gd name="T49" fmla="*/ 45 h 718"/>
                <a:gd name="T50" fmla="*/ 232 w 632"/>
                <a:gd name="T51" fmla="*/ 45 h 718"/>
                <a:gd name="T52" fmla="*/ 341 w 632"/>
                <a:gd name="T53" fmla="*/ 35 h 718"/>
                <a:gd name="T54" fmla="*/ 311 w 632"/>
                <a:gd name="T55" fmla="*/ 27 h 718"/>
                <a:gd name="T56" fmla="*/ 330 w 632"/>
                <a:gd name="T57" fmla="*/ 26 h 718"/>
                <a:gd name="T58" fmla="*/ 354 w 632"/>
                <a:gd name="T59" fmla="*/ 32 h 718"/>
                <a:gd name="T60" fmla="*/ 387 w 632"/>
                <a:gd name="T61" fmla="*/ 36 h 718"/>
                <a:gd name="T62" fmla="*/ 475 w 632"/>
                <a:gd name="T63" fmla="*/ 39 h 718"/>
                <a:gd name="T64" fmla="*/ 537 w 632"/>
                <a:gd name="T65" fmla="*/ 43 h 718"/>
                <a:gd name="T66" fmla="*/ 536 w 632"/>
                <a:gd name="T67" fmla="*/ 33 h 718"/>
                <a:gd name="T68" fmla="*/ 450 w 632"/>
                <a:gd name="T69" fmla="*/ 28 h 718"/>
                <a:gd name="T70" fmla="*/ 410 w 632"/>
                <a:gd name="T71" fmla="*/ 27 h 718"/>
                <a:gd name="T72" fmla="*/ 417 w 632"/>
                <a:gd name="T73" fmla="*/ 26 h 718"/>
                <a:gd name="T74" fmla="*/ 518 w 632"/>
                <a:gd name="T75" fmla="*/ 28 h 718"/>
                <a:gd name="T76" fmla="*/ 589 w 632"/>
                <a:gd name="T77" fmla="*/ 26 h 718"/>
                <a:gd name="T78" fmla="*/ 626 w 632"/>
                <a:gd name="T79" fmla="*/ 26 h 718"/>
                <a:gd name="T80" fmla="*/ 586 w 632"/>
                <a:gd name="T81" fmla="*/ 23 h 718"/>
                <a:gd name="T82" fmla="*/ 543 w 632"/>
                <a:gd name="T83" fmla="*/ 20 h 718"/>
                <a:gd name="T84" fmla="*/ 457 w 632"/>
                <a:gd name="T85" fmla="*/ 17 h 718"/>
                <a:gd name="T86" fmla="*/ 401 w 632"/>
                <a:gd name="T87" fmla="*/ 19 h 718"/>
                <a:gd name="T88" fmla="*/ 378 w 632"/>
                <a:gd name="T89" fmla="*/ 20 h 718"/>
                <a:gd name="T90" fmla="*/ 381 w 632"/>
                <a:gd name="T91" fmla="*/ 18 h 718"/>
                <a:gd name="T92" fmla="*/ 407 w 632"/>
                <a:gd name="T93" fmla="*/ 17 h 718"/>
                <a:gd name="T94" fmla="*/ 454 w 632"/>
                <a:gd name="T95" fmla="*/ 14 h 718"/>
                <a:gd name="T96" fmla="*/ 461 w 632"/>
                <a:gd name="T97" fmla="*/ 7 h 718"/>
                <a:gd name="T98" fmla="*/ 438 w 632"/>
                <a:gd name="T99" fmla="*/ 1 h 718"/>
                <a:gd name="T100" fmla="*/ 387 w 632"/>
                <a:gd name="T101" fmla="*/ 5 h 718"/>
                <a:gd name="T102" fmla="*/ 318 w 632"/>
                <a:gd name="T103" fmla="*/ 8 h 718"/>
                <a:gd name="T104" fmla="*/ 298 w 632"/>
                <a:gd name="T105" fmla="*/ 17 h 7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32" h="718">
                  <a:moveTo>
                    <a:pt x="275" y="262"/>
                  </a:moveTo>
                  <a:lnTo>
                    <a:pt x="274" y="237"/>
                  </a:lnTo>
                  <a:lnTo>
                    <a:pt x="268" y="213"/>
                  </a:lnTo>
                  <a:lnTo>
                    <a:pt x="261" y="189"/>
                  </a:lnTo>
                  <a:lnTo>
                    <a:pt x="249" y="166"/>
                  </a:lnTo>
                  <a:lnTo>
                    <a:pt x="236" y="146"/>
                  </a:lnTo>
                  <a:lnTo>
                    <a:pt x="222" y="130"/>
                  </a:lnTo>
                  <a:lnTo>
                    <a:pt x="206" y="117"/>
                  </a:lnTo>
                  <a:lnTo>
                    <a:pt x="191" y="110"/>
                  </a:lnTo>
                  <a:lnTo>
                    <a:pt x="173" y="105"/>
                  </a:lnTo>
                  <a:lnTo>
                    <a:pt x="153" y="100"/>
                  </a:lnTo>
                  <a:lnTo>
                    <a:pt x="132" y="95"/>
                  </a:lnTo>
                  <a:lnTo>
                    <a:pt x="111" y="90"/>
                  </a:lnTo>
                  <a:lnTo>
                    <a:pt x="90" y="85"/>
                  </a:lnTo>
                  <a:lnTo>
                    <a:pt x="73" y="80"/>
                  </a:lnTo>
                  <a:lnTo>
                    <a:pt x="59" y="75"/>
                  </a:lnTo>
                  <a:lnTo>
                    <a:pt x="50" y="71"/>
                  </a:lnTo>
                  <a:lnTo>
                    <a:pt x="42" y="64"/>
                  </a:lnTo>
                  <a:lnTo>
                    <a:pt x="36" y="62"/>
                  </a:lnTo>
                  <a:lnTo>
                    <a:pt x="36" y="67"/>
                  </a:lnTo>
                  <a:lnTo>
                    <a:pt x="42" y="75"/>
                  </a:lnTo>
                  <a:lnTo>
                    <a:pt x="50" y="90"/>
                  </a:lnTo>
                  <a:lnTo>
                    <a:pt x="55" y="112"/>
                  </a:lnTo>
                  <a:lnTo>
                    <a:pt x="59" y="138"/>
                  </a:lnTo>
                  <a:lnTo>
                    <a:pt x="62" y="165"/>
                  </a:lnTo>
                  <a:lnTo>
                    <a:pt x="65" y="180"/>
                  </a:lnTo>
                  <a:lnTo>
                    <a:pt x="70" y="196"/>
                  </a:lnTo>
                  <a:lnTo>
                    <a:pt x="79" y="214"/>
                  </a:lnTo>
                  <a:lnTo>
                    <a:pt x="89" y="232"/>
                  </a:lnTo>
                  <a:lnTo>
                    <a:pt x="100" y="251"/>
                  </a:lnTo>
                  <a:lnTo>
                    <a:pt x="115" y="267"/>
                  </a:lnTo>
                  <a:lnTo>
                    <a:pt x="129" y="280"/>
                  </a:lnTo>
                  <a:lnTo>
                    <a:pt x="146" y="290"/>
                  </a:lnTo>
                  <a:lnTo>
                    <a:pt x="162" y="297"/>
                  </a:lnTo>
                  <a:lnTo>
                    <a:pt x="176" y="303"/>
                  </a:lnTo>
                  <a:lnTo>
                    <a:pt x="191" y="308"/>
                  </a:lnTo>
                  <a:lnTo>
                    <a:pt x="204" y="315"/>
                  </a:lnTo>
                  <a:lnTo>
                    <a:pt x="215" y="322"/>
                  </a:lnTo>
                  <a:lnTo>
                    <a:pt x="225" y="330"/>
                  </a:lnTo>
                  <a:lnTo>
                    <a:pt x="235" y="341"/>
                  </a:lnTo>
                  <a:lnTo>
                    <a:pt x="244" y="356"/>
                  </a:lnTo>
                  <a:lnTo>
                    <a:pt x="235" y="359"/>
                  </a:lnTo>
                  <a:lnTo>
                    <a:pt x="225" y="359"/>
                  </a:lnTo>
                  <a:lnTo>
                    <a:pt x="218" y="358"/>
                  </a:lnTo>
                  <a:lnTo>
                    <a:pt x="209" y="355"/>
                  </a:lnTo>
                  <a:lnTo>
                    <a:pt x="201" y="353"/>
                  </a:lnTo>
                  <a:lnTo>
                    <a:pt x="194" y="350"/>
                  </a:lnTo>
                  <a:lnTo>
                    <a:pt x="184" y="346"/>
                  </a:lnTo>
                  <a:lnTo>
                    <a:pt x="175" y="345"/>
                  </a:lnTo>
                  <a:lnTo>
                    <a:pt x="161" y="343"/>
                  </a:lnTo>
                  <a:lnTo>
                    <a:pt x="148" y="346"/>
                  </a:lnTo>
                  <a:lnTo>
                    <a:pt x="133" y="351"/>
                  </a:lnTo>
                  <a:lnTo>
                    <a:pt x="121" y="358"/>
                  </a:lnTo>
                  <a:lnTo>
                    <a:pt x="108" y="366"/>
                  </a:lnTo>
                  <a:lnTo>
                    <a:pt x="96" y="378"/>
                  </a:lnTo>
                  <a:lnTo>
                    <a:pt x="88" y="391"/>
                  </a:lnTo>
                  <a:lnTo>
                    <a:pt x="79" y="404"/>
                  </a:lnTo>
                  <a:lnTo>
                    <a:pt x="72" y="417"/>
                  </a:lnTo>
                  <a:lnTo>
                    <a:pt x="63" y="430"/>
                  </a:lnTo>
                  <a:lnTo>
                    <a:pt x="53" y="442"/>
                  </a:lnTo>
                  <a:lnTo>
                    <a:pt x="43" y="452"/>
                  </a:lnTo>
                  <a:lnTo>
                    <a:pt x="35" y="460"/>
                  </a:lnTo>
                  <a:lnTo>
                    <a:pt x="25" y="467"/>
                  </a:lnTo>
                  <a:lnTo>
                    <a:pt x="17" y="473"/>
                  </a:lnTo>
                  <a:lnTo>
                    <a:pt x="10" y="477"/>
                  </a:lnTo>
                  <a:lnTo>
                    <a:pt x="3" y="482"/>
                  </a:lnTo>
                  <a:lnTo>
                    <a:pt x="0" y="487"/>
                  </a:lnTo>
                  <a:lnTo>
                    <a:pt x="5" y="490"/>
                  </a:lnTo>
                  <a:lnTo>
                    <a:pt x="13" y="498"/>
                  </a:lnTo>
                  <a:lnTo>
                    <a:pt x="16" y="500"/>
                  </a:lnTo>
                  <a:lnTo>
                    <a:pt x="22" y="503"/>
                  </a:lnTo>
                  <a:lnTo>
                    <a:pt x="27" y="506"/>
                  </a:lnTo>
                  <a:lnTo>
                    <a:pt x="36" y="511"/>
                  </a:lnTo>
                  <a:lnTo>
                    <a:pt x="43" y="515"/>
                  </a:lnTo>
                  <a:lnTo>
                    <a:pt x="53" y="520"/>
                  </a:lnTo>
                  <a:lnTo>
                    <a:pt x="63" y="523"/>
                  </a:lnTo>
                  <a:lnTo>
                    <a:pt x="75" y="526"/>
                  </a:lnTo>
                  <a:lnTo>
                    <a:pt x="92" y="530"/>
                  </a:lnTo>
                  <a:lnTo>
                    <a:pt x="111" y="531"/>
                  </a:lnTo>
                  <a:lnTo>
                    <a:pt x="131" y="531"/>
                  </a:lnTo>
                  <a:lnTo>
                    <a:pt x="149" y="528"/>
                  </a:lnTo>
                  <a:lnTo>
                    <a:pt x="168" y="520"/>
                  </a:lnTo>
                  <a:lnTo>
                    <a:pt x="186" y="508"/>
                  </a:lnTo>
                  <a:lnTo>
                    <a:pt x="204" y="492"/>
                  </a:lnTo>
                  <a:lnTo>
                    <a:pt x="218" y="470"/>
                  </a:lnTo>
                  <a:lnTo>
                    <a:pt x="222" y="462"/>
                  </a:lnTo>
                  <a:lnTo>
                    <a:pt x="226" y="452"/>
                  </a:lnTo>
                  <a:lnTo>
                    <a:pt x="229" y="444"/>
                  </a:lnTo>
                  <a:lnTo>
                    <a:pt x="234" y="434"/>
                  </a:lnTo>
                  <a:lnTo>
                    <a:pt x="238" y="421"/>
                  </a:lnTo>
                  <a:lnTo>
                    <a:pt x="242" y="407"/>
                  </a:lnTo>
                  <a:lnTo>
                    <a:pt x="246" y="397"/>
                  </a:lnTo>
                  <a:lnTo>
                    <a:pt x="252" y="389"/>
                  </a:lnTo>
                  <a:lnTo>
                    <a:pt x="258" y="381"/>
                  </a:lnTo>
                  <a:lnTo>
                    <a:pt x="264" y="376"/>
                  </a:lnTo>
                  <a:lnTo>
                    <a:pt x="271" y="373"/>
                  </a:lnTo>
                  <a:lnTo>
                    <a:pt x="278" y="371"/>
                  </a:lnTo>
                  <a:lnTo>
                    <a:pt x="278" y="381"/>
                  </a:lnTo>
                  <a:lnTo>
                    <a:pt x="278" y="389"/>
                  </a:lnTo>
                  <a:lnTo>
                    <a:pt x="281" y="396"/>
                  </a:lnTo>
                  <a:lnTo>
                    <a:pt x="284" y="402"/>
                  </a:lnTo>
                  <a:lnTo>
                    <a:pt x="282" y="421"/>
                  </a:lnTo>
                  <a:lnTo>
                    <a:pt x="278" y="435"/>
                  </a:lnTo>
                  <a:lnTo>
                    <a:pt x="268" y="449"/>
                  </a:lnTo>
                  <a:lnTo>
                    <a:pt x="254" y="459"/>
                  </a:lnTo>
                  <a:lnTo>
                    <a:pt x="244" y="463"/>
                  </a:lnTo>
                  <a:lnTo>
                    <a:pt x="235" y="468"/>
                  </a:lnTo>
                  <a:lnTo>
                    <a:pt x="226" y="477"/>
                  </a:lnTo>
                  <a:lnTo>
                    <a:pt x="218" y="485"/>
                  </a:lnTo>
                  <a:lnTo>
                    <a:pt x="208" y="497"/>
                  </a:lnTo>
                  <a:lnTo>
                    <a:pt x="199" y="510"/>
                  </a:lnTo>
                  <a:lnTo>
                    <a:pt x="192" y="525"/>
                  </a:lnTo>
                  <a:lnTo>
                    <a:pt x="186" y="541"/>
                  </a:lnTo>
                  <a:lnTo>
                    <a:pt x="182" y="556"/>
                  </a:lnTo>
                  <a:lnTo>
                    <a:pt x="179" y="574"/>
                  </a:lnTo>
                  <a:lnTo>
                    <a:pt x="178" y="591"/>
                  </a:lnTo>
                  <a:lnTo>
                    <a:pt x="179" y="607"/>
                  </a:lnTo>
                  <a:lnTo>
                    <a:pt x="181" y="619"/>
                  </a:lnTo>
                  <a:lnTo>
                    <a:pt x="182" y="629"/>
                  </a:lnTo>
                  <a:lnTo>
                    <a:pt x="184" y="639"/>
                  </a:lnTo>
                  <a:lnTo>
                    <a:pt x="184" y="647"/>
                  </a:lnTo>
                  <a:lnTo>
                    <a:pt x="185" y="668"/>
                  </a:lnTo>
                  <a:lnTo>
                    <a:pt x="184" y="685"/>
                  </a:lnTo>
                  <a:lnTo>
                    <a:pt x="181" y="698"/>
                  </a:lnTo>
                  <a:lnTo>
                    <a:pt x="176" y="706"/>
                  </a:lnTo>
                  <a:lnTo>
                    <a:pt x="172" y="714"/>
                  </a:lnTo>
                  <a:lnTo>
                    <a:pt x="175" y="718"/>
                  </a:lnTo>
                  <a:lnTo>
                    <a:pt x="182" y="718"/>
                  </a:lnTo>
                  <a:lnTo>
                    <a:pt x="191" y="716"/>
                  </a:lnTo>
                  <a:lnTo>
                    <a:pt x="232" y="708"/>
                  </a:lnTo>
                  <a:lnTo>
                    <a:pt x="269" y="690"/>
                  </a:lnTo>
                  <a:lnTo>
                    <a:pt x="298" y="663"/>
                  </a:lnTo>
                  <a:lnTo>
                    <a:pt x="321" y="630"/>
                  </a:lnTo>
                  <a:lnTo>
                    <a:pt x="335" y="592"/>
                  </a:lnTo>
                  <a:lnTo>
                    <a:pt x="341" y="553"/>
                  </a:lnTo>
                  <a:lnTo>
                    <a:pt x="340" y="513"/>
                  </a:lnTo>
                  <a:lnTo>
                    <a:pt x="330" y="473"/>
                  </a:lnTo>
                  <a:lnTo>
                    <a:pt x="322" y="455"/>
                  </a:lnTo>
                  <a:lnTo>
                    <a:pt x="315" y="440"/>
                  </a:lnTo>
                  <a:lnTo>
                    <a:pt x="311" y="430"/>
                  </a:lnTo>
                  <a:lnTo>
                    <a:pt x="308" y="419"/>
                  </a:lnTo>
                  <a:lnTo>
                    <a:pt x="314" y="417"/>
                  </a:lnTo>
                  <a:lnTo>
                    <a:pt x="321" y="414"/>
                  </a:lnTo>
                  <a:lnTo>
                    <a:pt x="327" y="411"/>
                  </a:lnTo>
                  <a:lnTo>
                    <a:pt x="330" y="407"/>
                  </a:lnTo>
                  <a:lnTo>
                    <a:pt x="340" y="419"/>
                  </a:lnTo>
                  <a:lnTo>
                    <a:pt x="345" y="439"/>
                  </a:lnTo>
                  <a:lnTo>
                    <a:pt x="350" y="460"/>
                  </a:lnTo>
                  <a:lnTo>
                    <a:pt x="352" y="483"/>
                  </a:lnTo>
                  <a:lnTo>
                    <a:pt x="354" y="500"/>
                  </a:lnTo>
                  <a:lnTo>
                    <a:pt x="357" y="516"/>
                  </a:lnTo>
                  <a:lnTo>
                    <a:pt x="361" y="531"/>
                  </a:lnTo>
                  <a:lnTo>
                    <a:pt x="367" y="546"/>
                  </a:lnTo>
                  <a:lnTo>
                    <a:pt x="375" y="561"/>
                  </a:lnTo>
                  <a:lnTo>
                    <a:pt x="387" y="574"/>
                  </a:lnTo>
                  <a:lnTo>
                    <a:pt x="401" y="586"/>
                  </a:lnTo>
                  <a:lnTo>
                    <a:pt x="418" y="596"/>
                  </a:lnTo>
                  <a:lnTo>
                    <a:pt x="438" y="604"/>
                  </a:lnTo>
                  <a:lnTo>
                    <a:pt x="457" y="612"/>
                  </a:lnTo>
                  <a:lnTo>
                    <a:pt x="475" y="620"/>
                  </a:lnTo>
                  <a:lnTo>
                    <a:pt x="491" y="629"/>
                  </a:lnTo>
                  <a:lnTo>
                    <a:pt x="506" y="639"/>
                  </a:lnTo>
                  <a:lnTo>
                    <a:pt x="518" y="648"/>
                  </a:lnTo>
                  <a:lnTo>
                    <a:pt x="528" y="662"/>
                  </a:lnTo>
                  <a:lnTo>
                    <a:pt x="537" y="676"/>
                  </a:lnTo>
                  <a:lnTo>
                    <a:pt x="541" y="653"/>
                  </a:lnTo>
                  <a:lnTo>
                    <a:pt x="544" y="624"/>
                  </a:lnTo>
                  <a:lnTo>
                    <a:pt x="546" y="589"/>
                  </a:lnTo>
                  <a:lnTo>
                    <a:pt x="543" y="551"/>
                  </a:lnTo>
                  <a:lnTo>
                    <a:pt x="536" y="515"/>
                  </a:lnTo>
                  <a:lnTo>
                    <a:pt x="521" y="483"/>
                  </a:lnTo>
                  <a:lnTo>
                    <a:pt x="500" y="459"/>
                  </a:lnTo>
                  <a:lnTo>
                    <a:pt x="470" y="442"/>
                  </a:lnTo>
                  <a:lnTo>
                    <a:pt x="460" y="439"/>
                  </a:lnTo>
                  <a:lnTo>
                    <a:pt x="450" y="437"/>
                  </a:lnTo>
                  <a:lnTo>
                    <a:pt x="440" y="434"/>
                  </a:lnTo>
                  <a:lnTo>
                    <a:pt x="431" y="432"/>
                  </a:lnTo>
                  <a:lnTo>
                    <a:pt x="423" y="429"/>
                  </a:lnTo>
                  <a:lnTo>
                    <a:pt x="415" y="427"/>
                  </a:lnTo>
                  <a:lnTo>
                    <a:pt x="410" y="426"/>
                  </a:lnTo>
                  <a:lnTo>
                    <a:pt x="405" y="424"/>
                  </a:lnTo>
                  <a:lnTo>
                    <a:pt x="408" y="419"/>
                  </a:lnTo>
                  <a:lnTo>
                    <a:pt x="413" y="412"/>
                  </a:lnTo>
                  <a:lnTo>
                    <a:pt x="415" y="406"/>
                  </a:lnTo>
                  <a:lnTo>
                    <a:pt x="417" y="401"/>
                  </a:lnTo>
                  <a:lnTo>
                    <a:pt x="438" y="412"/>
                  </a:lnTo>
                  <a:lnTo>
                    <a:pt x="460" y="422"/>
                  </a:lnTo>
                  <a:lnTo>
                    <a:pt x="480" y="429"/>
                  </a:lnTo>
                  <a:lnTo>
                    <a:pt x="500" y="432"/>
                  </a:lnTo>
                  <a:lnTo>
                    <a:pt x="518" y="434"/>
                  </a:lnTo>
                  <a:lnTo>
                    <a:pt x="536" y="434"/>
                  </a:lnTo>
                  <a:lnTo>
                    <a:pt x="551" y="430"/>
                  </a:lnTo>
                  <a:lnTo>
                    <a:pt x="566" y="426"/>
                  </a:lnTo>
                  <a:lnTo>
                    <a:pt x="579" y="419"/>
                  </a:lnTo>
                  <a:lnTo>
                    <a:pt x="589" y="414"/>
                  </a:lnTo>
                  <a:lnTo>
                    <a:pt x="599" y="409"/>
                  </a:lnTo>
                  <a:lnTo>
                    <a:pt x="607" y="406"/>
                  </a:lnTo>
                  <a:lnTo>
                    <a:pt x="614" y="402"/>
                  </a:lnTo>
                  <a:lnTo>
                    <a:pt x="620" y="401"/>
                  </a:lnTo>
                  <a:lnTo>
                    <a:pt x="626" y="401"/>
                  </a:lnTo>
                  <a:lnTo>
                    <a:pt x="632" y="401"/>
                  </a:lnTo>
                  <a:lnTo>
                    <a:pt x="619" y="394"/>
                  </a:lnTo>
                  <a:lnTo>
                    <a:pt x="607" y="388"/>
                  </a:lnTo>
                  <a:lnTo>
                    <a:pt x="596" y="378"/>
                  </a:lnTo>
                  <a:lnTo>
                    <a:pt x="586" y="368"/>
                  </a:lnTo>
                  <a:lnTo>
                    <a:pt x="577" y="358"/>
                  </a:lnTo>
                  <a:lnTo>
                    <a:pt x="569" y="346"/>
                  </a:lnTo>
                  <a:lnTo>
                    <a:pt x="560" y="333"/>
                  </a:lnTo>
                  <a:lnTo>
                    <a:pt x="553" y="320"/>
                  </a:lnTo>
                  <a:lnTo>
                    <a:pt x="543" y="307"/>
                  </a:lnTo>
                  <a:lnTo>
                    <a:pt x="530" y="293"/>
                  </a:lnTo>
                  <a:lnTo>
                    <a:pt x="513" y="282"/>
                  </a:lnTo>
                  <a:lnTo>
                    <a:pt x="496" y="274"/>
                  </a:lnTo>
                  <a:lnTo>
                    <a:pt x="475" y="269"/>
                  </a:lnTo>
                  <a:lnTo>
                    <a:pt x="457" y="267"/>
                  </a:lnTo>
                  <a:lnTo>
                    <a:pt x="440" y="270"/>
                  </a:lnTo>
                  <a:lnTo>
                    <a:pt x="425" y="277"/>
                  </a:lnTo>
                  <a:lnTo>
                    <a:pt x="417" y="284"/>
                  </a:lnTo>
                  <a:lnTo>
                    <a:pt x="408" y="290"/>
                  </a:lnTo>
                  <a:lnTo>
                    <a:pt x="401" y="293"/>
                  </a:lnTo>
                  <a:lnTo>
                    <a:pt x="395" y="298"/>
                  </a:lnTo>
                  <a:lnTo>
                    <a:pt x="390" y="300"/>
                  </a:lnTo>
                  <a:lnTo>
                    <a:pt x="385" y="303"/>
                  </a:lnTo>
                  <a:lnTo>
                    <a:pt x="381" y="303"/>
                  </a:lnTo>
                  <a:lnTo>
                    <a:pt x="378" y="305"/>
                  </a:lnTo>
                  <a:lnTo>
                    <a:pt x="380" y="300"/>
                  </a:lnTo>
                  <a:lnTo>
                    <a:pt x="380" y="292"/>
                  </a:lnTo>
                  <a:lnTo>
                    <a:pt x="378" y="284"/>
                  </a:lnTo>
                  <a:lnTo>
                    <a:pt x="375" y="279"/>
                  </a:lnTo>
                  <a:lnTo>
                    <a:pt x="381" y="275"/>
                  </a:lnTo>
                  <a:lnTo>
                    <a:pt x="385" y="272"/>
                  </a:lnTo>
                  <a:lnTo>
                    <a:pt x="391" y="270"/>
                  </a:lnTo>
                  <a:lnTo>
                    <a:pt x="397" y="269"/>
                  </a:lnTo>
                  <a:lnTo>
                    <a:pt x="401" y="269"/>
                  </a:lnTo>
                  <a:lnTo>
                    <a:pt x="407" y="267"/>
                  </a:lnTo>
                  <a:lnTo>
                    <a:pt x="413" y="265"/>
                  </a:lnTo>
                  <a:lnTo>
                    <a:pt x="418" y="262"/>
                  </a:lnTo>
                  <a:lnTo>
                    <a:pt x="433" y="249"/>
                  </a:lnTo>
                  <a:lnTo>
                    <a:pt x="444" y="231"/>
                  </a:lnTo>
                  <a:lnTo>
                    <a:pt x="454" y="209"/>
                  </a:lnTo>
                  <a:lnTo>
                    <a:pt x="461" y="184"/>
                  </a:lnTo>
                  <a:lnTo>
                    <a:pt x="467" y="160"/>
                  </a:lnTo>
                  <a:lnTo>
                    <a:pt x="468" y="135"/>
                  </a:lnTo>
                  <a:lnTo>
                    <a:pt x="467" y="115"/>
                  </a:lnTo>
                  <a:lnTo>
                    <a:pt x="461" y="99"/>
                  </a:lnTo>
                  <a:lnTo>
                    <a:pt x="453" y="74"/>
                  </a:lnTo>
                  <a:lnTo>
                    <a:pt x="448" y="46"/>
                  </a:lnTo>
                  <a:lnTo>
                    <a:pt x="447" y="19"/>
                  </a:lnTo>
                  <a:lnTo>
                    <a:pt x="448" y="0"/>
                  </a:lnTo>
                  <a:lnTo>
                    <a:pt x="438" y="14"/>
                  </a:lnTo>
                  <a:lnTo>
                    <a:pt x="428" y="29"/>
                  </a:lnTo>
                  <a:lnTo>
                    <a:pt x="418" y="42"/>
                  </a:lnTo>
                  <a:lnTo>
                    <a:pt x="408" y="52"/>
                  </a:lnTo>
                  <a:lnTo>
                    <a:pt x="397" y="62"/>
                  </a:lnTo>
                  <a:lnTo>
                    <a:pt x="387" y="69"/>
                  </a:lnTo>
                  <a:lnTo>
                    <a:pt x="377" y="75"/>
                  </a:lnTo>
                  <a:lnTo>
                    <a:pt x="368" y="79"/>
                  </a:lnTo>
                  <a:lnTo>
                    <a:pt x="350" y="87"/>
                  </a:lnTo>
                  <a:lnTo>
                    <a:pt x="332" y="102"/>
                  </a:lnTo>
                  <a:lnTo>
                    <a:pt x="318" y="122"/>
                  </a:lnTo>
                  <a:lnTo>
                    <a:pt x="305" y="145"/>
                  </a:lnTo>
                  <a:lnTo>
                    <a:pt x="295" y="171"/>
                  </a:lnTo>
                  <a:lnTo>
                    <a:pt x="291" y="199"/>
                  </a:lnTo>
                  <a:lnTo>
                    <a:pt x="291" y="229"/>
                  </a:lnTo>
                  <a:lnTo>
                    <a:pt x="298" y="260"/>
                  </a:lnTo>
                  <a:lnTo>
                    <a:pt x="294" y="259"/>
                  </a:lnTo>
                  <a:lnTo>
                    <a:pt x="287" y="259"/>
                  </a:lnTo>
                  <a:lnTo>
                    <a:pt x="279" y="259"/>
                  </a:lnTo>
                  <a:lnTo>
                    <a:pt x="275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59" name="Freeform 275"/>
            <p:cNvSpPr>
              <a:spLocks/>
            </p:cNvSpPr>
            <p:nvPr/>
          </p:nvSpPr>
          <p:spPr bwMode="auto">
            <a:xfrm>
              <a:off x="180" y="0"/>
              <a:ext cx="192" cy="156"/>
            </a:xfrm>
            <a:custGeom>
              <a:avLst/>
              <a:gdLst>
                <a:gd name="T0" fmla="*/ 192 w 192"/>
                <a:gd name="T1" fmla="*/ 9 h 312"/>
                <a:gd name="T2" fmla="*/ 181 w 192"/>
                <a:gd name="T3" fmla="*/ 9 h 312"/>
                <a:gd name="T4" fmla="*/ 169 w 192"/>
                <a:gd name="T5" fmla="*/ 9 h 312"/>
                <a:gd name="T6" fmla="*/ 158 w 192"/>
                <a:gd name="T7" fmla="*/ 10 h 312"/>
                <a:gd name="T8" fmla="*/ 146 w 192"/>
                <a:gd name="T9" fmla="*/ 11 h 312"/>
                <a:gd name="T10" fmla="*/ 138 w 192"/>
                <a:gd name="T11" fmla="*/ 12 h 312"/>
                <a:gd name="T12" fmla="*/ 129 w 192"/>
                <a:gd name="T13" fmla="*/ 13 h 312"/>
                <a:gd name="T14" fmla="*/ 122 w 192"/>
                <a:gd name="T15" fmla="*/ 14 h 312"/>
                <a:gd name="T16" fmla="*/ 118 w 192"/>
                <a:gd name="T17" fmla="*/ 15 h 312"/>
                <a:gd name="T18" fmla="*/ 116 w 192"/>
                <a:gd name="T19" fmla="*/ 15 h 312"/>
                <a:gd name="T20" fmla="*/ 116 w 192"/>
                <a:gd name="T21" fmla="*/ 15 h 312"/>
                <a:gd name="T22" fmla="*/ 115 w 192"/>
                <a:gd name="T23" fmla="*/ 16 h 312"/>
                <a:gd name="T24" fmla="*/ 115 w 192"/>
                <a:gd name="T25" fmla="*/ 16 h 312"/>
                <a:gd name="T26" fmla="*/ 115 w 192"/>
                <a:gd name="T27" fmla="*/ 17 h 312"/>
                <a:gd name="T28" fmla="*/ 116 w 192"/>
                <a:gd name="T29" fmla="*/ 18 h 312"/>
                <a:gd name="T30" fmla="*/ 118 w 192"/>
                <a:gd name="T31" fmla="*/ 19 h 312"/>
                <a:gd name="T32" fmla="*/ 122 w 192"/>
                <a:gd name="T33" fmla="*/ 20 h 312"/>
                <a:gd name="T34" fmla="*/ 118 w 192"/>
                <a:gd name="T35" fmla="*/ 20 h 312"/>
                <a:gd name="T36" fmla="*/ 111 w 192"/>
                <a:gd name="T37" fmla="*/ 20 h 312"/>
                <a:gd name="T38" fmla="*/ 103 w 192"/>
                <a:gd name="T39" fmla="*/ 20 h 312"/>
                <a:gd name="T40" fmla="*/ 99 w 192"/>
                <a:gd name="T41" fmla="*/ 20 h 312"/>
                <a:gd name="T42" fmla="*/ 98 w 192"/>
                <a:gd name="T43" fmla="*/ 18 h 312"/>
                <a:gd name="T44" fmla="*/ 92 w 192"/>
                <a:gd name="T45" fmla="*/ 17 h 312"/>
                <a:gd name="T46" fmla="*/ 85 w 192"/>
                <a:gd name="T47" fmla="*/ 15 h 312"/>
                <a:gd name="T48" fmla="*/ 73 w 192"/>
                <a:gd name="T49" fmla="*/ 14 h 312"/>
                <a:gd name="T50" fmla="*/ 60 w 192"/>
                <a:gd name="T51" fmla="*/ 13 h 312"/>
                <a:gd name="T52" fmla="*/ 46 w 192"/>
                <a:gd name="T53" fmla="*/ 12 h 312"/>
                <a:gd name="T54" fmla="*/ 30 w 192"/>
                <a:gd name="T55" fmla="*/ 11 h 312"/>
                <a:gd name="T56" fmla="*/ 15 w 192"/>
                <a:gd name="T57" fmla="*/ 10 h 312"/>
                <a:gd name="T58" fmla="*/ 16 w 192"/>
                <a:gd name="T59" fmla="*/ 10 h 312"/>
                <a:gd name="T60" fmla="*/ 16 w 192"/>
                <a:gd name="T61" fmla="*/ 9 h 312"/>
                <a:gd name="T62" fmla="*/ 10 w 192"/>
                <a:gd name="T63" fmla="*/ 8 h 312"/>
                <a:gd name="T64" fmla="*/ 0 w 192"/>
                <a:gd name="T65" fmla="*/ 7 h 312"/>
                <a:gd name="T66" fmla="*/ 12 w 192"/>
                <a:gd name="T67" fmla="*/ 6 h 312"/>
                <a:gd name="T68" fmla="*/ 22 w 192"/>
                <a:gd name="T69" fmla="*/ 4 h 312"/>
                <a:gd name="T70" fmla="*/ 26 w 192"/>
                <a:gd name="T71" fmla="*/ 2 h 312"/>
                <a:gd name="T72" fmla="*/ 18 w 192"/>
                <a:gd name="T73" fmla="*/ 0 h 312"/>
                <a:gd name="T74" fmla="*/ 26 w 192"/>
                <a:gd name="T75" fmla="*/ 1 h 312"/>
                <a:gd name="T76" fmla="*/ 36 w 192"/>
                <a:gd name="T77" fmla="*/ 2 h 312"/>
                <a:gd name="T78" fmla="*/ 46 w 192"/>
                <a:gd name="T79" fmla="*/ 2 h 312"/>
                <a:gd name="T80" fmla="*/ 58 w 192"/>
                <a:gd name="T81" fmla="*/ 3 h 312"/>
                <a:gd name="T82" fmla="*/ 70 w 192"/>
                <a:gd name="T83" fmla="*/ 3 h 312"/>
                <a:gd name="T84" fmla="*/ 85 w 192"/>
                <a:gd name="T85" fmla="*/ 3 h 312"/>
                <a:gd name="T86" fmla="*/ 101 w 192"/>
                <a:gd name="T87" fmla="*/ 4 h 312"/>
                <a:gd name="T88" fmla="*/ 118 w 192"/>
                <a:gd name="T89" fmla="*/ 3 h 312"/>
                <a:gd name="T90" fmla="*/ 118 w 192"/>
                <a:gd name="T91" fmla="*/ 4 h 312"/>
                <a:gd name="T92" fmla="*/ 119 w 192"/>
                <a:gd name="T93" fmla="*/ 5 h 312"/>
                <a:gd name="T94" fmla="*/ 122 w 192"/>
                <a:gd name="T95" fmla="*/ 6 h 312"/>
                <a:gd name="T96" fmla="*/ 128 w 192"/>
                <a:gd name="T97" fmla="*/ 7 h 312"/>
                <a:gd name="T98" fmla="*/ 138 w 192"/>
                <a:gd name="T99" fmla="*/ 8 h 312"/>
                <a:gd name="T100" fmla="*/ 151 w 192"/>
                <a:gd name="T101" fmla="*/ 9 h 312"/>
                <a:gd name="T102" fmla="*/ 169 w 192"/>
                <a:gd name="T103" fmla="*/ 9 h 312"/>
                <a:gd name="T104" fmla="*/ 192 w 192"/>
                <a:gd name="T105" fmla="*/ 9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2" h="312">
                  <a:moveTo>
                    <a:pt x="192" y="129"/>
                  </a:moveTo>
                  <a:lnTo>
                    <a:pt x="181" y="134"/>
                  </a:lnTo>
                  <a:lnTo>
                    <a:pt x="169" y="142"/>
                  </a:lnTo>
                  <a:lnTo>
                    <a:pt x="158" y="152"/>
                  </a:lnTo>
                  <a:lnTo>
                    <a:pt x="146" y="163"/>
                  </a:lnTo>
                  <a:lnTo>
                    <a:pt x="138" y="177"/>
                  </a:lnTo>
                  <a:lnTo>
                    <a:pt x="129" y="193"/>
                  </a:lnTo>
                  <a:lnTo>
                    <a:pt x="122" y="210"/>
                  </a:lnTo>
                  <a:lnTo>
                    <a:pt x="118" y="228"/>
                  </a:lnTo>
                  <a:lnTo>
                    <a:pt x="116" y="234"/>
                  </a:lnTo>
                  <a:lnTo>
                    <a:pt x="116" y="239"/>
                  </a:lnTo>
                  <a:lnTo>
                    <a:pt x="115" y="246"/>
                  </a:lnTo>
                  <a:lnTo>
                    <a:pt x="115" y="253"/>
                  </a:lnTo>
                  <a:lnTo>
                    <a:pt x="115" y="266"/>
                  </a:lnTo>
                  <a:lnTo>
                    <a:pt x="116" y="281"/>
                  </a:lnTo>
                  <a:lnTo>
                    <a:pt x="118" y="296"/>
                  </a:lnTo>
                  <a:lnTo>
                    <a:pt x="122" y="310"/>
                  </a:lnTo>
                  <a:lnTo>
                    <a:pt x="118" y="309"/>
                  </a:lnTo>
                  <a:lnTo>
                    <a:pt x="111" y="309"/>
                  </a:lnTo>
                  <a:lnTo>
                    <a:pt x="103" y="309"/>
                  </a:lnTo>
                  <a:lnTo>
                    <a:pt x="99" y="312"/>
                  </a:lnTo>
                  <a:lnTo>
                    <a:pt x="98" y="287"/>
                  </a:lnTo>
                  <a:lnTo>
                    <a:pt x="92" y="263"/>
                  </a:lnTo>
                  <a:lnTo>
                    <a:pt x="85" y="239"/>
                  </a:lnTo>
                  <a:lnTo>
                    <a:pt x="73" y="216"/>
                  </a:lnTo>
                  <a:lnTo>
                    <a:pt x="60" y="196"/>
                  </a:lnTo>
                  <a:lnTo>
                    <a:pt x="46" y="180"/>
                  </a:lnTo>
                  <a:lnTo>
                    <a:pt x="30" y="167"/>
                  </a:lnTo>
                  <a:lnTo>
                    <a:pt x="15" y="160"/>
                  </a:lnTo>
                  <a:lnTo>
                    <a:pt x="16" y="145"/>
                  </a:lnTo>
                  <a:lnTo>
                    <a:pt x="16" y="130"/>
                  </a:lnTo>
                  <a:lnTo>
                    <a:pt x="10" y="119"/>
                  </a:lnTo>
                  <a:lnTo>
                    <a:pt x="0" y="111"/>
                  </a:lnTo>
                  <a:lnTo>
                    <a:pt x="12" y="89"/>
                  </a:lnTo>
                  <a:lnTo>
                    <a:pt x="22" y="59"/>
                  </a:lnTo>
                  <a:lnTo>
                    <a:pt x="26" y="26"/>
                  </a:lnTo>
                  <a:lnTo>
                    <a:pt x="18" y="0"/>
                  </a:lnTo>
                  <a:lnTo>
                    <a:pt x="26" y="8"/>
                  </a:lnTo>
                  <a:lnTo>
                    <a:pt x="36" y="18"/>
                  </a:lnTo>
                  <a:lnTo>
                    <a:pt x="46" y="28"/>
                  </a:lnTo>
                  <a:lnTo>
                    <a:pt x="58" y="36"/>
                  </a:lnTo>
                  <a:lnTo>
                    <a:pt x="70" y="43"/>
                  </a:lnTo>
                  <a:lnTo>
                    <a:pt x="85" y="48"/>
                  </a:lnTo>
                  <a:lnTo>
                    <a:pt x="101" y="50"/>
                  </a:lnTo>
                  <a:lnTo>
                    <a:pt x="118" y="48"/>
                  </a:lnTo>
                  <a:lnTo>
                    <a:pt x="118" y="63"/>
                  </a:lnTo>
                  <a:lnTo>
                    <a:pt x="119" y="79"/>
                  </a:lnTo>
                  <a:lnTo>
                    <a:pt x="122" y="96"/>
                  </a:lnTo>
                  <a:lnTo>
                    <a:pt x="128" y="111"/>
                  </a:lnTo>
                  <a:lnTo>
                    <a:pt x="138" y="124"/>
                  </a:lnTo>
                  <a:lnTo>
                    <a:pt x="151" y="130"/>
                  </a:lnTo>
                  <a:lnTo>
                    <a:pt x="169" y="134"/>
                  </a:lnTo>
                  <a:lnTo>
                    <a:pt x="192" y="12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0" name="Freeform 276"/>
            <p:cNvSpPr>
              <a:spLocks/>
            </p:cNvSpPr>
            <p:nvPr/>
          </p:nvSpPr>
          <p:spPr bwMode="auto">
            <a:xfrm>
              <a:off x="7" y="260"/>
              <a:ext cx="216" cy="145"/>
            </a:xfrm>
            <a:custGeom>
              <a:avLst/>
              <a:gdLst>
                <a:gd name="T0" fmla="*/ 77 w 216"/>
                <a:gd name="T1" fmla="*/ 3 h 291"/>
                <a:gd name="T2" fmla="*/ 90 w 216"/>
                <a:gd name="T3" fmla="*/ 3 h 291"/>
                <a:gd name="T4" fmla="*/ 103 w 216"/>
                <a:gd name="T5" fmla="*/ 3 h 291"/>
                <a:gd name="T6" fmla="*/ 118 w 216"/>
                <a:gd name="T7" fmla="*/ 3 h 291"/>
                <a:gd name="T8" fmla="*/ 132 w 216"/>
                <a:gd name="T9" fmla="*/ 3 h 291"/>
                <a:gd name="T10" fmla="*/ 145 w 216"/>
                <a:gd name="T11" fmla="*/ 3 h 291"/>
                <a:gd name="T12" fmla="*/ 160 w 216"/>
                <a:gd name="T13" fmla="*/ 3 h 291"/>
                <a:gd name="T14" fmla="*/ 178 w 216"/>
                <a:gd name="T15" fmla="*/ 2 h 291"/>
                <a:gd name="T16" fmla="*/ 193 w 216"/>
                <a:gd name="T17" fmla="*/ 1 h 291"/>
                <a:gd name="T18" fmla="*/ 208 w 216"/>
                <a:gd name="T19" fmla="*/ 0 h 291"/>
                <a:gd name="T20" fmla="*/ 216 w 216"/>
                <a:gd name="T21" fmla="*/ 0 h 291"/>
                <a:gd name="T22" fmla="*/ 216 w 216"/>
                <a:gd name="T23" fmla="*/ 0 h 291"/>
                <a:gd name="T24" fmla="*/ 205 w 216"/>
                <a:gd name="T25" fmla="*/ 1 h 291"/>
                <a:gd name="T26" fmla="*/ 189 w 216"/>
                <a:gd name="T27" fmla="*/ 3 h 291"/>
                <a:gd name="T28" fmla="*/ 179 w 216"/>
                <a:gd name="T29" fmla="*/ 5 h 291"/>
                <a:gd name="T30" fmla="*/ 175 w 216"/>
                <a:gd name="T31" fmla="*/ 7 h 291"/>
                <a:gd name="T32" fmla="*/ 178 w 216"/>
                <a:gd name="T33" fmla="*/ 9 h 291"/>
                <a:gd name="T34" fmla="*/ 181 w 216"/>
                <a:gd name="T35" fmla="*/ 10 h 291"/>
                <a:gd name="T36" fmla="*/ 175 w 216"/>
                <a:gd name="T37" fmla="*/ 10 h 291"/>
                <a:gd name="T38" fmla="*/ 158 w 216"/>
                <a:gd name="T39" fmla="*/ 11 h 291"/>
                <a:gd name="T40" fmla="*/ 142 w 216"/>
                <a:gd name="T41" fmla="*/ 12 h 291"/>
                <a:gd name="T42" fmla="*/ 133 w 216"/>
                <a:gd name="T43" fmla="*/ 15 h 291"/>
                <a:gd name="T44" fmla="*/ 125 w 216"/>
                <a:gd name="T45" fmla="*/ 16 h 291"/>
                <a:gd name="T46" fmla="*/ 99 w 216"/>
                <a:gd name="T47" fmla="*/ 15 h 291"/>
                <a:gd name="T48" fmla="*/ 69 w 216"/>
                <a:gd name="T49" fmla="*/ 16 h 291"/>
                <a:gd name="T50" fmla="*/ 45 w 216"/>
                <a:gd name="T51" fmla="*/ 17 h 291"/>
                <a:gd name="T52" fmla="*/ 37 w 216"/>
                <a:gd name="T53" fmla="*/ 16 h 291"/>
                <a:gd name="T54" fmla="*/ 20 w 216"/>
                <a:gd name="T55" fmla="*/ 12 h 291"/>
                <a:gd name="T56" fmla="*/ 13 w 216"/>
                <a:gd name="T57" fmla="*/ 10 h 291"/>
                <a:gd name="T58" fmla="*/ 23 w 216"/>
                <a:gd name="T59" fmla="*/ 7 h 291"/>
                <a:gd name="T60" fmla="*/ 27 w 216"/>
                <a:gd name="T61" fmla="*/ 6 h 291"/>
                <a:gd name="T62" fmla="*/ 43 w 216"/>
                <a:gd name="T63" fmla="*/ 5 h 291"/>
                <a:gd name="T64" fmla="*/ 57 w 216"/>
                <a:gd name="T65" fmla="*/ 5 h 291"/>
                <a:gd name="T66" fmla="*/ 69 w 216"/>
                <a:gd name="T67" fmla="*/ 4 h 2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16" h="291">
                  <a:moveTo>
                    <a:pt x="72" y="56"/>
                  </a:moveTo>
                  <a:lnTo>
                    <a:pt x="77" y="58"/>
                  </a:lnTo>
                  <a:lnTo>
                    <a:pt x="85" y="60"/>
                  </a:lnTo>
                  <a:lnTo>
                    <a:pt x="90" y="61"/>
                  </a:lnTo>
                  <a:lnTo>
                    <a:pt x="97" y="61"/>
                  </a:lnTo>
                  <a:lnTo>
                    <a:pt x="103" y="61"/>
                  </a:lnTo>
                  <a:lnTo>
                    <a:pt x="110" y="61"/>
                  </a:lnTo>
                  <a:lnTo>
                    <a:pt x="118" y="61"/>
                  </a:lnTo>
                  <a:lnTo>
                    <a:pt x="125" y="61"/>
                  </a:lnTo>
                  <a:lnTo>
                    <a:pt x="132" y="61"/>
                  </a:lnTo>
                  <a:lnTo>
                    <a:pt x="139" y="60"/>
                  </a:lnTo>
                  <a:lnTo>
                    <a:pt x="145" y="58"/>
                  </a:lnTo>
                  <a:lnTo>
                    <a:pt x="152" y="56"/>
                  </a:lnTo>
                  <a:lnTo>
                    <a:pt x="160" y="53"/>
                  </a:lnTo>
                  <a:lnTo>
                    <a:pt x="169" y="48"/>
                  </a:lnTo>
                  <a:lnTo>
                    <a:pt x="178" y="43"/>
                  </a:lnTo>
                  <a:lnTo>
                    <a:pt x="186" y="36"/>
                  </a:lnTo>
                  <a:lnTo>
                    <a:pt x="193" y="30"/>
                  </a:lnTo>
                  <a:lnTo>
                    <a:pt x="201" y="22"/>
                  </a:lnTo>
                  <a:lnTo>
                    <a:pt x="208" y="12"/>
                  </a:lnTo>
                  <a:lnTo>
                    <a:pt x="215" y="0"/>
                  </a:lnTo>
                  <a:lnTo>
                    <a:pt x="216" y="3"/>
                  </a:lnTo>
                  <a:lnTo>
                    <a:pt x="216" y="7"/>
                  </a:lnTo>
                  <a:lnTo>
                    <a:pt x="216" y="12"/>
                  </a:lnTo>
                  <a:lnTo>
                    <a:pt x="215" y="15"/>
                  </a:lnTo>
                  <a:lnTo>
                    <a:pt x="205" y="27"/>
                  </a:lnTo>
                  <a:lnTo>
                    <a:pt x="196" y="40"/>
                  </a:lnTo>
                  <a:lnTo>
                    <a:pt x="189" y="55"/>
                  </a:lnTo>
                  <a:lnTo>
                    <a:pt x="183" y="71"/>
                  </a:lnTo>
                  <a:lnTo>
                    <a:pt x="179" y="86"/>
                  </a:lnTo>
                  <a:lnTo>
                    <a:pt x="176" y="104"/>
                  </a:lnTo>
                  <a:lnTo>
                    <a:pt x="175" y="121"/>
                  </a:lnTo>
                  <a:lnTo>
                    <a:pt x="176" y="137"/>
                  </a:lnTo>
                  <a:lnTo>
                    <a:pt x="178" y="149"/>
                  </a:lnTo>
                  <a:lnTo>
                    <a:pt x="179" y="159"/>
                  </a:lnTo>
                  <a:lnTo>
                    <a:pt x="181" y="169"/>
                  </a:lnTo>
                  <a:lnTo>
                    <a:pt x="181" y="177"/>
                  </a:lnTo>
                  <a:lnTo>
                    <a:pt x="175" y="175"/>
                  </a:lnTo>
                  <a:lnTo>
                    <a:pt x="166" y="178"/>
                  </a:lnTo>
                  <a:lnTo>
                    <a:pt x="158" y="185"/>
                  </a:lnTo>
                  <a:lnTo>
                    <a:pt x="149" y="193"/>
                  </a:lnTo>
                  <a:lnTo>
                    <a:pt x="142" y="206"/>
                  </a:lnTo>
                  <a:lnTo>
                    <a:pt x="136" y="225"/>
                  </a:lnTo>
                  <a:lnTo>
                    <a:pt x="133" y="244"/>
                  </a:lnTo>
                  <a:lnTo>
                    <a:pt x="133" y="269"/>
                  </a:lnTo>
                  <a:lnTo>
                    <a:pt x="125" y="261"/>
                  </a:lnTo>
                  <a:lnTo>
                    <a:pt x="112" y="254"/>
                  </a:lnTo>
                  <a:lnTo>
                    <a:pt x="99" y="253"/>
                  </a:lnTo>
                  <a:lnTo>
                    <a:pt x="83" y="253"/>
                  </a:lnTo>
                  <a:lnTo>
                    <a:pt x="69" y="256"/>
                  </a:lnTo>
                  <a:lnTo>
                    <a:pt x="56" y="263"/>
                  </a:lnTo>
                  <a:lnTo>
                    <a:pt x="45" y="274"/>
                  </a:lnTo>
                  <a:lnTo>
                    <a:pt x="37" y="291"/>
                  </a:lnTo>
                  <a:lnTo>
                    <a:pt x="37" y="259"/>
                  </a:lnTo>
                  <a:lnTo>
                    <a:pt x="32" y="225"/>
                  </a:lnTo>
                  <a:lnTo>
                    <a:pt x="20" y="198"/>
                  </a:lnTo>
                  <a:lnTo>
                    <a:pt x="0" y="185"/>
                  </a:lnTo>
                  <a:lnTo>
                    <a:pt x="13" y="165"/>
                  </a:lnTo>
                  <a:lnTo>
                    <a:pt x="20" y="142"/>
                  </a:lnTo>
                  <a:lnTo>
                    <a:pt x="23" y="119"/>
                  </a:lnTo>
                  <a:lnTo>
                    <a:pt x="19" y="104"/>
                  </a:lnTo>
                  <a:lnTo>
                    <a:pt x="27" y="101"/>
                  </a:lnTo>
                  <a:lnTo>
                    <a:pt x="36" y="98"/>
                  </a:lnTo>
                  <a:lnTo>
                    <a:pt x="43" y="93"/>
                  </a:lnTo>
                  <a:lnTo>
                    <a:pt x="52" y="88"/>
                  </a:lnTo>
                  <a:lnTo>
                    <a:pt x="57" y="81"/>
                  </a:lnTo>
                  <a:lnTo>
                    <a:pt x="65" y="74"/>
                  </a:lnTo>
                  <a:lnTo>
                    <a:pt x="69" y="66"/>
                  </a:lnTo>
                  <a:lnTo>
                    <a:pt x="72" y="56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1" name="Freeform 277"/>
            <p:cNvSpPr>
              <a:spLocks/>
            </p:cNvSpPr>
            <p:nvPr/>
          </p:nvSpPr>
          <p:spPr bwMode="auto">
            <a:xfrm>
              <a:off x="190" y="17"/>
              <a:ext cx="133" cy="109"/>
            </a:xfrm>
            <a:custGeom>
              <a:avLst/>
              <a:gdLst>
                <a:gd name="T0" fmla="*/ 106 w 133"/>
                <a:gd name="T1" fmla="*/ 13 h 218"/>
                <a:gd name="T2" fmla="*/ 105 w 133"/>
                <a:gd name="T3" fmla="*/ 14 h 218"/>
                <a:gd name="T4" fmla="*/ 99 w 133"/>
                <a:gd name="T5" fmla="*/ 13 h 218"/>
                <a:gd name="T6" fmla="*/ 88 w 133"/>
                <a:gd name="T7" fmla="*/ 11 h 218"/>
                <a:gd name="T8" fmla="*/ 82 w 133"/>
                <a:gd name="T9" fmla="*/ 11 h 218"/>
                <a:gd name="T10" fmla="*/ 71 w 133"/>
                <a:gd name="T11" fmla="*/ 10 h 218"/>
                <a:gd name="T12" fmla="*/ 56 w 133"/>
                <a:gd name="T13" fmla="*/ 10 h 218"/>
                <a:gd name="T14" fmla="*/ 43 w 133"/>
                <a:gd name="T15" fmla="*/ 10 h 218"/>
                <a:gd name="T16" fmla="*/ 38 w 133"/>
                <a:gd name="T17" fmla="*/ 10 h 218"/>
                <a:gd name="T18" fmla="*/ 35 w 133"/>
                <a:gd name="T19" fmla="*/ 9 h 218"/>
                <a:gd name="T20" fmla="*/ 38 w 133"/>
                <a:gd name="T21" fmla="*/ 9 h 218"/>
                <a:gd name="T22" fmla="*/ 52 w 133"/>
                <a:gd name="T23" fmla="*/ 9 h 218"/>
                <a:gd name="T24" fmla="*/ 68 w 133"/>
                <a:gd name="T25" fmla="*/ 10 h 218"/>
                <a:gd name="T26" fmla="*/ 81 w 133"/>
                <a:gd name="T27" fmla="*/ 10 h 218"/>
                <a:gd name="T28" fmla="*/ 81 w 133"/>
                <a:gd name="T29" fmla="*/ 9 h 218"/>
                <a:gd name="T30" fmla="*/ 73 w 133"/>
                <a:gd name="T31" fmla="*/ 8 h 218"/>
                <a:gd name="T32" fmla="*/ 60 w 133"/>
                <a:gd name="T33" fmla="*/ 7 h 218"/>
                <a:gd name="T34" fmla="*/ 40 w 133"/>
                <a:gd name="T35" fmla="*/ 7 h 218"/>
                <a:gd name="T36" fmla="*/ 23 w 133"/>
                <a:gd name="T37" fmla="*/ 6 h 218"/>
                <a:gd name="T38" fmla="*/ 9 w 133"/>
                <a:gd name="T39" fmla="*/ 5 h 218"/>
                <a:gd name="T40" fmla="*/ 2 w 133"/>
                <a:gd name="T41" fmla="*/ 5 h 218"/>
                <a:gd name="T42" fmla="*/ 2 w 133"/>
                <a:gd name="T43" fmla="*/ 5 h 218"/>
                <a:gd name="T44" fmla="*/ 12 w 133"/>
                <a:gd name="T45" fmla="*/ 5 h 218"/>
                <a:gd name="T46" fmla="*/ 26 w 133"/>
                <a:gd name="T47" fmla="*/ 6 h 218"/>
                <a:gd name="T48" fmla="*/ 43 w 133"/>
                <a:gd name="T49" fmla="*/ 6 h 218"/>
                <a:gd name="T50" fmla="*/ 60 w 133"/>
                <a:gd name="T51" fmla="*/ 7 h 218"/>
                <a:gd name="T52" fmla="*/ 63 w 133"/>
                <a:gd name="T53" fmla="*/ 5 h 218"/>
                <a:gd name="T54" fmla="*/ 40 w 133"/>
                <a:gd name="T55" fmla="*/ 2 h 218"/>
                <a:gd name="T56" fmla="*/ 28 w 133"/>
                <a:gd name="T57" fmla="*/ 1 h 218"/>
                <a:gd name="T58" fmla="*/ 33 w 133"/>
                <a:gd name="T59" fmla="*/ 1 h 218"/>
                <a:gd name="T60" fmla="*/ 50 w 133"/>
                <a:gd name="T61" fmla="*/ 2 h 218"/>
                <a:gd name="T62" fmla="*/ 72 w 133"/>
                <a:gd name="T63" fmla="*/ 5 h 218"/>
                <a:gd name="T64" fmla="*/ 86 w 133"/>
                <a:gd name="T65" fmla="*/ 5 h 218"/>
                <a:gd name="T66" fmla="*/ 99 w 133"/>
                <a:gd name="T67" fmla="*/ 3 h 218"/>
                <a:gd name="T68" fmla="*/ 101 w 133"/>
                <a:gd name="T69" fmla="*/ 2 h 218"/>
                <a:gd name="T70" fmla="*/ 103 w 133"/>
                <a:gd name="T71" fmla="*/ 2 h 218"/>
                <a:gd name="T72" fmla="*/ 103 w 133"/>
                <a:gd name="T73" fmla="*/ 3 h 218"/>
                <a:gd name="T74" fmla="*/ 96 w 133"/>
                <a:gd name="T75" fmla="*/ 6 h 218"/>
                <a:gd name="T76" fmla="*/ 88 w 133"/>
                <a:gd name="T77" fmla="*/ 8 h 218"/>
                <a:gd name="T78" fmla="*/ 93 w 133"/>
                <a:gd name="T79" fmla="*/ 9 h 218"/>
                <a:gd name="T80" fmla="*/ 105 w 133"/>
                <a:gd name="T81" fmla="*/ 9 h 218"/>
                <a:gd name="T82" fmla="*/ 121 w 133"/>
                <a:gd name="T83" fmla="*/ 8 h 218"/>
                <a:gd name="T84" fmla="*/ 129 w 133"/>
                <a:gd name="T85" fmla="*/ 7 h 218"/>
                <a:gd name="T86" fmla="*/ 133 w 133"/>
                <a:gd name="T87" fmla="*/ 7 h 218"/>
                <a:gd name="T88" fmla="*/ 129 w 133"/>
                <a:gd name="T89" fmla="*/ 9 h 218"/>
                <a:gd name="T90" fmla="*/ 109 w 133"/>
                <a:gd name="T91" fmla="*/ 10 h 218"/>
                <a:gd name="T92" fmla="*/ 102 w 133"/>
                <a:gd name="T93" fmla="*/ 11 h 218"/>
                <a:gd name="T94" fmla="*/ 106 w 133"/>
                <a:gd name="T95" fmla="*/ 12 h 2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3" h="218">
                  <a:moveTo>
                    <a:pt x="108" y="193"/>
                  </a:moveTo>
                  <a:lnTo>
                    <a:pt x="106" y="199"/>
                  </a:lnTo>
                  <a:lnTo>
                    <a:pt x="106" y="204"/>
                  </a:lnTo>
                  <a:lnTo>
                    <a:pt x="105" y="211"/>
                  </a:lnTo>
                  <a:lnTo>
                    <a:pt x="105" y="218"/>
                  </a:lnTo>
                  <a:lnTo>
                    <a:pt x="99" y="206"/>
                  </a:lnTo>
                  <a:lnTo>
                    <a:pt x="93" y="191"/>
                  </a:lnTo>
                  <a:lnTo>
                    <a:pt x="88" y="176"/>
                  </a:lnTo>
                  <a:lnTo>
                    <a:pt x="86" y="166"/>
                  </a:lnTo>
                  <a:lnTo>
                    <a:pt x="82" y="165"/>
                  </a:lnTo>
                  <a:lnTo>
                    <a:pt x="76" y="161"/>
                  </a:lnTo>
                  <a:lnTo>
                    <a:pt x="71" y="158"/>
                  </a:lnTo>
                  <a:lnTo>
                    <a:pt x="63" y="155"/>
                  </a:lnTo>
                  <a:lnTo>
                    <a:pt x="56" y="153"/>
                  </a:lnTo>
                  <a:lnTo>
                    <a:pt x="50" y="150"/>
                  </a:lnTo>
                  <a:lnTo>
                    <a:pt x="43" y="148"/>
                  </a:lnTo>
                  <a:lnTo>
                    <a:pt x="39" y="148"/>
                  </a:lnTo>
                  <a:lnTo>
                    <a:pt x="38" y="147"/>
                  </a:lnTo>
                  <a:lnTo>
                    <a:pt x="36" y="145"/>
                  </a:lnTo>
                  <a:lnTo>
                    <a:pt x="35" y="143"/>
                  </a:lnTo>
                  <a:lnTo>
                    <a:pt x="33" y="142"/>
                  </a:lnTo>
                  <a:lnTo>
                    <a:pt x="38" y="142"/>
                  </a:lnTo>
                  <a:lnTo>
                    <a:pt x="45" y="143"/>
                  </a:lnTo>
                  <a:lnTo>
                    <a:pt x="52" y="143"/>
                  </a:lnTo>
                  <a:lnTo>
                    <a:pt x="60" y="145"/>
                  </a:lnTo>
                  <a:lnTo>
                    <a:pt x="68" y="147"/>
                  </a:lnTo>
                  <a:lnTo>
                    <a:pt x="75" y="148"/>
                  </a:lnTo>
                  <a:lnTo>
                    <a:pt x="81" y="148"/>
                  </a:lnTo>
                  <a:lnTo>
                    <a:pt x="83" y="150"/>
                  </a:lnTo>
                  <a:lnTo>
                    <a:pt x="81" y="137"/>
                  </a:lnTo>
                  <a:lnTo>
                    <a:pt x="78" y="127"/>
                  </a:lnTo>
                  <a:lnTo>
                    <a:pt x="73" y="120"/>
                  </a:lnTo>
                  <a:lnTo>
                    <a:pt x="71" y="114"/>
                  </a:lnTo>
                  <a:lnTo>
                    <a:pt x="60" y="109"/>
                  </a:lnTo>
                  <a:lnTo>
                    <a:pt x="50" y="104"/>
                  </a:lnTo>
                  <a:lnTo>
                    <a:pt x="40" y="97"/>
                  </a:lnTo>
                  <a:lnTo>
                    <a:pt x="32" y="92"/>
                  </a:lnTo>
                  <a:lnTo>
                    <a:pt x="23" y="86"/>
                  </a:lnTo>
                  <a:lnTo>
                    <a:pt x="16" y="81"/>
                  </a:lnTo>
                  <a:lnTo>
                    <a:pt x="9" y="77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2" y="69"/>
                  </a:lnTo>
                  <a:lnTo>
                    <a:pt x="8" y="71"/>
                  </a:lnTo>
                  <a:lnTo>
                    <a:pt x="12" y="74"/>
                  </a:lnTo>
                  <a:lnTo>
                    <a:pt x="19" y="77"/>
                  </a:lnTo>
                  <a:lnTo>
                    <a:pt x="26" y="81"/>
                  </a:lnTo>
                  <a:lnTo>
                    <a:pt x="35" y="86"/>
                  </a:lnTo>
                  <a:lnTo>
                    <a:pt x="43" y="90"/>
                  </a:lnTo>
                  <a:lnTo>
                    <a:pt x="52" y="95"/>
                  </a:lnTo>
                  <a:lnTo>
                    <a:pt x="60" y="99"/>
                  </a:lnTo>
                  <a:lnTo>
                    <a:pt x="68" y="100"/>
                  </a:lnTo>
                  <a:lnTo>
                    <a:pt x="63" y="77"/>
                  </a:lnTo>
                  <a:lnTo>
                    <a:pt x="52" y="49"/>
                  </a:lnTo>
                  <a:lnTo>
                    <a:pt x="40" y="23"/>
                  </a:lnTo>
                  <a:lnTo>
                    <a:pt x="30" y="8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33" y="1"/>
                  </a:lnTo>
                  <a:lnTo>
                    <a:pt x="40" y="10"/>
                  </a:lnTo>
                  <a:lnTo>
                    <a:pt x="50" y="26"/>
                  </a:lnTo>
                  <a:lnTo>
                    <a:pt x="62" y="49"/>
                  </a:lnTo>
                  <a:lnTo>
                    <a:pt x="72" y="72"/>
                  </a:lnTo>
                  <a:lnTo>
                    <a:pt x="78" y="90"/>
                  </a:lnTo>
                  <a:lnTo>
                    <a:pt x="86" y="79"/>
                  </a:lnTo>
                  <a:lnTo>
                    <a:pt x="93" y="61"/>
                  </a:lnTo>
                  <a:lnTo>
                    <a:pt x="99" y="43"/>
                  </a:lnTo>
                  <a:lnTo>
                    <a:pt x="101" y="28"/>
                  </a:lnTo>
                  <a:lnTo>
                    <a:pt x="101" y="23"/>
                  </a:lnTo>
                  <a:lnTo>
                    <a:pt x="102" y="21"/>
                  </a:lnTo>
                  <a:lnTo>
                    <a:pt x="103" y="26"/>
                  </a:lnTo>
                  <a:lnTo>
                    <a:pt x="103" y="33"/>
                  </a:lnTo>
                  <a:lnTo>
                    <a:pt x="103" y="48"/>
                  </a:lnTo>
                  <a:lnTo>
                    <a:pt x="102" y="67"/>
                  </a:lnTo>
                  <a:lnTo>
                    <a:pt x="96" y="90"/>
                  </a:lnTo>
                  <a:lnTo>
                    <a:pt x="83" y="109"/>
                  </a:lnTo>
                  <a:lnTo>
                    <a:pt x="88" y="120"/>
                  </a:lnTo>
                  <a:lnTo>
                    <a:pt x="92" y="132"/>
                  </a:lnTo>
                  <a:lnTo>
                    <a:pt x="93" y="143"/>
                  </a:lnTo>
                  <a:lnTo>
                    <a:pt x="95" y="150"/>
                  </a:lnTo>
                  <a:lnTo>
                    <a:pt x="105" y="143"/>
                  </a:lnTo>
                  <a:lnTo>
                    <a:pt x="113" y="137"/>
                  </a:lnTo>
                  <a:lnTo>
                    <a:pt x="121" y="128"/>
                  </a:lnTo>
                  <a:lnTo>
                    <a:pt x="126" y="117"/>
                  </a:lnTo>
                  <a:lnTo>
                    <a:pt x="129" y="110"/>
                  </a:lnTo>
                  <a:lnTo>
                    <a:pt x="132" y="109"/>
                  </a:lnTo>
                  <a:lnTo>
                    <a:pt x="133" y="112"/>
                  </a:lnTo>
                  <a:lnTo>
                    <a:pt x="133" y="119"/>
                  </a:lnTo>
                  <a:lnTo>
                    <a:pt x="129" y="130"/>
                  </a:lnTo>
                  <a:lnTo>
                    <a:pt x="121" y="145"/>
                  </a:lnTo>
                  <a:lnTo>
                    <a:pt x="109" y="158"/>
                  </a:lnTo>
                  <a:lnTo>
                    <a:pt x="99" y="166"/>
                  </a:lnTo>
                  <a:lnTo>
                    <a:pt x="102" y="173"/>
                  </a:lnTo>
                  <a:lnTo>
                    <a:pt x="103" y="181"/>
                  </a:lnTo>
                  <a:lnTo>
                    <a:pt x="106" y="188"/>
                  </a:lnTo>
                  <a:lnTo>
                    <a:pt x="108" y="19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2" name="Freeform 278"/>
            <p:cNvSpPr>
              <a:spLocks/>
            </p:cNvSpPr>
            <p:nvPr/>
          </p:nvSpPr>
          <p:spPr bwMode="auto">
            <a:xfrm>
              <a:off x="27" y="288"/>
              <a:ext cx="132" cy="98"/>
            </a:xfrm>
            <a:custGeom>
              <a:avLst/>
              <a:gdLst>
                <a:gd name="T0" fmla="*/ 125 w 132"/>
                <a:gd name="T1" fmla="*/ 0 h 197"/>
                <a:gd name="T2" fmla="*/ 112 w 132"/>
                <a:gd name="T3" fmla="*/ 0 h 197"/>
                <a:gd name="T4" fmla="*/ 103 w 132"/>
                <a:gd name="T5" fmla="*/ 0 h 197"/>
                <a:gd name="T6" fmla="*/ 93 w 132"/>
                <a:gd name="T7" fmla="*/ 2 h 197"/>
                <a:gd name="T8" fmla="*/ 79 w 132"/>
                <a:gd name="T9" fmla="*/ 2 h 197"/>
                <a:gd name="T10" fmla="*/ 62 w 132"/>
                <a:gd name="T11" fmla="*/ 2 h 197"/>
                <a:gd name="T12" fmla="*/ 42 w 132"/>
                <a:gd name="T13" fmla="*/ 2 h 197"/>
                <a:gd name="T14" fmla="*/ 26 w 132"/>
                <a:gd name="T15" fmla="*/ 3 h 197"/>
                <a:gd name="T16" fmla="*/ 20 w 132"/>
                <a:gd name="T17" fmla="*/ 3 h 197"/>
                <a:gd name="T18" fmla="*/ 20 w 132"/>
                <a:gd name="T19" fmla="*/ 3 h 197"/>
                <a:gd name="T20" fmla="*/ 29 w 132"/>
                <a:gd name="T21" fmla="*/ 3 h 197"/>
                <a:gd name="T22" fmla="*/ 42 w 132"/>
                <a:gd name="T23" fmla="*/ 3 h 197"/>
                <a:gd name="T24" fmla="*/ 57 w 132"/>
                <a:gd name="T25" fmla="*/ 3 h 197"/>
                <a:gd name="T26" fmla="*/ 75 w 132"/>
                <a:gd name="T27" fmla="*/ 3 h 197"/>
                <a:gd name="T28" fmla="*/ 76 w 132"/>
                <a:gd name="T29" fmla="*/ 3 h 197"/>
                <a:gd name="T30" fmla="*/ 65 w 132"/>
                <a:gd name="T31" fmla="*/ 5 h 197"/>
                <a:gd name="T32" fmla="*/ 55 w 132"/>
                <a:gd name="T33" fmla="*/ 6 h 197"/>
                <a:gd name="T34" fmla="*/ 40 w 132"/>
                <a:gd name="T35" fmla="*/ 6 h 197"/>
                <a:gd name="T36" fmla="*/ 23 w 132"/>
                <a:gd name="T37" fmla="*/ 6 h 197"/>
                <a:gd name="T38" fmla="*/ 9 w 132"/>
                <a:gd name="T39" fmla="*/ 7 h 197"/>
                <a:gd name="T40" fmla="*/ 2 w 132"/>
                <a:gd name="T41" fmla="*/ 7 h 197"/>
                <a:gd name="T42" fmla="*/ 2 w 132"/>
                <a:gd name="T43" fmla="*/ 7 h 197"/>
                <a:gd name="T44" fmla="*/ 12 w 132"/>
                <a:gd name="T45" fmla="*/ 7 h 197"/>
                <a:gd name="T46" fmla="*/ 23 w 132"/>
                <a:gd name="T47" fmla="*/ 7 h 197"/>
                <a:gd name="T48" fmla="*/ 36 w 132"/>
                <a:gd name="T49" fmla="*/ 7 h 197"/>
                <a:gd name="T50" fmla="*/ 50 w 132"/>
                <a:gd name="T51" fmla="*/ 6 h 197"/>
                <a:gd name="T52" fmla="*/ 47 w 132"/>
                <a:gd name="T53" fmla="*/ 7 h 197"/>
                <a:gd name="T54" fmla="*/ 32 w 132"/>
                <a:gd name="T55" fmla="*/ 9 h 197"/>
                <a:gd name="T56" fmla="*/ 36 w 132"/>
                <a:gd name="T57" fmla="*/ 11 h 197"/>
                <a:gd name="T58" fmla="*/ 56 w 132"/>
                <a:gd name="T59" fmla="*/ 8 h 197"/>
                <a:gd name="T60" fmla="*/ 69 w 132"/>
                <a:gd name="T61" fmla="*/ 8 h 197"/>
                <a:gd name="T62" fmla="*/ 82 w 132"/>
                <a:gd name="T63" fmla="*/ 10 h 197"/>
                <a:gd name="T64" fmla="*/ 93 w 132"/>
                <a:gd name="T65" fmla="*/ 11 h 197"/>
                <a:gd name="T66" fmla="*/ 92 w 132"/>
                <a:gd name="T67" fmla="*/ 11 h 197"/>
                <a:gd name="T68" fmla="*/ 83 w 132"/>
                <a:gd name="T69" fmla="*/ 9 h 197"/>
                <a:gd name="T70" fmla="*/ 76 w 132"/>
                <a:gd name="T71" fmla="*/ 7 h 197"/>
                <a:gd name="T72" fmla="*/ 79 w 132"/>
                <a:gd name="T73" fmla="*/ 5 h 197"/>
                <a:gd name="T74" fmla="*/ 93 w 132"/>
                <a:gd name="T75" fmla="*/ 3 h 197"/>
                <a:gd name="T76" fmla="*/ 106 w 132"/>
                <a:gd name="T77" fmla="*/ 3 h 197"/>
                <a:gd name="T78" fmla="*/ 123 w 132"/>
                <a:gd name="T79" fmla="*/ 5 h 197"/>
                <a:gd name="T80" fmla="*/ 128 w 132"/>
                <a:gd name="T81" fmla="*/ 7 h 197"/>
                <a:gd name="T82" fmla="*/ 132 w 132"/>
                <a:gd name="T83" fmla="*/ 7 h 197"/>
                <a:gd name="T84" fmla="*/ 129 w 132"/>
                <a:gd name="T85" fmla="*/ 5 h 197"/>
                <a:gd name="T86" fmla="*/ 118 w 132"/>
                <a:gd name="T87" fmla="*/ 3 h 197"/>
                <a:gd name="T88" fmla="*/ 118 w 132"/>
                <a:gd name="T89" fmla="*/ 2 h 197"/>
                <a:gd name="T90" fmla="*/ 129 w 132"/>
                <a:gd name="T91" fmla="*/ 0 h 197"/>
                <a:gd name="T92" fmla="*/ 132 w 132"/>
                <a:gd name="T93" fmla="*/ 0 h 19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2" h="197">
                  <a:moveTo>
                    <a:pt x="132" y="0"/>
                  </a:moveTo>
                  <a:lnTo>
                    <a:pt x="125" y="2"/>
                  </a:lnTo>
                  <a:lnTo>
                    <a:pt x="119" y="4"/>
                  </a:lnTo>
                  <a:lnTo>
                    <a:pt x="112" y="5"/>
                  </a:lnTo>
                  <a:lnTo>
                    <a:pt x="105" y="5"/>
                  </a:lnTo>
                  <a:lnTo>
                    <a:pt x="103" y="13"/>
                  </a:lnTo>
                  <a:lnTo>
                    <a:pt x="99" y="23"/>
                  </a:lnTo>
                  <a:lnTo>
                    <a:pt x="93" y="32"/>
                  </a:lnTo>
                  <a:lnTo>
                    <a:pt x="86" y="35"/>
                  </a:lnTo>
                  <a:lnTo>
                    <a:pt x="79" y="37"/>
                  </a:lnTo>
                  <a:lnTo>
                    <a:pt x="70" y="37"/>
                  </a:lnTo>
                  <a:lnTo>
                    <a:pt x="62" y="40"/>
                  </a:lnTo>
                  <a:lnTo>
                    <a:pt x="52" y="42"/>
                  </a:lnTo>
                  <a:lnTo>
                    <a:pt x="42" y="45"/>
                  </a:lnTo>
                  <a:lnTo>
                    <a:pt x="33" y="50"/>
                  </a:lnTo>
                  <a:lnTo>
                    <a:pt x="26" y="53"/>
                  </a:lnTo>
                  <a:lnTo>
                    <a:pt x="22" y="58"/>
                  </a:lnTo>
                  <a:lnTo>
                    <a:pt x="20" y="61"/>
                  </a:lnTo>
                  <a:lnTo>
                    <a:pt x="19" y="61"/>
                  </a:lnTo>
                  <a:lnTo>
                    <a:pt x="20" y="61"/>
                  </a:lnTo>
                  <a:lnTo>
                    <a:pt x="25" y="60"/>
                  </a:lnTo>
                  <a:lnTo>
                    <a:pt x="29" y="58"/>
                  </a:lnTo>
                  <a:lnTo>
                    <a:pt x="35" y="55"/>
                  </a:lnTo>
                  <a:lnTo>
                    <a:pt x="42" y="53"/>
                  </a:lnTo>
                  <a:lnTo>
                    <a:pt x="49" y="50"/>
                  </a:lnTo>
                  <a:lnTo>
                    <a:pt x="57" y="48"/>
                  </a:lnTo>
                  <a:lnTo>
                    <a:pt x="66" y="48"/>
                  </a:lnTo>
                  <a:lnTo>
                    <a:pt x="75" y="48"/>
                  </a:lnTo>
                  <a:lnTo>
                    <a:pt x="82" y="50"/>
                  </a:lnTo>
                  <a:lnTo>
                    <a:pt x="76" y="63"/>
                  </a:lnTo>
                  <a:lnTo>
                    <a:pt x="70" y="78"/>
                  </a:lnTo>
                  <a:lnTo>
                    <a:pt x="65" y="91"/>
                  </a:lnTo>
                  <a:lnTo>
                    <a:pt x="59" y="98"/>
                  </a:lnTo>
                  <a:lnTo>
                    <a:pt x="55" y="99"/>
                  </a:lnTo>
                  <a:lnTo>
                    <a:pt x="47" y="103"/>
                  </a:lnTo>
                  <a:lnTo>
                    <a:pt x="40" y="104"/>
                  </a:lnTo>
                  <a:lnTo>
                    <a:pt x="32" y="108"/>
                  </a:lnTo>
                  <a:lnTo>
                    <a:pt x="23" y="109"/>
                  </a:lnTo>
                  <a:lnTo>
                    <a:pt x="16" y="111"/>
                  </a:lnTo>
                  <a:lnTo>
                    <a:pt x="9" y="113"/>
                  </a:lnTo>
                  <a:lnTo>
                    <a:pt x="4" y="114"/>
                  </a:lnTo>
                  <a:lnTo>
                    <a:pt x="2" y="116"/>
                  </a:lnTo>
                  <a:lnTo>
                    <a:pt x="0" y="116"/>
                  </a:lnTo>
                  <a:lnTo>
                    <a:pt x="2" y="117"/>
                  </a:lnTo>
                  <a:lnTo>
                    <a:pt x="7" y="117"/>
                  </a:lnTo>
                  <a:lnTo>
                    <a:pt x="12" y="117"/>
                  </a:lnTo>
                  <a:lnTo>
                    <a:pt x="17" y="116"/>
                  </a:lnTo>
                  <a:lnTo>
                    <a:pt x="23" y="116"/>
                  </a:lnTo>
                  <a:lnTo>
                    <a:pt x="30" y="114"/>
                  </a:lnTo>
                  <a:lnTo>
                    <a:pt x="36" y="113"/>
                  </a:lnTo>
                  <a:lnTo>
                    <a:pt x="43" y="113"/>
                  </a:lnTo>
                  <a:lnTo>
                    <a:pt x="50" y="111"/>
                  </a:lnTo>
                  <a:lnTo>
                    <a:pt x="56" y="109"/>
                  </a:lnTo>
                  <a:lnTo>
                    <a:pt x="47" y="122"/>
                  </a:lnTo>
                  <a:lnTo>
                    <a:pt x="39" y="136"/>
                  </a:lnTo>
                  <a:lnTo>
                    <a:pt x="32" y="159"/>
                  </a:lnTo>
                  <a:lnTo>
                    <a:pt x="29" y="197"/>
                  </a:lnTo>
                  <a:lnTo>
                    <a:pt x="36" y="179"/>
                  </a:lnTo>
                  <a:lnTo>
                    <a:pt x="46" y="154"/>
                  </a:lnTo>
                  <a:lnTo>
                    <a:pt x="56" y="131"/>
                  </a:lnTo>
                  <a:lnTo>
                    <a:pt x="66" y="116"/>
                  </a:lnTo>
                  <a:lnTo>
                    <a:pt x="69" y="132"/>
                  </a:lnTo>
                  <a:lnTo>
                    <a:pt x="75" y="150"/>
                  </a:lnTo>
                  <a:lnTo>
                    <a:pt x="82" y="165"/>
                  </a:lnTo>
                  <a:lnTo>
                    <a:pt x="89" y="177"/>
                  </a:lnTo>
                  <a:lnTo>
                    <a:pt x="93" y="182"/>
                  </a:lnTo>
                  <a:lnTo>
                    <a:pt x="93" y="180"/>
                  </a:lnTo>
                  <a:lnTo>
                    <a:pt x="92" y="177"/>
                  </a:lnTo>
                  <a:lnTo>
                    <a:pt x="89" y="172"/>
                  </a:lnTo>
                  <a:lnTo>
                    <a:pt x="83" y="154"/>
                  </a:lnTo>
                  <a:lnTo>
                    <a:pt x="79" y="136"/>
                  </a:lnTo>
                  <a:lnTo>
                    <a:pt x="76" y="119"/>
                  </a:lnTo>
                  <a:lnTo>
                    <a:pt x="76" y="106"/>
                  </a:lnTo>
                  <a:lnTo>
                    <a:pt x="79" y="93"/>
                  </a:lnTo>
                  <a:lnTo>
                    <a:pt x="86" y="76"/>
                  </a:lnTo>
                  <a:lnTo>
                    <a:pt x="93" y="61"/>
                  </a:lnTo>
                  <a:lnTo>
                    <a:pt x="98" y="53"/>
                  </a:lnTo>
                  <a:lnTo>
                    <a:pt x="106" y="63"/>
                  </a:lnTo>
                  <a:lnTo>
                    <a:pt x="116" y="78"/>
                  </a:lnTo>
                  <a:lnTo>
                    <a:pt x="123" y="94"/>
                  </a:lnTo>
                  <a:lnTo>
                    <a:pt x="128" y="117"/>
                  </a:lnTo>
                  <a:lnTo>
                    <a:pt x="128" y="126"/>
                  </a:lnTo>
                  <a:lnTo>
                    <a:pt x="130" y="126"/>
                  </a:lnTo>
                  <a:lnTo>
                    <a:pt x="132" y="121"/>
                  </a:lnTo>
                  <a:lnTo>
                    <a:pt x="132" y="114"/>
                  </a:lnTo>
                  <a:lnTo>
                    <a:pt x="129" y="93"/>
                  </a:lnTo>
                  <a:lnTo>
                    <a:pt x="125" y="70"/>
                  </a:lnTo>
                  <a:lnTo>
                    <a:pt x="118" y="53"/>
                  </a:lnTo>
                  <a:lnTo>
                    <a:pt x="112" y="43"/>
                  </a:lnTo>
                  <a:lnTo>
                    <a:pt x="118" y="33"/>
                  </a:lnTo>
                  <a:lnTo>
                    <a:pt x="123" y="22"/>
                  </a:lnTo>
                  <a:lnTo>
                    <a:pt x="129" y="1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3" name="Freeform 279"/>
            <p:cNvSpPr>
              <a:spLocks/>
            </p:cNvSpPr>
            <p:nvPr/>
          </p:nvSpPr>
          <p:spPr bwMode="auto">
            <a:xfrm>
              <a:off x="233" y="154"/>
              <a:ext cx="188" cy="84"/>
            </a:xfrm>
            <a:custGeom>
              <a:avLst/>
              <a:gdLst>
                <a:gd name="T0" fmla="*/ 112 w 188"/>
                <a:gd name="T1" fmla="*/ 1 h 167"/>
                <a:gd name="T2" fmla="*/ 131 w 188"/>
                <a:gd name="T3" fmla="*/ 1 h 167"/>
                <a:gd name="T4" fmla="*/ 148 w 188"/>
                <a:gd name="T5" fmla="*/ 2 h 167"/>
                <a:gd name="T6" fmla="*/ 151 w 188"/>
                <a:gd name="T7" fmla="*/ 3 h 167"/>
                <a:gd name="T8" fmla="*/ 146 w 188"/>
                <a:gd name="T9" fmla="*/ 4 h 167"/>
                <a:gd name="T10" fmla="*/ 121 w 188"/>
                <a:gd name="T11" fmla="*/ 4 h 167"/>
                <a:gd name="T12" fmla="*/ 109 w 188"/>
                <a:gd name="T13" fmla="*/ 5 h 167"/>
                <a:gd name="T14" fmla="*/ 108 w 188"/>
                <a:gd name="T15" fmla="*/ 5 h 167"/>
                <a:gd name="T16" fmla="*/ 113 w 188"/>
                <a:gd name="T17" fmla="*/ 5 h 167"/>
                <a:gd name="T18" fmla="*/ 132 w 188"/>
                <a:gd name="T19" fmla="*/ 5 h 167"/>
                <a:gd name="T20" fmla="*/ 141 w 188"/>
                <a:gd name="T21" fmla="*/ 5 h 167"/>
                <a:gd name="T22" fmla="*/ 145 w 188"/>
                <a:gd name="T23" fmla="*/ 6 h 167"/>
                <a:gd name="T24" fmla="*/ 145 w 188"/>
                <a:gd name="T25" fmla="*/ 6 h 167"/>
                <a:gd name="T26" fmla="*/ 139 w 188"/>
                <a:gd name="T27" fmla="*/ 7 h 167"/>
                <a:gd name="T28" fmla="*/ 145 w 188"/>
                <a:gd name="T29" fmla="*/ 7 h 167"/>
                <a:gd name="T30" fmla="*/ 165 w 188"/>
                <a:gd name="T31" fmla="*/ 7 h 167"/>
                <a:gd name="T32" fmla="*/ 185 w 188"/>
                <a:gd name="T33" fmla="*/ 8 h 167"/>
                <a:gd name="T34" fmla="*/ 181 w 188"/>
                <a:gd name="T35" fmla="*/ 10 h 167"/>
                <a:gd name="T36" fmla="*/ 153 w 188"/>
                <a:gd name="T37" fmla="*/ 11 h 167"/>
                <a:gd name="T38" fmla="*/ 136 w 188"/>
                <a:gd name="T39" fmla="*/ 10 h 167"/>
                <a:gd name="T40" fmla="*/ 132 w 188"/>
                <a:gd name="T41" fmla="*/ 8 h 167"/>
                <a:gd name="T42" fmla="*/ 108 w 188"/>
                <a:gd name="T43" fmla="*/ 7 h 167"/>
                <a:gd name="T44" fmla="*/ 105 w 188"/>
                <a:gd name="T45" fmla="*/ 7 h 167"/>
                <a:gd name="T46" fmla="*/ 109 w 188"/>
                <a:gd name="T47" fmla="*/ 9 h 167"/>
                <a:gd name="T48" fmla="*/ 98 w 188"/>
                <a:gd name="T49" fmla="*/ 10 h 167"/>
                <a:gd name="T50" fmla="*/ 79 w 188"/>
                <a:gd name="T51" fmla="*/ 10 h 167"/>
                <a:gd name="T52" fmla="*/ 59 w 188"/>
                <a:gd name="T53" fmla="*/ 10 h 167"/>
                <a:gd name="T54" fmla="*/ 49 w 188"/>
                <a:gd name="T55" fmla="*/ 9 h 167"/>
                <a:gd name="T56" fmla="*/ 52 w 188"/>
                <a:gd name="T57" fmla="*/ 7 h 167"/>
                <a:gd name="T58" fmla="*/ 62 w 188"/>
                <a:gd name="T59" fmla="*/ 7 h 167"/>
                <a:gd name="T60" fmla="*/ 43 w 188"/>
                <a:gd name="T61" fmla="*/ 6 h 167"/>
                <a:gd name="T62" fmla="*/ 36 w 188"/>
                <a:gd name="T63" fmla="*/ 6 h 167"/>
                <a:gd name="T64" fmla="*/ 10 w 188"/>
                <a:gd name="T65" fmla="*/ 6 h 167"/>
                <a:gd name="T66" fmla="*/ 0 w 188"/>
                <a:gd name="T67" fmla="*/ 5 h 167"/>
                <a:gd name="T68" fmla="*/ 9 w 188"/>
                <a:gd name="T69" fmla="*/ 4 h 167"/>
                <a:gd name="T70" fmla="*/ 16 w 188"/>
                <a:gd name="T71" fmla="*/ 3 h 167"/>
                <a:gd name="T72" fmla="*/ 26 w 188"/>
                <a:gd name="T73" fmla="*/ 3 h 167"/>
                <a:gd name="T74" fmla="*/ 33 w 188"/>
                <a:gd name="T75" fmla="*/ 3 h 167"/>
                <a:gd name="T76" fmla="*/ 38 w 188"/>
                <a:gd name="T77" fmla="*/ 1 h 167"/>
                <a:gd name="T78" fmla="*/ 58 w 188"/>
                <a:gd name="T79" fmla="*/ 0 h 167"/>
                <a:gd name="T80" fmla="*/ 78 w 188"/>
                <a:gd name="T81" fmla="*/ 1 h 167"/>
                <a:gd name="T82" fmla="*/ 75 w 188"/>
                <a:gd name="T83" fmla="*/ 3 h 167"/>
                <a:gd name="T84" fmla="*/ 92 w 188"/>
                <a:gd name="T85" fmla="*/ 4 h 167"/>
                <a:gd name="T86" fmla="*/ 92 w 188"/>
                <a:gd name="T87" fmla="*/ 5 h 167"/>
                <a:gd name="T88" fmla="*/ 98 w 188"/>
                <a:gd name="T89" fmla="*/ 4 h 167"/>
                <a:gd name="T90" fmla="*/ 105 w 188"/>
                <a:gd name="T91" fmla="*/ 4 h 167"/>
                <a:gd name="T92" fmla="*/ 101 w 188"/>
                <a:gd name="T93" fmla="*/ 2 h 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88" h="167">
                  <a:moveTo>
                    <a:pt x="103" y="16"/>
                  </a:moveTo>
                  <a:lnTo>
                    <a:pt x="106" y="13"/>
                  </a:lnTo>
                  <a:lnTo>
                    <a:pt x="112" y="10"/>
                  </a:lnTo>
                  <a:lnTo>
                    <a:pt x="118" y="8"/>
                  </a:lnTo>
                  <a:lnTo>
                    <a:pt x="125" y="10"/>
                  </a:lnTo>
                  <a:lnTo>
                    <a:pt x="131" y="10"/>
                  </a:lnTo>
                  <a:lnTo>
                    <a:pt x="136" y="11"/>
                  </a:lnTo>
                  <a:lnTo>
                    <a:pt x="142" y="15"/>
                  </a:lnTo>
                  <a:lnTo>
                    <a:pt x="148" y="21"/>
                  </a:lnTo>
                  <a:lnTo>
                    <a:pt x="146" y="20"/>
                  </a:lnTo>
                  <a:lnTo>
                    <a:pt x="149" y="25"/>
                  </a:lnTo>
                  <a:lnTo>
                    <a:pt x="151" y="33"/>
                  </a:lnTo>
                  <a:lnTo>
                    <a:pt x="151" y="41"/>
                  </a:lnTo>
                  <a:lnTo>
                    <a:pt x="149" y="46"/>
                  </a:lnTo>
                  <a:lnTo>
                    <a:pt x="146" y="51"/>
                  </a:lnTo>
                  <a:lnTo>
                    <a:pt x="143" y="58"/>
                  </a:lnTo>
                  <a:lnTo>
                    <a:pt x="135" y="61"/>
                  </a:lnTo>
                  <a:lnTo>
                    <a:pt x="121" y="59"/>
                  </a:lnTo>
                  <a:lnTo>
                    <a:pt x="116" y="63"/>
                  </a:lnTo>
                  <a:lnTo>
                    <a:pt x="113" y="67"/>
                  </a:lnTo>
                  <a:lnTo>
                    <a:pt x="109" y="71"/>
                  </a:lnTo>
                  <a:lnTo>
                    <a:pt x="106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77"/>
                  </a:lnTo>
                  <a:lnTo>
                    <a:pt x="109" y="79"/>
                  </a:lnTo>
                  <a:lnTo>
                    <a:pt x="113" y="72"/>
                  </a:lnTo>
                  <a:lnTo>
                    <a:pt x="119" y="67"/>
                  </a:lnTo>
                  <a:lnTo>
                    <a:pt x="125" y="66"/>
                  </a:lnTo>
                  <a:lnTo>
                    <a:pt x="132" y="67"/>
                  </a:lnTo>
                  <a:lnTo>
                    <a:pt x="136" y="71"/>
                  </a:lnTo>
                  <a:lnTo>
                    <a:pt x="139" y="72"/>
                  </a:lnTo>
                  <a:lnTo>
                    <a:pt x="141" y="76"/>
                  </a:lnTo>
                  <a:lnTo>
                    <a:pt x="143" y="79"/>
                  </a:lnTo>
                  <a:lnTo>
                    <a:pt x="145" y="81"/>
                  </a:lnTo>
                  <a:lnTo>
                    <a:pt x="145" y="82"/>
                  </a:lnTo>
                  <a:lnTo>
                    <a:pt x="145" y="86"/>
                  </a:lnTo>
                  <a:lnTo>
                    <a:pt x="145" y="87"/>
                  </a:lnTo>
                  <a:lnTo>
                    <a:pt x="145" y="92"/>
                  </a:lnTo>
                  <a:lnTo>
                    <a:pt x="143" y="96"/>
                  </a:lnTo>
                  <a:lnTo>
                    <a:pt x="142" y="100"/>
                  </a:lnTo>
                  <a:lnTo>
                    <a:pt x="139" y="104"/>
                  </a:lnTo>
                  <a:lnTo>
                    <a:pt x="141" y="105"/>
                  </a:lnTo>
                  <a:lnTo>
                    <a:pt x="142" y="107"/>
                  </a:lnTo>
                  <a:lnTo>
                    <a:pt x="145" y="109"/>
                  </a:lnTo>
                  <a:lnTo>
                    <a:pt x="146" y="110"/>
                  </a:lnTo>
                  <a:lnTo>
                    <a:pt x="155" y="105"/>
                  </a:lnTo>
                  <a:lnTo>
                    <a:pt x="165" y="105"/>
                  </a:lnTo>
                  <a:lnTo>
                    <a:pt x="173" y="109"/>
                  </a:lnTo>
                  <a:lnTo>
                    <a:pt x="181" y="115"/>
                  </a:lnTo>
                  <a:lnTo>
                    <a:pt x="185" y="125"/>
                  </a:lnTo>
                  <a:lnTo>
                    <a:pt x="188" y="137"/>
                  </a:lnTo>
                  <a:lnTo>
                    <a:pt x="185" y="148"/>
                  </a:lnTo>
                  <a:lnTo>
                    <a:pt x="181" y="157"/>
                  </a:lnTo>
                  <a:lnTo>
                    <a:pt x="172" y="163"/>
                  </a:lnTo>
                  <a:lnTo>
                    <a:pt x="163" y="167"/>
                  </a:lnTo>
                  <a:lnTo>
                    <a:pt x="153" y="167"/>
                  </a:lnTo>
                  <a:lnTo>
                    <a:pt x="145" y="162"/>
                  </a:lnTo>
                  <a:lnTo>
                    <a:pt x="139" y="153"/>
                  </a:lnTo>
                  <a:lnTo>
                    <a:pt x="136" y="145"/>
                  </a:lnTo>
                  <a:lnTo>
                    <a:pt x="136" y="137"/>
                  </a:lnTo>
                  <a:lnTo>
                    <a:pt x="138" y="129"/>
                  </a:lnTo>
                  <a:lnTo>
                    <a:pt x="132" y="124"/>
                  </a:lnTo>
                  <a:lnTo>
                    <a:pt x="123" y="117"/>
                  </a:lnTo>
                  <a:lnTo>
                    <a:pt x="113" y="109"/>
                  </a:lnTo>
                  <a:lnTo>
                    <a:pt x="108" y="104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4"/>
                  </a:lnTo>
                  <a:lnTo>
                    <a:pt x="105" y="105"/>
                  </a:lnTo>
                  <a:lnTo>
                    <a:pt x="109" y="117"/>
                  </a:lnTo>
                  <a:lnTo>
                    <a:pt x="109" y="129"/>
                  </a:lnTo>
                  <a:lnTo>
                    <a:pt x="105" y="140"/>
                  </a:lnTo>
                  <a:lnTo>
                    <a:pt x="101" y="148"/>
                  </a:lnTo>
                  <a:lnTo>
                    <a:pt x="98" y="152"/>
                  </a:lnTo>
                  <a:lnTo>
                    <a:pt x="92" y="155"/>
                  </a:lnTo>
                  <a:lnTo>
                    <a:pt x="85" y="158"/>
                  </a:lnTo>
                  <a:lnTo>
                    <a:pt x="79" y="160"/>
                  </a:lnTo>
                  <a:lnTo>
                    <a:pt x="72" y="158"/>
                  </a:lnTo>
                  <a:lnTo>
                    <a:pt x="65" y="155"/>
                  </a:lnTo>
                  <a:lnTo>
                    <a:pt x="59" y="150"/>
                  </a:lnTo>
                  <a:lnTo>
                    <a:pt x="55" y="143"/>
                  </a:lnTo>
                  <a:lnTo>
                    <a:pt x="52" y="137"/>
                  </a:lnTo>
                  <a:lnTo>
                    <a:pt x="49" y="130"/>
                  </a:lnTo>
                  <a:lnTo>
                    <a:pt x="49" y="122"/>
                  </a:lnTo>
                  <a:lnTo>
                    <a:pt x="49" y="112"/>
                  </a:lnTo>
                  <a:lnTo>
                    <a:pt x="52" y="109"/>
                  </a:lnTo>
                  <a:lnTo>
                    <a:pt x="55" y="104"/>
                  </a:lnTo>
                  <a:lnTo>
                    <a:pt x="58" y="100"/>
                  </a:lnTo>
                  <a:lnTo>
                    <a:pt x="62" y="97"/>
                  </a:lnTo>
                  <a:lnTo>
                    <a:pt x="55" y="96"/>
                  </a:lnTo>
                  <a:lnTo>
                    <a:pt x="49" y="91"/>
                  </a:lnTo>
                  <a:lnTo>
                    <a:pt x="43" y="86"/>
                  </a:lnTo>
                  <a:lnTo>
                    <a:pt x="40" y="79"/>
                  </a:lnTo>
                  <a:lnTo>
                    <a:pt x="39" y="87"/>
                  </a:lnTo>
                  <a:lnTo>
                    <a:pt x="36" y="94"/>
                  </a:lnTo>
                  <a:lnTo>
                    <a:pt x="29" y="97"/>
                  </a:lnTo>
                  <a:lnTo>
                    <a:pt x="17" y="96"/>
                  </a:lnTo>
                  <a:lnTo>
                    <a:pt x="10" y="92"/>
                  </a:lnTo>
                  <a:lnTo>
                    <a:pt x="5" y="86"/>
                  </a:lnTo>
                  <a:lnTo>
                    <a:pt x="2" y="79"/>
                  </a:lnTo>
                  <a:lnTo>
                    <a:pt x="0" y="74"/>
                  </a:lnTo>
                  <a:lnTo>
                    <a:pt x="2" y="66"/>
                  </a:lnTo>
                  <a:lnTo>
                    <a:pt x="5" y="58"/>
                  </a:lnTo>
                  <a:lnTo>
                    <a:pt x="9" y="49"/>
                  </a:lnTo>
                  <a:lnTo>
                    <a:pt x="12" y="44"/>
                  </a:lnTo>
                  <a:lnTo>
                    <a:pt x="13" y="43"/>
                  </a:lnTo>
                  <a:lnTo>
                    <a:pt x="16" y="41"/>
                  </a:lnTo>
                  <a:lnTo>
                    <a:pt x="19" y="39"/>
                  </a:lnTo>
                  <a:lnTo>
                    <a:pt x="22" y="38"/>
                  </a:lnTo>
                  <a:lnTo>
                    <a:pt x="26" y="38"/>
                  </a:lnTo>
                  <a:lnTo>
                    <a:pt x="29" y="36"/>
                  </a:lnTo>
                  <a:lnTo>
                    <a:pt x="30" y="36"/>
                  </a:lnTo>
                  <a:lnTo>
                    <a:pt x="33" y="36"/>
                  </a:lnTo>
                  <a:lnTo>
                    <a:pt x="33" y="28"/>
                  </a:lnTo>
                  <a:lnTo>
                    <a:pt x="33" y="18"/>
                  </a:lnTo>
                  <a:lnTo>
                    <a:pt x="38" y="10"/>
                  </a:lnTo>
                  <a:lnTo>
                    <a:pt x="46" y="3"/>
                  </a:lnTo>
                  <a:lnTo>
                    <a:pt x="50" y="0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8" y="6"/>
                  </a:lnTo>
                  <a:lnTo>
                    <a:pt x="82" y="18"/>
                  </a:lnTo>
                  <a:lnTo>
                    <a:pt x="82" y="29"/>
                  </a:lnTo>
                  <a:lnTo>
                    <a:pt x="75" y="39"/>
                  </a:lnTo>
                  <a:lnTo>
                    <a:pt x="80" y="41"/>
                  </a:lnTo>
                  <a:lnTo>
                    <a:pt x="88" y="44"/>
                  </a:lnTo>
                  <a:lnTo>
                    <a:pt x="92" y="53"/>
                  </a:lnTo>
                  <a:lnTo>
                    <a:pt x="93" y="61"/>
                  </a:lnTo>
                  <a:lnTo>
                    <a:pt x="92" y="64"/>
                  </a:lnTo>
                  <a:lnTo>
                    <a:pt x="92" y="66"/>
                  </a:lnTo>
                  <a:lnTo>
                    <a:pt x="92" y="67"/>
                  </a:lnTo>
                  <a:lnTo>
                    <a:pt x="95" y="66"/>
                  </a:lnTo>
                  <a:lnTo>
                    <a:pt x="98" y="63"/>
                  </a:lnTo>
                  <a:lnTo>
                    <a:pt x="101" y="58"/>
                  </a:lnTo>
                  <a:lnTo>
                    <a:pt x="103" y="54"/>
                  </a:lnTo>
                  <a:lnTo>
                    <a:pt x="105" y="49"/>
                  </a:lnTo>
                  <a:lnTo>
                    <a:pt x="102" y="41"/>
                  </a:lnTo>
                  <a:lnTo>
                    <a:pt x="101" y="34"/>
                  </a:lnTo>
                  <a:lnTo>
                    <a:pt x="101" y="26"/>
                  </a:lnTo>
                  <a:lnTo>
                    <a:pt x="103" y="16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4" name="Freeform 280"/>
            <p:cNvSpPr>
              <a:spLocks/>
            </p:cNvSpPr>
            <p:nvPr/>
          </p:nvSpPr>
          <p:spPr bwMode="auto">
            <a:xfrm>
              <a:off x="80" y="78"/>
              <a:ext cx="175" cy="99"/>
            </a:xfrm>
            <a:custGeom>
              <a:avLst/>
              <a:gdLst>
                <a:gd name="T0" fmla="*/ 169 w 175"/>
                <a:gd name="T1" fmla="*/ 13 h 196"/>
                <a:gd name="T2" fmla="*/ 160 w 175"/>
                <a:gd name="T3" fmla="*/ 12 h 196"/>
                <a:gd name="T4" fmla="*/ 142 w 175"/>
                <a:gd name="T5" fmla="*/ 12 h 196"/>
                <a:gd name="T6" fmla="*/ 125 w 175"/>
                <a:gd name="T7" fmla="*/ 12 h 196"/>
                <a:gd name="T8" fmla="*/ 105 w 175"/>
                <a:gd name="T9" fmla="*/ 12 h 196"/>
                <a:gd name="T10" fmla="*/ 92 w 175"/>
                <a:gd name="T11" fmla="*/ 12 h 196"/>
                <a:gd name="T12" fmla="*/ 99 w 175"/>
                <a:gd name="T13" fmla="*/ 11 h 196"/>
                <a:gd name="T14" fmla="*/ 130 w 175"/>
                <a:gd name="T15" fmla="*/ 11 h 196"/>
                <a:gd name="T16" fmla="*/ 122 w 175"/>
                <a:gd name="T17" fmla="*/ 10 h 196"/>
                <a:gd name="T18" fmla="*/ 103 w 175"/>
                <a:gd name="T19" fmla="*/ 9 h 196"/>
                <a:gd name="T20" fmla="*/ 73 w 175"/>
                <a:gd name="T21" fmla="*/ 9 h 196"/>
                <a:gd name="T22" fmla="*/ 45 w 175"/>
                <a:gd name="T23" fmla="*/ 9 h 196"/>
                <a:gd name="T24" fmla="*/ 35 w 175"/>
                <a:gd name="T25" fmla="*/ 8 h 196"/>
                <a:gd name="T26" fmla="*/ 49 w 175"/>
                <a:gd name="T27" fmla="*/ 9 h 196"/>
                <a:gd name="T28" fmla="*/ 69 w 175"/>
                <a:gd name="T29" fmla="*/ 8 h 196"/>
                <a:gd name="T30" fmla="*/ 89 w 175"/>
                <a:gd name="T31" fmla="*/ 8 h 196"/>
                <a:gd name="T32" fmla="*/ 85 w 175"/>
                <a:gd name="T33" fmla="*/ 7 h 196"/>
                <a:gd name="T34" fmla="*/ 62 w 175"/>
                <a:gd name="T35" fmla="*/ 6 h 196"/>
                <a:gd name="T36" fmla="*/ 30 w 175"/>
                <a:gd name="T37" fmla="*/ 6 h 196"/>
                <a:gd name="T38" fmla="*/ 6 w 175"/>
                <a:gd name="T39" fmla="*/ 6 h 196"/>
                <a:gd name="T40" fmla="*/ 0 w 175"/>
                <a:gd name="T41" fmla="*/ 5 h 196"/>
                <a:gd name="T42" fmla="*/ 12 w 175"/>
                <a:gd name="T43" fmla="*/ 5 h 196"/>
                <a:gd name="T44" fmla="*/ 30 w 175"/>
                <a:gd name="T45" fmla="*/ 6 h 196"/>
                <a:gd name="T46" fmla="*/ 52 w 175"/>
                <a:gd name="T47" fmla="*/ 6 h 196"/>
                <a:gd name="T48" fmla="*/ 43 w 175"/>
                <a:gd name="T49" fmla="*/ 4 h 196"/>
                <a:gd name="T50" fmla="*/ 20 w 175"/>
                <a:gd name="T51" fmla="*/ 3 h 196"/>
                <a:gd name="T52" fmla="*/ 4 w 175"/>
                <a:gd name="T53" fmla="*/ 1 h 196"/>
                <a:gd name="T54" fmla="*/ 6 w 175"/>
                <a:gd name="T55" fmla="*/ 1 h 196"/>
                <a:gd name="T56" fmla="*/ 19 w 175"/>
                <a:gd name="T57" fmla="*/ 2 h 196"/>
                <a:gd name="T58" fmla="*/ 42 w 175"/>
                <a:gd name="T59" fmla="*/ 3 h 196"/>
                <a:gd name="T60" fmla="*/ 60 w 175"/>
                <a:gd name="T61" fmla="*/ 5 h 196"/>
                <a:gd name="T62" fmla="*/ 69 w 175"/>
                <a:gd name="T63" fmla="*/ 3 h 196"/>
                <a:gd name="T64" fmla="*/ 67 w 175"/>
                <a:gd name="T65" fmla="*/ 1 h 196"/>
                <a:gd name="T66" fmla="*/ 76 w 175"/>
                <a:gd name="T67" fmla="*/ 3 h 196"/>
                <a:gd name="T68" fmla="*/ 79 w 175"/>
                <a:gd name="T69" fmla="*/ 5 h 196"/>
                <a:gd name="T70" fmla="*/ 99 w 175"/>
                <a:gd name="T71" fmla="*/ 7 h 196"/>
                <a:gd name="T72" fmla="*/ 120 w 175"/>
                <a:gd name="T73" fmla="*/ 6 h 196"/>
                <a:gd name="T74" fmla="*/ 123 w 175"/>
                <a:gd name="T75" fmla="*/ 4 h 196"/>
                <a:gd name="T76" fmla="*/ 129 w 175"/>
                <a:gd name="T77" fmla="*/ 4 h 196"/>
                <a:gd name="T78" fmla="*/ 133 w 175"/>
                <a:gd name="T79" fmla="*/ 7 h 196"/>
                <a:gd name="T80" fmla="*/ 143 w 175"/>
                <a:gd name="T81" fmla="*/ 9 h 196"/>
                <a:gd name="T82" fmla="*/ 158 w 175"/>
                <a:gd name="T83" fmla="*/ 10 h 196"/>
                <a:gd name="T84" fmla="*/ 165 w 175"/>
                <a:gd name="T85" fmla="*/ 9 h 196"/>
                <a:gd name="T86" fmla="*/ 172 w 175"/>
                <a:gd name="T87" fmla="*/ 9 h 196"/>
                <a:gd name="T88" fmla="*/ 169 w 175"/>
                <a:gd name="T89" fmla="*/ 10 h 196"/>
                <a:gd name="T90" fmla="*/ 166 w 175"/>
                <a:gd name="T91" fmla="*/ 11 h 196"/>
                <a:gd name="T92" fmla="*/ 175 w 175"/>
                <a:gd name="T93" fmla="*/ 12 h 19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75" h="196">
                  <a:moveTo>
                    <a:pt x="175" y="190"/>
                  </a:moveTo>
                  <a:lnTo>
                    <a:pt x="172" y="191"/>
                  </a:lnTo>
                  <a:lnTo>
                    <a:pt x="169" y="193"/>
                  </a:lnTo>
                  <a:lnTo>
                    <a:pt x="166" y="195"/>
                  </a:lnTo>
                  <a:lnTo>
                    <a:pt x="165" y="196"/>
                  </a:lnTo>
                  <a:lnTo>
                    <a:pt x="160" y="188"/>
                  </a:lnTo>
                  <a:lnTo>
                    <a:pt x="156" y="183"/>
                  </a:lnTo>
                  <a:lnTo>
                    <a:pt x="150" y="181"/>
                  </a:lnTo>
                  <a:lnTo>
                    <a:pt x="142" y="183"/>
                  </a:lnTo>
                  <a:lnTo>
                    <a:pt x="136" y="185"/>
                  </a:lnTo>
                  <a:lnTo>
                    <a:pt x="130" y="185"/>
                  </a:lnTo>
                  <a:lnTo>
                    <a:pt x="125" y="185"/>
                  </a:lnTo>
                  <a:lnTo>
                    <a:pt x="118" y="185"/>
                  </a:lnTo>
                  <a:lnTo>
                    <a:pt x="110" y="185"/>
                  </a:lnTo>
                  <a:lnTo>
                    <a:pt x="105" y="185"/>
                  </a:lnTo>
                  <a:lnTo>
                    <a:pt x="100" y="183"/>
                  </a:lnTo>
                  <a:lnTo>
                    <a:pt x="96" y="181"/>
                  </a:lnTo>
                  <a:lnTo>
                    <a:pt x="92" y="178"/>
                  </a:lnTo>
                  <a:lnTo>
                    <a:pt x="90" y="175"/>
                  </a:lnTo>
                  <a:lnTo>
                    <a:pt x="92" y="173"/>
                  </a:lnTo>
                  <a:lnTo>
                    <a:pt x="99" y="175"/>
                  </a:lnTo>
                  <a:lnTo>
                    <a:pt x="109" y="175"/>
                  </a:lnTo>
                  <a:lnTo>
                    <a:pt x="120" y="173"/>
                  </a:lnTo>
                  <a:lnTo>
                    <a:pt x="130" y="170"/>
                  </a:lnTo>
                  <a:lnTo>
                    <a:pt x="138" y="167"/>
                  </a:lnTo>
                  <a:lnTo>
                    <a:pt x="130" y="157"/>
                  </a:lnTo>
                  <a:lnTo>
                    <a:pt x="122" y="147"/>
                  </a:lnTo>
                  <a:lnTo>
                    <a:pt x="115" y="139"/>
                  </a:lnTo>
                  <a:lnTo>
                    <a:pt x="110" y="134"/>
                  </a:lnTo>
                  <a:lnTo>
                    <a:pt x="103" y="135"/>
                  </a:lnTo>
                  <a:lnTo>
                    <a:pt x="93" y="137"/>
                  </a:lnTo>
                  <a:lnTo>
                    <a:pt x="83" y="139"/>
                  </a:lnTo>
                  <a:lnTo>
                    <a:pt x="73" y="140"/>
                  </a:lnTo>
                  <a:lnTo>
                    <a:pt x="62" y="140"/>
                  </a:lnTo>
                  <a:lnTo>
                    <a:pt x="53" y="139"/>
                  </a:lnTo>
                  <a:lnTo>
                    <a:pt x="45" y="137"/>
                  </a:lnTo>
                  <a:lnTo>
                    <a:pt x="39" y="134"/>
                  </a:lnTo>
                  <a:lnTo>
                    <a:pt x="35" y="129"/>
                  </a:lnTo>
                  <a:lnTo>
                    <a:pt x="35" y="125"/>
                  </a:lnTo>
                  <a:lnTo>
                    <a:pt x="37" y="125"/>
                  </a:lnTo>
                  <a:lnTo>
                    <a:pt x="43" y="127"/>
                  </a:lnTo>
                  <a:lnTo>
                    <a:pt x="49" y="129"/>
                  </a:lnTo>
                  <a:lnTo>
                    <a:pt x="55" y="129"/>
                  </a:lnTo>
                  <a:lnTo>
                    <a:pt x="62" y="129"/>
                  </a:lnTo>
                  <a:lnTo>
                    <a:pt x="69" y="127"/>
                  </a:lnTo>
                  <a:lnTo>
                    <a:pt x="76" y="125"/>
                  </a:lnTo>
                  <a:lnTo>
                    <a:pt x="83" y="124"/>
                  </a:lnTo>
                  <a:lnTo>
                    <a:pt x="89" y="122"/>
                  </a:lnTo>
                  <a:lnTo>
                    <a:pt x="95" y="119"/>
                  </a:lnTo>
                  <a:lnTo>
                    <a:pt x="90" y="110"/>
                  </a:lnTo>
                  <a:lnTo>
                    <a:pt x="85" y="102"/>
                  </a:lnTo>
                  <a:lnTo>
                    <a:pt x="77" y="96"/>
                  </a:lnTo>
                  <a:lnTo>
                    <a:pt x="70" y="91"/>
                  </a:lnTo>
                  <a:lnTo>
                    <a:pt x="62" y="94"/>
                  </a:lnTo>
                  <a:lnTo>
                    <a:pt x="52" y="96"/>
                  </a:lnTo>
                  <a:lnTo>
                    <a:pt x="40" y="96"/>
                  </a:lnTo>
                  <a:lnTo>
                    <a:pt x="30" y="96"/>
                  </a:lnTo>
                  <a:lnTo>
                    <a:pt x="22" y="92"/>
                  </a:lnTo>
                  <a:lnTo>
                    <a:pt x="13" y="89"/>
                  </a:lnTo>
                  <a:lnTo>
                    <a:pt x="6" y="84"/>
                  </a:lnTo>
                  <a:lnTo>
                    <a:pt x="2" y="77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3" y="74"/>
                  </a:lnTo>
                  <a:lnTo>
                    <a:pt x="7" y="77"/>
                  </a:lnTo>
                  <a:lnTo>
                    <a:pt x="12" y="79"/>
                  </a:lnTo>
                  <a:lnTo>
                    <a:pt x="16" y="81"/>
                  </a:lnTo>
                  <a:lnTo>
                    <a:pt x="23" y="82"/>
                  </a:lnTo>
                  <a:lnTo>
                    <a:pt x="30" y="82"/>
                  </a:lnTo>
                  <a:lnTo>
                    <a:pt x="37" y="82"/>
                  </a:lnTo>
                  <a:lnTo>
                    <a:pt x="45" y="82"/>
                  </a:lnTo>
                  <a:lnTo>
                    <a:pt x="52" y="81"/>
                  </a:lnTo>
                  <a:lnTo>
                    <a:pt x="57" y="79"/>
                  </a:lnTo>
                  <a:lnTo>
                    <a:pt x="50" y="71"/>
                  </a:lnTo>
                  <a:lnTo>
                    <a:pt x="43" y="63"/>
                  </a:lnTo>
                  <a:lnTo>
                    <a:pt x="36" y="54"/>
                  </a:lnTo>
                  <a:lnTo>
                    <a:pt x="27" y="44"/>
                  </a:lnTo>
                  <a:lnTo>
                    <a:pt x="20" y="35"/>
                  </a:lnTo>
                  <a:lnTo>
                    <a:pt x="13" y="26"/>
                  </a:lnTo>
                  <a:lnTo>
                    <a:pt x="9" y="18"/>
                  </a:lnTo>
                  <a:lnTo>
                    <a:pt x="4" y="11"/>
                  </a:lnTo>
                  <a:lnTo>
                    <a:pt x="2" y="3"/>
                  </a:lnTo>
                  <a:lnTo>
                    <a:pt x="2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8"/>
                  </a:lnTo>
                  <a:lnTo>
                    <a:pt x="26" y="28"/>
                  </a:lnTo>
                  <a:lnTo>
                    <a:pt x="33" y="36"/>
                  </a:lnTo>
                  <a:lnTo>
                    <a:pt x="42" y="46"/>
                  </a:lnTo>
                  <a:lnTo>
                    <a:pt x="49" y="54"/>
                  </a:lnTo>
                  <a:lnTo>
                    <a:pt x="56" y="63"/>
                  </a:lnTo>
                  <a:lnTo>
                    <a:pt x="60" y="66"/>
                  </a:lnTo>
                  <a:lnTo>
                    <a:pt x="65" y="56"/>
                  </a:lnTo>
                  <a:lnTo>
                    <a:pt x="67" y="44"/>
                  </a:lnTo>
                  <a:lnTo>
                    <a:pt x="69" y="33"/>
                  </a:lnTo>
                  <a:lnTo>
                    <a:pt x="67" y="23"/>
                  </a:lnTo>
                  <a:lnTo>
                    <a:pt x="66" y="16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72" y="16"/>
                  </a:lnTo>
                  <a:lnTo>
                    <a:pt x="76" y="35"/>
                  </a:lnTo>
                  <a:lnTo>
                    <a:pt x="79" y="53"/>
                  </a:lnTo>
                  <a:lnTo>
                    <a:pt x="79" y="68"/>
                  </a:lnTo>
                  <a:lnTo>
                    <a:pt x="79" y="76"/>
                  </a:lnTo>
                  <a:lnTo>
                    <a:pt x="86" y="82"/>
                  </a:lnTo>
                  <a:lnTo>
                    <a:pt x="93" y="92"/>
                  </a:lnTo>
                  <a:lnTo>
                    <a:pt x="99" y="101"/>
                  </a:lnTo>
                  <a:lnTo>
                    <a:pt x="105" y="106"/>
                  </a:lnTo>
                  <a:lnTo>
                    <a:pt x="113" y="102"/>
                  </a:lnTo>
                  <a:lnTo>
                    <a:pt x="120" y="92"/>
                  </a:lnTo>
                  <a:lnTo>
                    <a:pt x="125" y="79"/>
                  </a:lnTo>
                  <a:lnTo>
                    <a:pt x="125" y="64"/>
                  </a:lnTo>
                  <a:lnTo>
                    <a:pt x="123" y="53"/>
                  </a:lnTo>
                  <a:lnTo>
                    <a:pt x="125" y="48"/>
                  </a:lnTo>
                  <a:lnTo>
                    <a:pt x="126" y="49"/>
                  </a:lnTo>
                  <a:lnTo>
                    <a:pt x="129" y="56"/>
                  </a:lnTo>
                  <a:lnTo>
                    <a:pt x="132" y="73"/>
                  </a:lnTo>
                  <a:lnTo>
                    <a:pt x="133" y="91"/>
                  </a:lnTo>
                  <a:lnTo>
                    <a:pt x="133" y="109"/>
                  </a:lnTo>
                  <a:lnTo>
                    <a:pt x="128" y="122"/>
                  </a:lnTo>
                  <a:lnTo>
                    <a:pt x="136" y="132"/>
                  </a:lnTo>
                  <a:lnTo>
                    <a:pt x="143" y="140"/>
                  </a:lnTo>
                  <a:lnTo>
                    <a:pt x="148" y="148"/>
                  </a:lnTo>
                  <a:lnTo>
                    <a:pt x="152" y="155"/>
                  </a:lnTo>
                  <a:lnTo>
                    <a:pt x="158" y="150"/>
                  </a:lnTo>
                  <a:lnTo>
                    <a:pt x="160" y="144"/>
                  </a:lnTo>
                  <a:lnTo>
                    <a:pt x="163" y="137"/>
                  </a:lnTo>
                  <a:lnTo>
                    <a:pt x="165" y="132"/>
                  </a:lnTo>
                  <a:lnTo>
                    <a:pt x="166" y="129"/>
                  </a:lnTo>
                  <a:lnTo>
                    <a:pt x="169" y="127"/>
                  </a:lnTo>
                  <a:lnTo>
                    <a:pt x="172" y="129"/>
                  </a:lnTo>
                  <a:lnTo>
                    <a:pt x="173" y="135"/>
                  </a:lnTo>
                  <a:lnTo>
                    <a:pt x="172" y="145"/>
                  </a:lnTo>
                  <a:lnTo>
                    <a:pt x="169" y="153"/>
                  </a:lnTo>
                  <a:lnTo>
                    <a:pt x="166" y="163"/>
                  </a:lnTo>
                  <a:lnTo>
                    <a:pt x="163" y="168"/>
                  </a:lnTo>
                  <a:lnTo>
                    <a:pt x="166" y="173"/>
                  </a:lnTo>
                  <a:lnTo>
                    <a:pt x="169" y="178"/>
                  </a:lnTo>
                  <a:lnTo>
                    <a:pt x="172" y="185"/>
                  </a:lnTo>
                  <a:lnTo>
                    <a:pt x="175" y="19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5" name="Freeform 281"/>
            <p:cNvSpPr>
              <a:spLocks/>
            </p:cNvSpPr>
            <p:nvPr/>
          </p:nvSpPr>
          <p:spPr bwMode="auto">
            <a:xfrm>
              <a:off x="308" y="54"/>
              <a:ext cx="140" cy="109"/>
            </a:xfrm>
            <a:custGeom>
              <a:avLst/>
              <a:gdLst>
                <a:gd name="T0" fmla="*/ 18 w 140"/>
                <a:gd name="T1" fmla="*/ 13 h 216"/>
                <a:gd name="T2" fmla="*/ 0 w 140"/>
                <a:gd name="T3" fmla="*/ 11 h 216"/>
                <a:gd name="T4" fmla="*/ 3 w 140"/>
                <a:gd name="T5" fmla="*/ 9 h 216"/>
                <a:gd name="T6" fmla="*/ 7 w 140"/>
                <a:gd name="T7" fmla="*/ 9 h 216"/>
                <a:gd name="T8" fmla="*/ 8 w 140"/>
                <a:gd name="T9" fmla="*/ 10 h 216"/>
                <a:gd name="T10" fmla="*/ 20 w 140"/>
                <a:gd name="T11" fmla="*/ 13 h 216"/>
                <a:gd name="T12" fmla="*/ 36 w 140"/>
                <a:gd name="T13" fmla="*/ 13 h 216"/>
                <a:gd name="T14" fmla="*/ 40 w 140"/>
                <a:gd name="T15" fmla="*/ 12 h 216"/>
                <a:gd name="T16" fmla="*/ 37 w 140"/>
                <a:gd name="T17" fmla="*/ 11 h 216"/>
                <a:gd name="T18" fmla="*/ 30 w 140"/>
                <a:gd name="T19" fmla="*/ 8 h 216"/>
                <a:gd name="T20" fmla="*/ 31 w 140"/>
                <a:gd name="T21" fmla="*/ 6 h 216"/>
                <a:gd name="T22" fmla="*/ 36 w 140"/>
                <a:gd name="T23" fmla="*/ 6 h 216"/>
                <a:gd name="T24" fmla="*/ 37 w 140"/>
                <a:gd name="T25" fmla="*/ 8 h 216"/>
                <a:gd name="T26" fmla="*/ 44 w 140"/>
                <a:gd name="T27" fmla="*/ 10 h 216"/>
                <a:gd name="T28" fmla="*/ 56 w 140"/>
                <a:gd name="T29" fmla="*/ 10 h 216"/>
                <a:gd name="T30" fmla="*/ 66 w 140"/>
                <a:gd name="T31" fmla="*/ 9 h 216"/>
                <a:gd name="T32" fmla="*/ 61 w 140"/>
                <a:gd name="T33" fmla="*/ 6 h 216"/>
                <a:gd name="T34" fmla="*/ 61 w 140"/>
                <a:gd name="T35" fmla="*/ 3 h 216"/>
                <a:gd name="T36" fmla="*/ 73 w 140"/>
                <a:gd name="T37" fmla="*/ 2 h 216"/>
                <a:gd name="T38" fmla="*/ 76 w 140"/>
                <a:gd name="T39" fmla="*/ 2 h 216"/>
                <a:gd name="T40" fmla="*/ 70 w 140"/>
                <a:gd name="T41" fmla="*/ 4 h 216"/>
                <a:gd name="T42" fmla="*/ 71 w 140"/>
                <a:gd name="T43" fmla="*/ 6 h 216"/>
                <a:gd name="T44" fmla="*/ 84 w 140"/>
                <a:gd name="T45" fmla="*/ 6 h 216"/>
                <a:gd name="T46" fmla="*/ 94 w 140"/>
                <a:gd name="T47" fmla="*/ 4 h 216"/>
                <a:gd name="T48" fmla="*/ 98 w 140"/>
                <a:gd name="T49" fmla="*/ 3 h 216"/>
                <a:gd name="T50" fmla="*/ 110 w 140"/>
                <a:gd name="T51" fmla="*/ 1 h 216"/>
                <a:gd name="T52" fmla="*/ 120 w 140"/>
                <a:gd name="T53" fmla="*/ 1 h 216"/>
                <a:gd name="T54" fmla="*/ 127 w 140"/>
                <a:gd name="T55" fmla="*/ 1 h 216"/>
                <a:gd name="T56" fmla="*/ 116 w 140"/>
                <a:gd name="T57" fmla="*/ 2 h 216"/>
                <a:gd name="T58" fmla="*/ 101 w 140"/>
                <a:gd name="T59" fmla="*/ 3 h 216"/>
                <a:gd name="T60" fmla="*/ 98 w 140"/>
                <a:gd name="T61" fmla="*/ 5 h 216"/>
                <a:gd name="T62" fmla="*/ 91 w 140"/>
                <a:gd name="T63" fmla="*/ 6 h 216"/>
                <a:gd name="T64" fmla="*/ 94 w 140"/>
                <a:gd name="T65" fmla="*/ 7 h 216"/>
                <a:gd name="T66" fmla="*/ 109 w 140"/>
                <a:gd name="T67" fmla="*/ 6 h 216"/>
                <a:gd name="T68" fmla="*/ 123 w 140"/>
                <a:gd name="T69" fmla="*/ 6 h 216"/>
                <a:gd name="T70" fmla="*/ 131 w 140"/>
                <a:gd name="T71" fmla="*/ 5 h 216"/>
                <a:gd name="T72" fmla="*/ 137 w 140"/>
                <a:gd name="T73" fmla="*/ 5 h 216"/>
                <a:gd name="T74" fmla="*/ 140 w 140"/>
                <a:gd name="T75" fmla="*/ 5 h 216"/>
                <a:gd name="T76" fmla="*/ 133 w 140"/>
                <a:gd name="T77" fmla="*/ 6 h 216"/>
                <a:gd name="T78" fmla="*/ 119 w 140"/>
                <a:gd name="T79" fmla="*/ 7 h 216"/>
                <a:gd name="T80" fmla="*/ 103 w 140"/>
                <a:gd name="T81" fmla="*/ 7 h 216"/>
                <a:gd name="T82" fmla="*/ 90 w 140"/>
                <a:gd name="T83" fmla="*/ 8 h 216"/>
                <a:gd name="T84" fmla="*/ 80 w 140"/>
                <a:gd name="T85" fmla="*/ 9 h 216"/>
                <a:gd name="T86" fmla="*/ 66 w 140"/>
                <a:gd name="T87" fmla="*/ 11 h 216"/>
                <a:gd name="T88" fmla="*/ 68 w 140"/>
                <a:gd name="T89" fmla="*/ 11 h 216"/>
                <a:gd name="T90" fmla="*/ 83 w 140"/>
                <a:gd name="T91" fmla="*/ 12 h 216"/>
                <a:gd name="T92" fmla="*/ 97 w 140"/>
                <a:gd name="T93" fmla="*/ 11 h 216"/>
                <a:gd name="T94" fmla="*/ 110 w 140"/>
                <a:gd name="T95" fmla="*/ 11 h 216"/>
                <a:gd name="T96" fmla="*/ 119 w 140"/>
                <a:gd name="T97" fmla="*/ 10 h 216"/>
                <a:gd name="T98" fmla="*/ 121 w 140"/>
                <a:gd name="T99" fmla="*/ 10 h 216"/>
                <a:gd name="T100" fmla="*/ 116 w 140"/>
                <a:gd name="T101" fmla="*/ 11 h 216"/>
                <a:gd name="T102" fmla="*/ 103 w 140"/>
                <a:gd name="T103" fmla="*/ 12 h 216"/>
                <a:gd name="T104" fmla="*/ 86 w 140"/>
                <a:gd name="T105" fmla="*/ 12 h 216"/>
                <a:gd name="T106" fmla="*/ 68 w 140"/>
                <a:gd name="T107" fmla="*/ 12 h 216"/>
                <a:gd name="T108" fmla="*/ 57 w 140"/>
                <a:gd name="T109" fmla="*/ 13 h 216"/>
                <a:gd name="T110" fmla="*/ 51 w 140"/>
                <a:gd name="T111" fmla="*/ 13 h 216"/>
                <a:gd name="T112" fmla="*/ 43 w 140"/>
                <a:gd name="T113" fmla="*/ 14 h 216"/>
                <a:gd name="T114" fmla="*/ 31 w 140"/>
                <a:gd name="T115" fmla="*/ 14 h 2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0" h="216">
                  <a:moveTo>
                    <a:pt x="28" y="216"/>
                  </a:moveTo>
                  <a:lnTo>
                    <a:pt x="18" y="206"/>
                  </a:lnTo>
                  <a:lnTo>
                    <a:pt x="8" y="187"/>
                  </a:lnTo>
                  <a:lnTo>
                    <a:pt x="0" y="163"/>
                  </a:lnTo>
                  <a:lnTo>
                    <a:pt x="0" y="137"/>
                  </a:lnTo>
                  <a:lnTo>
                    <a:pt x="3" y="130"/>
                  </a:lnTo>
                  <a:lnTo>
                    <a:pt x="4" y="130"/>
                  </a:lnTo>
                  <a:lnTo>
                    <a:pt x="7" y="132"/>
                  </a:lnTo>
                  <a:lnTo>
                    <a:pt x="7" y="137"/>
                  </a:lnTo>
                  <a:lnTo>
                    <a:pt x="8" y="155"/>
                  </a:lnTo>
                  <a:lnTo>
                    <a:pt x="13" y="175"/>
                  </a:lnTo>
                  <a:lnTo>
                    <a:pt x="20" y="192"/>
                  </a:lnTo>
                  <a:lnTo>
                    <a:pt x="31" y="203"/>
                  </a:lnTo>
                  <a:lnTo>
                    <a:pt x="36" y="198"/>
                  </a:lnTo>
                  <a:lnTo>
                    <a:pt x="38" y="192"/>
                  </a:lnTo>
                  <a:lnTo>
                    <a:pt x="40" y="187"/>
                  </a:lnTo>
                  <a:lnTo>
                    <a:pt x="43" y="183"/>
                  </a:lnTo>
                  <a:lnTo>
                    <a:pt x="37" y="163"/>
                  </a:lnTo>
                  <a:lnTo>
                    <a:pt x="33" y="140"/>
                  </a:lnTo>
                  <a:lnTo>
                    <a:pt x="30" y="117"/>
                  </a:lnTo>
                  <a:lnTo>
                    <a:pt x="30" y="102"/>
                  </a:lnTo>
                  <a:lnTo>
                    <a:pt x="31" y="94"/>
                  </a:lnTo>
                  <a:lnTo>
                    <a:pt x="34" y="92"/>
                  </a:lnTo>
                  <a:lnTo>
                    <a:pt x="36" y="94"/>
                  </a:lnTo>
                  <a:lnTo>
                    <a:pt x="37" y="102"/>
                  </a:lnTo>
                  <a:lnTo>
                    <a:pt x="37" y="117"/>
                  </a:lnTo>
                  <a:lnTo>
                    <a:pt x="40" y="135"/>
                  </a:lnTo>
                  <a:lnTo>
                    <a:pt x="44" y="154"/>
                  </a:lnTo>
                  <a:lnTo>
                    <a:pt x="50" y="165"/>
                  </a:lnTo>
                  <a:lnTo>
                    <a:pt x="56" y="155"/>
                  </a:lnTo>
                  <a:lnTo>
                    <a:pt x="61" y="142"/>
                  </a:lnTo>
                  <a:lnTo>
                    <a:pt x="66" y="129"/>
                  </a:lnTo>
                  <a:lnTo>
                    <a:pt x="68" y="119"/>
                  </a:lnTo>
                  <a:lnTo>
                    <a:pt x="61" y="94"/>
                  </a:lnTo>
                  <a:lnTo>
                    <a:pt x="58" y="69"/>
                  </a:lnTo>
                  <a:lnTo>
                    <a:pt x="61" y="46"/>
                  </a:lnTo>
                  <a:lnTo>
                    <a:pt x="68" y="28"/>
                  </a:lnTo>
                  <a:lnTo>
                    <a:pt x="73" y="25"/>
                  </a:lnTo>
                  <a:lnTo>
                    <a:pt x="74" y="25"/>
                  </a:lnTo>
                  <a:lnTo>
                    <a:pt x="76" y="26"/>
                  </a:lnTo>
                  <a:lnTo>
                    <a:pt x="74" y="31"/>
                  </a:lnTo>
                  <a:lnTo>
                    <a:pt x="70" y="51"/>
                  </a:lnTo>
                  <a:lnTo>
                    <a:pt x="68" y="71"/>
                  </a:lnTo>
                  <a:lnTo>
                    <a:pt x="71" y="87"/>
                  </a:lnTo>
                  <a:lnTo>
                    <a:pt x="76" y="99"/>
                  </a:lnTo>
                  <a:lnTo>
                    <a:pt x="84" y="86"/>
                  </a:lnTo>
                  <a:lnTo>
                    <a:pt x="90" y="73"/>
                  </a:lnTo>
                  <a:lnTo>
                    <a:pt x="94" y="61"/>
                  </a:lnTo>
                  <a:lnTo>
                    <a:pt x="96" y="50"/>
                  </a:lnTo>
                  <a:lnTo>
                    <a:pt x="98" y="38"/>
                  </a:lnTo>
                  <a:lnTo>
                    <a:pt x="104" y="25"/>
                  </a:lnTo>
                  <a:lnTo>
                    <a:pt x="110" y="13"/>
                  </a:lnTo>
                  <a:lnTo>
                    <a:pt x="116" y="5"/>
                  </a:lnTo>
                  <a:lnTo>
                    <a:pt x="120" y="2"/>
                  </a:lnTo>
                  <a:lnTo>
                    <a:pt x="126" y="0"/>
                  </a:lnTo>
                  <a:lnTo>
                    <a:pt x="127" y="2"/>
                  </a:lnTo>
                  <a:lnTo>
                    <a:pt x="126" y="7"/>
                  </a:lnTo>
                  <a:lnTo>
                    <a:pt x="116" y="21"/>
                  </a:lnTo>
                  <a:lnTo>
                    <a:pt x="107" y="35"/>
                  </a:lnTo>
                  <a:lnTo>
                    <a:pt x="101" y="48"/>
                  </a:lnTo>
                  <a:lnTo>
                    <a:pt x="100" y="58"/>
                  </a:lnTo>
                  <a:lnTo>
                    <a:pt x="98" y="69"/>
                  </a:lnTo>
                  <a:lnTo>
                    <a:pt x="96" y="83"/>
                  </a:lnTo>
                  <a:lnTo>
                    <a:pt x="91" y="94"/>
                  </a:lnTo>
                  <a:lnTo>
                    <a:pt x="87" y="102"/>
                  </a:lnTo>
                  <a:lnTo>
                    <a:pt x="94" y="101"/>
                  </a:lnTo>
                  <a:lnTo>
                    <a:pt x="101" y="97"/>
                  </a:lnTo>
                  <a:lnTo>
                    <a:pt x="109" y="94"/>
                  </a:lnTo>
                  <a:lnTo>
                    <a:pt x="116" y="91"/>
                  </a:lnTo>
                  <a:lnTo>
                    <a:pt x="123" y="86"/>
                  </a:lnTo>
                  <a:lnTo>
                    <a:pt x="127" y="81"/>
                  </a:lnTo>
                  <a:lnTo>
                    <a:pt x="131" y="78"/>
                  </a:lnTo>
                  <a:lnTo>
                    <a:pt x="134" y="74"/>
                  </a:lnTo>
                  <a:lnTo>
                    <a:pt x="137" y="71"/>
                  </a:lnTo>
                  <a:lnTo>
                    <a:pt x="140" y="69"/>
                  </a:lnTo>
                  <a:lnTo>
                    <a:pt x="140" y="73"/>
                  </a:lnTo>
                  <a:lnTo>
                    <a:pt x="139" y="78"/>
                  </a:lnTo>
                  <a:lnTo>
                    <a:pt x="133" y="87"/>
                  </a:lnTo>
                  <a:lnTo>
                    <a:pt x="126" y="96"/>
                  </a:lnTo>
                  <a:lnTo>
                    <a:pt x="119" y="102"/>
                  </a:lnTo>
                  <a:lnTo>
                    <a:pt x="111" y="107"/>
                  </a:lnTo>
                  <a:lnTo>
                    <a:pt x="103" y="111"/>
                  </a:lnTo>
                  <a:lnTo>
                    <a:pt x="96" y="114"/>
                  </a:lnTo>
                  <a:lnTo>
                    <a:pt x="90" y="116"/>
                  </a:lnTo>
                  <a:lnTo>
                    <a:pt x="86" y="116"/>
                  </a:lnTo>
                  <a:lnTo>
                    <a:pt x="80" y="129"/>
                  </a:lnTo>
                  <a:lnTo>
                    <a:pt x="71" y="145"/>
                  </a:lnTo>
                  <a:lnTo>
                    <a:pt x="66" y="162"/>
                  </a:lnTo>
                  <a:lnTo>
                    <a:pt x="63" y="173"/>
                  </a:lnTo>
                  <a:lnTo>
                    <a:pt x="68" y="175"/>
                  </a:lnTo>
                  <a:lnTo>
                    <a:pt x="74" y="177"/>
                  </a:lnTo>
                  <a:lnTo>
                    <a:pt x="83" y="177"/>
                  </a:lnTo>
                  <a:lnTo>
                    <a:pt x="90" y="175"/>
                  </a:lnTo>
                  <a:lnTo>
                    <a:pt x="97" y="173"/>
                  </a:lnTo>
                  <a:lnTo>
                    <a:pt x="104" y="170"/>
                  </a:lnTo>
                  <a:lnTo>
                    <a:pt x="110" y="165"/>
                  </a:lnTo>
                  <a:lnTo>
                    <a:pt x="114" y="158"/>
                  </a:lnTo>
                  <a:lnTo>
                    <a:pt x="119" y="152"/>
                  </a:lnTo>
                  <a:lnTo>
                    <a:pt x="121" y="150"/>
                  </a:lnTo>
                  <a:lnTo>
                    <a:pt x="121" y="152"/>
                  </a:lnTo>
                  <a:lnTo>
                    <a:pt x="120" y="158"/>
                  </a:lnTo>
                  <a:lnTo>
                    <a:pt x="116" y="167"/>
                  </a:lnTo>
                  <a:lnTo>
                    <a:pt x="110" y="175"/>
                  </a:lnTo>
                  <a:lnTo>
                    <a:pt x="103" y="182"/>
                  </a:lnTo>
                  <a:lnTo>
                    <a:pt x="94" y="185"/>
                  </a:lnTo>
                  <a:lnTo>
                    <a:pt x="86" y="188"/>
                  </a:lnTo>
                  <a:lnTo>
                    <a:pt x="77" y="190"/>
                  </a:lnTo>
                  <a:lnTo>
                    <a:pt x="68" y="190"/>
                  </a:lnTo>
                  <a:lnTo>
                    <a:pt x="61" y="188"/>
                  </a:lnTo>
                  <a:lnTo>
                    <a:pt x="57" y="193"/>
                  </a:lnTo>
                  <a:lnTo>
                    <a:pt x="54" y="198"/>
                  </a:lnTo>
                  <a:lnTo>
                    <a:pt x="51" y="205"/>
                  </a:lnTo>
                  <a:lnTo>
                    <a:pt x="50" y="210"/>
                  </a:lnTo>
                  <a:lnTo>
                    <a:pt x="43" y="208"/>
                  </a:lnTo>
                  <a:lnTo>
                    <a:pt x="37" y="210"/>
                  </a:lnTo>
                  <a:lnTo>
                    <a:pt x="31" y="213"/>
                  </a:lnTo>
                  <a:lnTo>
                    <a:pt x="28" y="216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6" name="Freeform 282"/>
            <p:cNvSpPr>
              <a:spLocks/>
            </p:cNvSpPr>
            <p:nvPr/>
          </p:nvSpPr>
          <p:spPr bwMode="auto">
            <a:xfrm>
              <a:off x="376" y="176"/>
              <a:ext cx="225" cy="59"/>
            </a:xfrm>
            <a:custGeom>
              <a:avLst/>
              <a:gdLst>
                <a:gd name="T0" fmla="*/ 2 w 225"/>
                <a:gd name="T1" fmla="*/ 2 h 119"/>
                <a:gd name="T2" fmla="*/ 2 w 225"/>
                <a:gd name="T3" fmla="*/ 2 h 119"/>
                <a:gd name="T4" fmla="*/ 10 w 225"/>
                <a:gd name="T5" fmla="*/ 2 h 119"/>
                <a:gd name="T6" fmla="*/ 29 w 225"/>
                <a:gd name="T7" fmla="*/ 2 h 119"/>
                <a:gd name="T8" fmla="*/ 49 w 225"/>
                <a:gd name="T9" fmla="*/ 3 h 119"/>
                <a:gd name="T10" fmla="*/ 62 w 225"/>
                <a:gd name="T11" fmla="*/ 3 h 119"/>
                <a:gd name="T12" fmla="*/ 71 w 225"/>
                <a:gd name="T13" fmla="*/ 4 h 119"/>
                <a:gd name="T14" fmla="*/ 86 w 225"/>
                <a:gd name="T15" fmla="*/ 5 h 119"/>
                <a:gd name="T16" fmla="*/ 106 w 225"/>
                <a:gd name="T17" fmla="*/ 6 h 119"/>
                <a:gd name="T18" fmla="*/ 106 w 225"/>
                <a:gd name="T19" fmla="*/ 6 h 119"/>
                <a:gd name="T20" fmla="*/ 93 w 225"/>
                <a:gd name="T21" fmla="*/ 5 h 119"/>
                <a:gd name="T22" fmla="*/ 86 w 225"/>
                <a:gd name="T23" fmla="*/ 4 h 119"/>
                <a:gd name="T24" fmla="*/ 95 w 225"/>
                <a:gd name="T25" fmla="*/ 3 h 119"/>
                <a:gd name="T26" fmla="*/ 118 w 225"/>
                <a:gd name="T27" fmla="*/ 3 h 119"/>
                <a:gd name="T28" fmla="*/ 129 w 225"/>
                <a:gd name="T29" fmla="*/ 4 h 119"/>
                <a:gd name="T30" fmla="*/ 149 w 225"/>
                <a:gd name="T31" fmla="*/ 6 h 119"/>
                <a:gd name="T32" fmla="*/ 172 w 225"/>
                <a:gd name="T33" fmla="*/ 7 h 119"/>
                <a:gd name="T34" fmla="*/ 181 w 225"/>
                <a:gd name="T35" fmla="*/ 7 h 119"/>
                <a:gd name="T36" fmla="*/ 162 w 225"/>
                <a:gd name="T37" fmla="*/ 6 h 119"/>
                <a:gd name="T38" fmla="*/ 142 w 225"/>
                <a:gd name="T39" fmla="*/ 5 h 119"/>
                <a:gd name="T40" fmla="*/ 148 w 225"/>
                <a:gd name="T41" fmla="*/ 4 h 119"/>
                <a:gd name="T42" fmla="*/ 171 w 225"/>
                <a:gd name="T43" fmla="*/ 5 h 119"/>
                <a:gd name="T44" fmla="*/ 195 w 225"/>
                <a:gd name="T45" fmla="*/ 5 h 119"/>
                <a:gd name="T46" fmla="*/ 214 w 225"/>
                <a:gd name="T47" fmla="*/ 5 h 119"/>
                <a:gd name="T48" fmla="*/ 224 w 225"/>
                <a:gd name="T49" fmla="*/ 5 h 119"/>
                <a:gd name="T50" fmla="*/ 221 w 225"/>
                <a:gd name="T51" fmla="*/ 5 h 119"/>
                <a:gd name="T52" fmla="*/ 207 w 225"/>
                <a:gd name="T53" fmla="*/ 5 h 119"/>
                <a:gd name="T54" fmla="*/ 187 w 225"/>
                <a:gd name="T55" fmla="*/ 4 h 119"/>
                <a:gd name="T56" fmla="*/ 166 w 225"/>
                <a:gd name="T57" fmla="*/ 4 h 119"/>
                <a:gd name="T58" fmla="*/ 151 w 225"/>
                <a:gd name="T59" fmla="*/ 3 h 119"/>
                <a:gd name="T60" fmla="*/ 154 w 225"/>
                <a:gd name="T61" fmla="*/ 3 h 119"/>
                <a:gd name="T62" fmla="*/ 168 w 225"/>
                <a:gd name="T63" fmla="*/ 2 h 119"/>
                <a:gd name="T64" fmla="*/ 181 w 225"/>
                <a:gd name="T65" fmla="*/ 2 h 119"/>
                <a:gd name="T66" fmla="*/ 179 w 225"/>
                <a:gd name="T67" fmla="*/ 2 h 119"/>
                <a:gd name="T68" fmla="*/ 164 w 225"/>
                <a:gd name="T69" fmla="*/ 1 h 119"/>
                <a:gd name="T70" fmla="*/ 142 w 225"/>
                <a:gd name="T71" fmla="*/ 2 h 119"/>
                <a:gd name="T72" fmla="*/ 131 w 225"/>
                <a:gd name="T73" fmla="*/ 3 h 119"/>
                <a:gd name="T74" fmla="*/ 116 w 225"/>
                <a:gd name="T75" fmla="*/ 3 h 119"/>
                <a:gd name="T76" fmla="*/ 103 w 225"/>
                <a:gd name="T77" fmla="*/ 2 h 119"/>
                <a:gd name="T78" fmla="*/ 93 w 225"/>
                <a:gd name="T79" fmla="*/ 2 h 119"/>
                <a:gd name="T80" fmla="*/ 89 w 225"/>
                <a:gd name="T81" fmla="*/ 2 h 119"/>
                <a:gd name="T82" fmla="*/ 99 w 225"/>
                <a:gd name="T83" fmla="*/ 0 h 119"/>
                <a:gd name="T84" fmla="*/ 116 w 225"/>
                <a:gd name="T85" fmla="*/ 0 h 119"/>
                <a:gd name="T86" fmla="*/ 115 w 225"/>
                <a:gd name="T87" fmla="*/ 0 h 119"/>
                <a:gd name="T88" fmla="*/ 105 w 225"/>
                <a:gd name="T89" fmla="*/ 0 h 119"/>
                <a:gd name="T90" fmla="*/ 92 w 225"/>
                <a:gd name="T91" fmla="*/ 0 h 119"/>
                <a:gd name="T92" fmla="*/ 79 w 225"/>
                <a:gd name="T93" fmla="*/ 1 h 119"/>
                <a:gd name="T94" fmla="*/ 69 w 225"/>
                <a:gd name="T95" fmla="*/ 1 h 119"/>
                <a:gd name="T96" fmla="*/ 61 w 225"/>
                <a:gd name="T97" fmla="*/ 2 h 119"/>
                <a:gd name="T98" fmla="*/ 43 w 225"/>
                <a:gd name="T99" fmla="*/ 2 h 119"/>
                <a:gd name="T100" fmla="*/ 23 w 225"/>
                <a:gd name="T101" fmla="*/ 2 h 119"/>
                <a:gd name="T102" fmla="*/ 6 w 225"/>
                <a:gd name="T103" fmla="*/ 2 h 1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5" h="119">
                  <a:moveTo>
                    <a:pt x="0" y="36"/>
                  </a:moveTo>
                  <a:lnTo>
                    <a:pt x="2" y="38"/>
                  </a:lnTo>
                  <a:lnTo>
                    <a:pt x="2" y="39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0" y="44"/>
                  </a:lnTo>
                  <a:lnTo>
                    <a:pt x="19" y="44"/>
                  </a:lnTo>
                  <a:lnTo>
                    <a:pt x="29" y="44"/>
                  </a:lnTo>
                  <a:lnTo>
                    <a:pt x="39" y="46"/>
                  </a:lnTo>
                  <a:lnTo>
                    <a:pt x="49" y="48"/>
                  </a:lnTo>
                  <a:lnTo>
                    <a:pt x="56" y="51"/>
                  </a:lnTo>
                  <a:lnTo>
                    <a:pt x="62" y="53"/>
                  </a:lnTo>
                  <a:lnTo>
                    <a:pt x="66" y="56"/>
                  </a:lnTo>
                  <a:lnTo>
                    <a:pt x="71" y="66"/>
                  </a:lnTo>
                  <a:lnTo>
                    <a:pt x="76" y="81"/>
                  </a:lnTo>
                  <a:lnTo>
                    <a:pt x="86" y="95"/>
                  </a:lnTo>
                  <a:lnTo>
                    <a:pt x="99" y="107"/>
                  </a:lnTo>
                  <a:lnTo>
                    <a:pt x="106" y="109"/>
                  </a:lnTo>
                  <a:lnTo>
                    <a:pt x="108" y="107"/>
                  </a:lnTo>
                  <a:lnTo>
                    <a:pt x="106" y="104"/>
                  </a:lnTo>
                  <a:lnTo>
                    <a:pt x="101" y="97"/>
                  </a:lnTo>
                  <a:lnTo>
                    <a:pt x="93" y="87"/>
                  </a:lnTo>
                  <a:lnTo>
                    <a:pt x="89" y="77"/>
                  </a:lnTo>
                  <a:lnTo>
                    <a:pt x="86" y="66"/>
                  </a:lnTo>
                  <a:lnTo>
                    <a:pt x="85" y="57"/>
                  </a:lnTo>
                  <a:lnTo>
                    <a:pt x="95" y="57"/>
                  </a:lnTo>
                  <a:lnTo>
                    <a:pt x="108" y="59"/>
                  </a:lnTo>
                  <a:lnTo>
                    <a:pt x="118" y="62"/>
                  </a:lnTo>
                  <a:lnTo>
                    <a:pt x="126" y="66"/>
                  </a:lnTo>
                  <a:lnTo>
                    <a:pt x="129" y="79"/>
                  </a:lnTo>
                  <a:lnTo>
                    <a:pt x="138" y="92"/>
                  </a:lnTo>
                  <a:lnTo>
                    <a:pt x="149" y="105"/>
                  </a:lnTo>
                  <a:lnTo>
                    <a:pt x="162" y="115"/>
                  </a:lnTo>
                  <a:lnTo>
                    <a:pt x="172" y="119"/>
                  </a:lnTo>
                  <a:lnTo>
                    <a:pt x="179" y="119"/>
                  </a:lnTo>
                  <a:lnTo>
                    <a:pt x="181" y="117"/>
                  </a:lnTo>
                  <a:lnTo>
                    <a:pt x="176" y="112"/>
                  </a:lnTo>
                  <a:lnTo>
                    <a:pt x="162" y="102"/>
                  </a:lnTo>
                  <a:lnTo>
                    <a:pt x="151" y="90"/>
                  </a:lnTo>
                  <a:lnTo>
                    <a:pt x="142" y="81"/>
                  </a:lnTo>
                  <a:lnTo>
                    <a:pt x="139" y="71"/>
                  </a:lnTo>
                  <a:lnTo>
                    <a:pt x="148" y="76"/>
                  </a:lnTo>
                  <a:lnTo>
                    <a:pt x="159" y="81"/>
                  </a:lnTo>
                  <a:lnTo>
                    <a:pt x="171" y="82"/>
                  </a:lnTo>
                  <a:lnTo>
                    <a:pt x="184" y="86"/>
                  </a:lnTo>
                  <a:lnTo>
                    <a:pt x="195" y="87"/>
                  </a:lnTo>
                  <a:lnTo>
                    <a:pt x="205" y="89"/>
                  </a:lnTo>
                  <a:lnTo>
                    <a:pt x="214" y="90"/>
                  </a:lnTo>
                  <a:lnTo>
                    <a:pt x="219" y="90"/>
                  </a:lnTo>
                  <a:lnTo>
                    <a:pt x="224" y="90"/>
                  </a:lnTo>
                  <a:lnTo>
                    <a:pt x="225" y="87"/>
                  </a:lnTo>
                  <a:lnTo>
                    <a:pt x="221" y="84"/>
                  </a:lnTo>
                  <a:lnTo>
                    <a:pt x="215" y="82"/>
                  </a:lnTo>
                  <a:lnTo>
                    <a:pt x="207" y="81"/>
                  </a:lnTo>
                  <a:lnTo>
                    <a:pt x="198" y="79"/>
                  </a:lnTo>
                  <a:lnTo>
                    <a:pt x="187" y="76"/>
                  </a:lnTo>
                  <a:lnTo>
                    <a:pt x="176" y="72"/>
                  </a:lnTo>
                  <a:lnTo>
                    <a:pt x="166" y="67"/>
                  </a:lnTo>
                  <a:lnTo>
                    <a:pt x="156" y="64"/>
                  </a:lnTo>
                  <a:lnTo>
                    <a:pt x="151" y="61"/>
                  </a:lnTo>
                  <a:lnTo>
                    <a:pt x="146" y="59"/>
                  </a:lnTo>
                  <a:lnTo>
                    <a:pt x="154" y="51"/>
                  </a:lnTo>
                  <a:lnTo>
                    <a:pt x="161" y="46"/>
                  </a:lnTo>
                  <a:lnTo>
                    <a:pt x="168" y="43"/>
                  </a:lnTo>
                  <a:lnTo>
                    <a:pt x="175" y="41"/>
                  </a:lnTo>
                  <a:lnTo>
                    <a:pt x="181" y="39"/>
                  </a:lnTo>
                  <a:lnTo>
                    <a:pt x="182" y="38"/>
                  </a:lnTo>
                  <a:lnTo>
                    <a:pt x="179" y="34"/>
                  </a:lnTo>
                  <a:lnTo>
                    <a:pt x="172" y="31"/>
                  </a:lnTo>
                  <a:lnTo>
                    <a:pt x="164" y="31"/>
                  </a:lnTo>
                  <a:lnTo>
                    <a:pt x="152" y="36"/>
                  </a:lnTo>
                  <a:lnTo>
                    <a:pt x="142" y="43"/>
                  </a:lnTo>
                  <a:lnTo>
                    <a:pt x="136" y="51"/>
                  </a:lnTo>
                  <a:lnTo>
                    <a:pt x="131" y="51"/>
                  </a:lnTo>
                  <a:lnTo>
                    <a:pt x="124" y="49"/>
                  </a:lnTo>
                  <a:lnTo>
                    <a:pt x="116" y="48"/>
                  </a:lnTo>
                  <a:lnTo>
                    <a:pt x="109" y="48"/>
                  </a:lnTo>
                  <a:lnTo>
                    <a:pt x="103" y="46"/>
                  </a:lnTo>
                  <a:lnTo>
                    <a:pt x="98" y="46"/>
                  </a:lnTo>
                  <a:lnTo>
                    <a:pt x="93" y="46"/>
                  </a:lnTo>
                  <a:lnTo>
                    <a:pt x="91" y="46"/>
                  </a:lnTo>
                  <a:lnTo>
                    <a:pt x="89" y="36"/>
                  </a:lnTo>
                  <a:lnTo>
                    <a:pt x="92" y="24"/>
                  </a:lnTo>
                  <a:lnTo>
                    <a:pt x="99" y="15"/>
                  </a:lnTo>
                  <a:lnTo>
                    <a:pt x="109" y="8"/>
                  </a:lnTo>
                  <a:lnTo>
                    <a:pt x="116" y="3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09" y="0"/>
                  </a:lnTo>
                  <a:lnTo>
                    <a:pt x="105" y="1"/>
                  </a:lnTo>
                  <a:lnTo>
                    <a:pt x="99" y="5"/>
                  </a:lnTo>
                  <a:lnTo>
                    <a:pt x="92" y="10"/>
                  </a:lnTo>
                  <a:lnTo>
                    <a:pt x="86" y="15"/>
                  </a:lnTo>
                  <a:lnTo>
                    <a:pt x="79" y="21"/>
                  </a:lnTo>
                  <a:lnTo>
                    <a:pt x="73" y="26"/>
                  </a:lnTo>
                  <a:lnTo>
                    <a:pt x="69" y="31"/>
                  </a:lnTo>
                  <a:lnTo>
                    <a:pt x="66" y="34"/>
                  </a:lnTo>
                  <a:lnTo>
                    <a:pt x="61" y="34"/>
                  </a:lnTo>
                  <a:lnTo>
                    <a:pt x="52" y="34"/>
                  </a:lnTo>
                  <a:lnTo>
                    <a:pt x="43" y="34"/>
                  </a:lnTo>
                  <a:lnTo>
                    <a:pt x="33" y="34"/>
                  </a:lnTo>
                  <a:lnTo>
                    <a:pt x="23" y="34"/>
                  </a:lnTo>
                  <a:lnTo>
                    <a:pt x="13" y="34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7" name="Freeform 283"/>
            <p:cNvSpPr>
              <a:spLocks/>
            </p:cNvSpPr>
            <p:nvPr/>
          </p:nvSpPr>
          <p:spPr bwMode="auto">
            <a:xfrm>
              <a:off x="354" y="229"/>
              <a:ext cx="183" cy="120"/>
            </a:xfrm>
            <a:custGeom>
              <a:avLst/>
              <a:gdLst>
                <a:gd name="T0" fmla="*/ 7 w 183"/>
                <a:gd name="T1" fmla="*/ 0 h 241"/>
                <a:gd name="T2" fmla="*/ 24 w 183"/>
                <a:gd name="T3" fmla="*/ 2 h 241"/>
                <a:gd name="T4" fmla="*/ 25 w 183"/>
                <a:gd name="T5" fmla="*/ 3 h 241"/>
                <a:gd name="T6" fmla="*/ 27 w 183"/>
                <a:gd name="T7" fmla="*/ 6 h 241"/>
                <a:gd name="T8" fmla="*/ 32 w 183"/>
                <a:gd name="T9" fmla="*/ 6 h 241"/>
                <a:gd name="T10" fmla="*/ 37 w 183"/>
                <a:gd name="T11" fmla="*/ 4 h 241"/>
                <a:gd name="T12" fmla="*/ 45 w 183"/>
                <a:gd name="T13" fmla="*/ 3 h 241"/>
                <a:gd name="T14" fmla="*/ 50 w 183"/>
                <a:gd name="T15" fmla="*/ 3 h 241"/>
                <a:gd name="T16" fmla="*/ 60 w 183"/>
                <a:gd name="T17" fmla="*/ 4 h 241"/>
                <a:gd name="T18" fmla="*/ 77 w 183"/>
                <a:gd name="T19" fmla="*/ 5 h 241"/>
                <a:gd name="T20" fmla="*/ 80 w 183"/>
                <a:gd name="T21" fmla="*/ 7 h 241"/>
                <a:gd name="T22" fmla="*/ 80 w 183"/>
                <a:gd name="T23" fmla="*/ 10 h 241"/>
                <a:gd name="T24" fmla="*/ 88 w 183"/>
                <a:gd name="T25" fmla="*/ 10 h 241"/>
                <a:gd name="T26" fmla="*/ 91 w 183"/>
                <a:gd name="T27" fmla="*/ 7 h 241"/>
                <a:gd name="T28" fmla="*/ 105 w 183"/>
                <a:gd name="T29" fmla="*/ 7 h 241"/>
                <a:gd name="T30" fmla="*/ 125 w 183"/>
                <a:gd name="T31" fmla="*/ 9 h 241"/>
                <a:gd name="T32" fmla="*/ 150 w 183"/>
                <a:gd name="T33" fmla="*/ 11 h 241"/>
                <a:gd name="T34" fmla="*/ 170 w 183"/>
                <a:gd name="T35" fmla="*/ 13 h 241"/>
                <a:gd name="T36" fmla="*/ 180 w 183"/>
                <a:gd name="T37" fmla="*/ 15 h 241"/>
                <a:gd name="T38" fmla="*/ 183 w 183"/>
                <a:gd name="T39" fmla="*/ 14 h 241"/>
                <a:gd name="T40" fmla="*/ 177 w 183"/>
                <a:gd name="T41" fmla="*/ 13 h 241"/>
                <a:gd name="T42" fmla="*/ 160 w 183"/>
                <a:gd name="T43" fmla="*/ 11 h 241"/>
                <a:gd name="T44" fmla="*/ 137 w 183"/>
                <a:gd name="T45" fmla="*/ 9 h 241"/>
                <a:gd name="T46" fmla="*/ 117 w 183"/>
                <a:gd name="T47" fmla="*/ 7 h 241"/>
                <a:gd name="T48" fmla="*/ 114 w 183"/>
                <a:gd name="T49" fmla="*/ 6 h 241"/>
                <a:gd name="T50" fmla="*/ 125 w 183"/>
                <a:gd name="T51" fmla="*/ 5 h 241"/>
                <a:gd name="T52" fmla="*/ 136 w 183"/>
                <a:gd name="T53" fmla="*/ 5 h 241"/>
                <a:gd name="T54" fmla="*/ 147 w 183"/>
                <a:gd name="T55" fmla="*/ 5 h 241"/>
                <a:gd name="T56" fmla="*/ 161 w 183"/>
                <a:gd name="T57" fmla="*/ 6 h 241"/>
                <a:gd name="T58" fmla="*/ 166 w 183"/>
                <a:gd name="T59" fmla="*/ 6 h 241"/>
                <a:gd name="T60" fmla="*/ 158 w 183"/>
                <a:gd name="T61" fmla="*/ 5 h 241"/>
                <a:gd name="T62" fmla="*/ 143 w 183"/>
                <a:gd name="T63" fmla="*/ 5 h 241"/>
                <a:gd name="T64" fmla="*/ 124 w 183"/>
                <a:gd name="T65" fmla="*/ 5 h 241"/>
                <a:gd name="T66" fmla="*/ 107 w 183"/>
                <a:gd name="T67" fmla="*/ 5 h 241"/>
                <a:gd name="T68" fmla="*/ 90 w 183"/>
                <a:gd name="T69" fmla="*/ 5 h 241"/>
                <a:gd name="T70" fmla="*/ 70 w 183"/>
                <a:gd name="T71" fmla="*/ 3 h 241"/>
                <a:gd name="T72" fmla="*/ 71 w 183"/>
                <a:gd name="T73" fmla="*/ 2 h 241"/>
                <a:gd name="T74" fmla="*/ 93 w 183"/>
                <a:gd name="T75" fmla="*/ 2 h 241"/>
                <a:gd name="T76" fmla="*/ 107 w 183"/>
                <a:gd name="T77" fmla="*/ 2 h 241"/>
                <a:gd name="T78" fmla="*/ 105 w 183"/>
                <a:gd name="T79" fmla="*/ 2 h 241"/>
                <a:gd name="T80" fmla="*/ 95 w 183"/>
                <a:gd name="T81" fmla="*/ 2 h 241"/>
                <a:gd name="T82" fmla="*/ 83 w 183"/>
                <a:gd name="T83" fmla="*/ 2 h 241"/>
                <a:gd name="T84" fmla="*/ 68 w 183"/>
                <a:gd name="T85" fmla="*/ 2 h 241"/>
                <a:gd name="T86" fmla="*/ 55 w 183"/>
                <a:gd name="T87" fmla="*/ 2 h 241"/>
                <a:gd name="T88" fmla="*/ 45 w 183"/>
                <a:gd name="T89" fmla="*/ 2 h 241"/>
                <a:gd name="T90" fmla="*/ 31 w 183"/>
                <a:gd name="T91" fmla="*/ 1 h 241"/>
                <a:gd name="T92" fmla="*/ 17 w 183"/>
                <a:gd name="T93" fmla="*/ 0 h 241"/>
                <a:gd name="T94" fmla="*/ 5 w 183"/>
                <a:gd name="T95" fmla="*/ 0 h 2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3" h="241">
                  <a:moveTo>
                    <a:pt x="0" y="0"/>
                  </a:moveTo>
                  <a:lnTo>
                    <a:pt x="7" y="7"/>
                  </a:lnTo>
                  <a:lnTo>
                    <a:pt x="15" y="19"/>
                  </a:lnTo>
                  <a:lnTo>
                    <a:pt x="24" y="32"/>
                  </a:lnTo>
                  <a:lnTo>
                    <a:pt x="30" y="38"/>
                  </a:lnTo>
                  <a:lnTo>
                    <a:pt x="25" y="56"/>
                  </a:lnTo>
                  <a:lnTo>
                    <a:pt x="25" y="83"/>
                  </a:lnTo>
                  <a:lnTo>
                    <a:pt x="27" y="109"/>
                  </a:lnTo>
                  <a:lnTo>
                    <a:pt x="34" y="127"/>
                  </a:lnTo>
                  <a:lnTo>
                    <a:pt x="32" y="106"/>
                  </a:lnTo>
                  <a:lnTo>
                    <a:pt x="34" y="85"/>
                  </a:lnTo>
                  <a:lnTo>
                    <a:pt x="37" y="65"/>
                  </a:lnTo>
                  <a:lnTo>
                    <a:pt x="42" y="53"/>
                  </a:lnTo>
                  <a:lnTo>
                    <a:pt x="45" y="50"/>
                  </a:lnTo>
                  <a:lnTo>
                    <a:pt x="48" y="52"/>
                  </a:lnTo>
                  <a:lnTo>
                    <a:pt x="50" y="55"/>
                  </a:lnTo>
                  <a:lnTo>
                    <a:pt x="52" y="60"/>
                  </a:lnTo>
                  <a:lnTo>
                    <a:pt x="60" y="68"/>
                  </a:lnTo>
                  <a:lnTo>
                    <a:pt x="68" y="80"/>
                  </a:lnTo>
                  <a:lnTo>
                    <a:pt x="77" y="91"/>
                  </a:lnTo>
                  <a:lnTo>
                    <a:pt x="83" y="99"/>
                  </a:lnTo>
                  <a:lnTo>
                    <a:pt x="80" y="119"/>
                  </a:lnTo>
                  <a:lnTo>
                    <a:pt x="77" y="142"/>
                  </a:lnTo>
                  <a:lnTo>
                    <a:pt x="80" y="164"/>
                  </a:lnTo>
                  <a:lnTo>
                    <a:pt x="91" y="182"/>
                  </a:lnTo>
                  <a:lnTo>
                    <a:pt x="88" y="161"/>
                  </a:lnTo>
                  <a:lnTo>
                    <a:pt x="88" y="139"/>
                  </a:lnTo>
                  <a:lnTo>
                    <a:pt x="91" y="121"/>
                  </a:lnTo>
                  <a:lnTo>
                    <a:pt x="98" y="109"/>
                  </a:lnTo>
                  <a:lnTo>
                    <a:pt x="105" y="118"/>
                  </a:lnTo>
                  <a:lnTo>
                    <a:pt x="115" y="129"/>
                  </a:lnTo>
                  <a:lnTo>
                    <a:pt x="125" y="147"/>
                  </a:lnTo>
                  <a:lnTo>
                    <a:pt x="138" y="165"/>
                  </a:lnTo>
                  <a:lnTo>
                    <a:pt x="150" y="185"/>
                  </a:lnTo>
                  <a:lnTo>
                    <a:pt x="161" y="203"/>
                  </a:lnTo>
                  <a:lnTo>
                    <a:pt x="170" y="220"/>
                  </a:lnTo>
                  <a:lnTo>
                    <a:pt x="176" y="232"/>
                  </a:lnTo>
                  <a:lnTo>
                    <a:pt x="180" y="240"/>
                  </a:lnTo>
                  <a:lnTo>
                    <a:pt x="183" y="241"/>
                  </a:lnTo>
                  <a:lnTo>
                    <a:pt x="183" y="236"/>
                  </a:lnTo>
                  <a:lnTo>
                    <a:pt x="181" y="228"/>
                  </a:lnTo>
                  <a:lnTo>
                    <a:pt x="177" y="218"/>
                  </a:lnTo>
                  <a:lnTo>
                    <a:pt x="170" y="203"/>
                  </a:lnTo>
                  <a:lnTo>
                    <a:pt x="160" y="184"/>
                  </a:lnTo>
                  <a:lnTo>
                    <a:pt x="150" y="164"/>
                  </a:lnTo>
                  <a:lnTo>
                    <a:pt x="137" y="144"/>
                  </a:lnTo>
                  <a:lnTo>
                    <a:pt x="127" y="126"/>
                  </a:lnTo>
                  <a:lnTo>
                    <a:pt x="117" y="113"/>
                  </a:lnTo>
                  <a:lnTo>
                    <a:pt x="110" y="104"/>
                  </a:lnTo>
                  <a:lnTo>
                    <a:pt x="114" y="101"/>
                  </a:lnTo>
                  <a:lnTo>
                    <a:pt x="120" y="96"/>
                  </a:lnTo>
                  <a:lnTo>
                    <a:pt x="125" y="94"/>
                  </a:lnTo>
                  <a:lnTo>
                    <a:pt x="131" y="93"/>
                  </a:lnTo>
                  <a:lnTo>
                    <a:pt x="136" y="91"/>
                  </a:lnTo>
                  <a:lnTo>
                    <a:pt x="141" y="91"/>
                  </a:lnTo>
                  <a:lnTo>
                    <a:pt x="147" y="93"/>
                  </a:lnTo>
                  <a:lnTo>
                    <a:pt x="153" y="96"/>
                  </a:lnTo>
                  <a:lnTo>
                    <a:pt x="161" y="101"/>
                  </a:lnTo>
                  <a:lnTo>
                    <a:pt x="166" y="103"/>
                  </a:lnTo>
                  <a:lnTo>
                    <a:pt x="166" y="101"/>
                  </a:lnTo>
                  <a:lnTo>
                    <a:pt x="163" y="94"/>
                  </a:lnTo>
                  <a:lnTo>
                    <a:pt x="158" y="90"/>
                  </a:lnTo>
                  <a:lnTo>
                    <a:pt x="151" y="86"/>
                  </a:lnTo>
                  <a:lnTo>
                    <a:pt x="143" y="83"/>
                  </a:lnTo>
                  <a:lnTo>
                    <a:pt x="134" y="81"/>
                  </a:lnTo>
                  <a:lnTo>
                    <a:pt x="124" y="81"/>
                  </a:lnTo>
                  <a:lnTo>
                    <a:pt x="114" y="83"/>
                  </a:lnTo>
                  <a:lnTo>
                    <a:pt x="107" y="85"/>
                  </a:lnTo>
                  <a:lnTo>
                    <a:pt x="100" y="90"/>
                  </a:lnTo>
                  <a:lnTo>
                    <a:pt x="90" y="80"/>
                  </a:lnTo>
                  <a:lnTo>
                    <a:pt x="80" y="68"/>
                  </a:lnTo>
                  <a:lnTo>
                    <a:pt x="70" y="58"/>
                  </a:lnTo>
                  <a:lnTo>
                    <a:pt x="64" y="52"/>
                  </a:lnTo>
                  <a:lnTo>
                    <a:pt x="71" y="47"/>
                  </a:lnTo>
                  <a:lnTo>
                    <a:pt x="81" y="45"/>
                  </a:lnTo>
                  <a:lnTo>
                    <a:pt x="93" y="43"/>
                  </a:lnTo>
                  <a:lnTo>
                    <a:pt x="103" y="45"/>
                  </a:lnTo>
                  <a:lnTo>
                    <a:pt x="107" y="47"/>
                  </a:lnTo>
                  <a:lnTo>
                    <a:pt x="108" y="45"/>
                  </a:lnTo>
                  <a:lnTo>
                    <a:pt x="105" y="42"/>
                  </a:lnTo>
                  <a:lnTo>
                    <a:pt x="100" y="40"/>
                  </a:lnTo>
                  <a:lnTo>
                    <a:pt x="95" y="40"/>
                  </a:lnTo>
                  <a:lnTo>
                    <a:pt x="90" y="38"/>
                  </a:lnTo>
                  <a:lnTo>
                    <a:pt x="83" y="37"/>
                  </a:lnTo>
                  <a:lnTo>
                    <a:pt x="75" y="37"/>
                  </a:lnTo>
                  <a:lnTo>
                    <a:pt x="68" y="35"/>
                  </a:lnTo>
                  <a:lnTo>
                    <a:pt x="63" y="35"/>
                  </a:lnTo>
                  <a:lnTo>
                    <a:pt x="55" y="35"/>
                  </a:lnTo>
                  <a:lnTo>
                    <a:pt x="51" y="35"/>
                  </a:lnTo>
                  <a:lnTo>
                    <a:pt x="45" y="33"/>
                  </a:lnTo>
                  <a:lnTo>
                    <a:pt x="38" y="28"/>
                  </a:lnTo>
                  <a:lnTo>
                    <a:pt x="31" y="22"/>
                  </a:lnTo>
                  <a:lnTo>
                    <a:pt x="24" y="15"/>
                  </a:lnTo>
                  <a:lnTo>
                    <a:pt x="17" y="9"/>
                  </a:lnTo>
                  <a:lnTo>
                    <a:pt x="11" y="4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8" name="Freeform 284"/>
            <p:cNvSpPr>
              <a:spLocks/>
            </p:cNvSpPr>
            <p:nvPr/>
          </p:nvSpPr>
          <p:spPr bwMode="auto">
            <a:xfrm>
              <a:off x="196" y="239"/>
              <a:ext cx="138" cy="140"/>
            </a:xfrm>
            <a:custGeom>
              <a:avLst/>
              <a:gdLst>
                <a:gd name="T0" fmla="*/ 90 w 138"/>
                <a:gd name="T1" fmla="*/ 3 h 279"/>
                <a:gd name="T2" fmla="*/ 76 w 138"/>
                <a:gd name="T3" fmla="*/ 4 h 279"/>
                <a:gd name="T4" fmla="*/ 44 w 138"/>
                <a:gd name="T5" fmla="*/ 5 h 279"/>
                <a:gd name="T6" fmla="*/ 17 w 138"/>
                <a:gd name="T7" fmla="*/ 6 h 279"/>
                <a:gd name="T8" fmla="*/ 16 w 138"/>
                <a:gd name="T9" fmla="*/ 7 h 279"/>
                <a:gd name="T10" fmla="*/ 26 w 138"/>
                <a:gd name="T11" fmla="*/ 6 h 279"/>
                <a:gd name="T12" fmla="*/ 46 w 138"/>
                <a:gd name="T13" fmla="*/ 5 h 279"/>
                <a:gd name="T14" fmla="*/ 70 w 138"/>
                <a:gd name="T15" fmla="*/ 5 h 279"/>
                <a:gd name="T16" fmla="*/ 73 w 138"/>
                <a:gd name="T17" fmla="*/ 7 h 279"/>
                <a:gd name="T18" fmla="*/ 56 w 138"/>
                <a:gd name="T19" fmla="*/ 8 h 279"/>
                <a:gd name="T20" fmla="*/ 27 w 138"/>
                <a:gd name="T21" fmla="*/ 9 h 279"/>
                <a:gd name="T22" fmla="*/ 10 w 138"/>
                <a:gd name="T23" fmla="*/ 10 h 279"/>
                <a:gd name="T24" fmla="*/ 10 w 138"/>
                <a:gd name="T25" fmla="*/ 11 h 279"/>
                <a:gd name="T26" fmla="*/ 17 w 138"/>
                <a:gd name="T27" fmla="*/ 10 h 279"/>
                <a:gd name="T28" fmla="*/ 36 w 138"/>
                <a:gd name="T29" fmla="*/ 9 h 279"/>
                <a:gd name="T30" fmla="*/ 60 w 138"/>
                <a:gd name="T31" fmla="*/ 9 h 279"/>
                <a:gd name="T32" fmla="*/ 65 w 138"/>
                <a:gd name="T33" fmla="*/ 10 h 279"/>
                <a:gd name="T34" fmla="*/ 49 w 138"/>
                <a:gd name="T35" fmla="*/ 12 h 279"/>
                <a:gd name="T36" fmla="*/ 26 w 138"/>
                <a:gd name="T37" fmla="*/ 13 h 279"/>
                <a:gd name="T38" fmla="*/ 13 w 138"/>
                <a:gd name="T39" fmla="*/ 14 h 279"/>
                <a:gd name="T40" fmla="*/ 33 w 138"/>
                <a:gd name="T41" fmla="*/ 13 h 279"/>
                <a:gd name="T42" fmla="*/ 52 w 138"/>
                <a:gd name="T43" fmla="*/ 13 h 279"/>
                <a:gd name="T44" fmla="*/ 39 w 138"/>
                <a:gd name="T45" fmla="*/ 15 h 279"/>
                <a:gd name="T46" fmla="*/ 14 w 138"/>
                <a:gd name="T47" fmla="*/ 17 h 279"/>
                <a:gd name="T48" fmla="*/ 0 w 138"/>
                <a:gd name="T49" fmla="*/ 18 h 279"/>
                <a:gd name="T50" fmla="*/ 13 w 138"/>
                <a:gd name="T51" fmla="*/ 18 h 279"/>
                <a:gd name="T52" fmla="*/ 37 w 138"/>
                <a:gd name="T53" fmla="*/ 16 h 279"/>
                <a:gd name="T54" fmla="*/ 60 w 138"/>
                <a:gd name="T55" fmla="*/ 13 h 279"/>
                <a:gd name="T56" fmla="*/ 83 w 138"/>
                <a:gd name="T57" fmla="*/ 13 h 279"/>
                <a:gd name="T58" fmla="*/ 86 w 138"/>
                <a:gd name="T59" fmla="*/ 15 h 279"/>
                <a:gd name="T60" fmla="*/ 92 w 138"/>
                <a:gd name="T61" fmla="*/ 15 h 279"/>
                <a:gd name="T62" fmla="*/ 97 w 138"/>
                <a:gd name="T63" fmla="*/ 14 h 279"/>
                <a:gd name="T64" fmla="*/ 86 w 138"/>
                <a:gd name="T65" fmla="*/ 12 h 279"/>
                <a:gd name="T66" fmla="*/ 79 w 138"/>
                <a:gd name="T67" fmla="*/ 11 h 279"/>
                <a:gd name="T68" fmla="*/ 83 w 138"/>
                <a:gd name="T69" fmla="*/ 8 h 279"/>
                <a:gd name="T70" fmla="*/ 90 w 138"/>
                <a:gd name="T71" fmla="*/ 8 h 279"/>
                <a:gd name="T72" fmla="*/ 113 w 138"/>
                <a:gd name="T73" fmla="*/ 9 h 279"/>
                <a:gd name="T74" fmla="*/ 125 w 138"/>
                <a:gd name="T75" fmla="*/ 12 h 279"/>
                <a:gd name="T76" fmla="*/ 129 w 138"/>
                <a:gd name="T77" fmla="*/ 11 h 279"/>
                <a:gd name="T78" fmla="*/ 125 w 138"/>
                <a:gd name="T79" fmla="*/ 9 h 279"/>
                <a:gd name="T80" fmla="*/ 106 w 138"/>
                <a:gd name="T81" fmla="*/ 8 h 279"/>
                <a:gd name="T82" fmla="*/ 89 w 138"/>
                <a:gd name="T83" fmla="*/ 6 h 279"/>
                <a:gd name="T84" fmla="*/ 95 w 138"/>
                <a:gd name="T85" fmla="*/ 5 h 279"/>
                <a:gd name="T86" fmla="*/ 127 w 138"/>
                <a:gd name="T87" fmla="*/ 6 h 279"/>
                <a:gd name="T88" fmla="*/ 136 w 138"/>
                <a:gd name="T89" fmla="*/ 7 h 279"/>
                <a:gd name="T90" fmla="*/ 133 w 138"/>
                <a:gd name="T91" fmla="*/ 6 h 279"/>
                <a:gd name="T92" fmla="*/ 102 w 138"/>
                <a:gd name="T93" fmla="*/ 4 h 279"/>
                <a:gd name="T94" fmla="*/ 102 w 138"/>
                <a:gd name="T95" fmla="*/ 1 h 279"/>
                <a:gd name="T96" fmla="*/ 96 w 138"/>
                <a:gd name="T97" fmla="*/ 0 h 2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8" h="279">
                  <a:moveTo>
                    <a:pt x="92" y="13"/>
                  </a:moveTo>
                  <a:lnTo>
                    <a:pt x="92" y="25"/>
                  </a:lnTo>
                  <a:lnTo>
                    <a:pt x="90" y="34"/>
                  </a:lnTo>
                  <a:lnTo>
                    <a:pt x="87" y="41"/>
                  </a:lnTo>
                  <a:lnTo>
                    <a:pt x="83" y="46"/>
                  </a:lnTo>
                  <a:lnTo>
                    <a:pt x="76" y="51"/>
                  </a:lnTo>
                  <a:lnTo>
                    <a:pt x="66" y="56"/>
                  </a:lnTo>
                  <a:lnTo>
                    <a:pt x="56" y="63"/>
                  </a:lnTo>
                  <a:lnTo>
                    <a:pt x="44" y="69"/>
                  </a:lnTo>
                  <a:lnTo>
                    <a:pt x="33" y="76"/>
                  </a:lnTo>
                  <a:lnTo>
                    <a:pt x="24" y="82"/>
                  </a:lnTo>
                  <a:lnTo>
                    <a:pt x="17" y="91"/>
                  </a:lnTo>
                  <a:lnTo>
                    <a:pt x="14" y="97"/>
                  </a:lnTo>
                  <a:lnTo>
                    <a:pt x="14" y="102"/>
                  </a:lnTo>
                  <a:lnTo>
                    <a:pt x="16" y="104"/>
                  </a:lnTo>
                  <a:lnTo>
                    <a:pt x="17" y="102"/>
                  </a:lnTo>
                  <a:lnTo>
                    <a:pt x="22" y="99"/>
                  </a:lnTo>
                  <a:lnTo>
                    <a:pt x="26" y="94"/>
                  </a:lnTo>
                  <a:lnTo>
                    <a:pt x="32" y="87"/>
                  </a:lnTo>
                  <a:lnTo>
                    <a:pt x="39" y="82"/>
                  </a:lnTo>
                  <a:lnTo>
                    <a:pt x="46" y="79"/>
                  </a:lnTo>
                  <a:lnTo>
                    <a:pt x="53" y="74"/>
                  </a:lnTo>
                  <a:lnTo>
                    <a:pt x="62" y="72"/>
                  </a:lnTo>
                  <a:lnTo>
                    <a:pt x="70" y="69"/>
                  </a:lnTo>
                  <a:lnTo>
                    <a:pt x="77" y="69"/>
                  </a:lnTo>
                  <a:lnTo>
                    <a:pt x="76" y="84"/>
                  </a:lnTo>
                  <a:lnTo>
                    <a:pt x="73" y="97"/>
                  </a:lnTo>
                  <a:lnTo>
                    <a:pt x="69" y="107"/>
                  </a:lnTo>
                  <a:lnTo>
                    <a:pt x="66" y="115"/>
                  </a:lnTo>
                  <a:lnTo>
                    <a:pt x="56" y="117"/>
                  </a:lnTo>
                  <a:lnTo>
                    <a:pt x="44" y="122"/>
                  </a:lnTo>
                  <a:lnTo>
                    <a:pt x="36" y="125"/>
                  </a:lnTo>
                  <a:lnTo>
                    <a:pt x="27" y="132"/>
                  </a:lnTo>
                  <a:lnTo>
                    <a:pt x="19" y="139"/>
                  </a:lnTo>
                  <a:lnTo>
                    <a:pt x="13" y="145"/>
                  </a:lnTo>
                  <a:lnTo>
                    <a:pt x="10" y="153"/>
                  </a:lnTo>
                  <a:lnTo>
                    <a:pt x="9" y="162"/>
                  </a:lnTo>
                  <a:lnTo>
                    <a:pt x="9" y="167"/>
                  </a:lnTo>
                  <a:lnTo>
                    <a:pt x="10" y="168"/>
                  </a:lnTo>
                  <a:lnTo>
                    <a:pt x="13" y="165"/>
                  </a:lnTo>
                  <a:lnTo>
                    <a:pt x="14" y="160"/>
                  </a:lnTo>
                  <a:lnTo>
                    <a:pt x="17" y="155"/>
                  </a:lnTo>
                  <a:lnTo>
                    <a:pt x="22" y="150"/>
                  </a:lnTo>
                  <a:lnTo>
                    <a:pt x="29" y="145"/>
                  </a:lnTo>
                  <a:lnTo>
                    <a:pt x="36" y="140"/>
                  </a:lnTo>
                  <a:lnTo>
                    <a:pt x="44" y="135"/>
                  </a:lnTo>
                  <a:lnTo>
                    <a:pt x="53" y="132"/>
                  </a:lnTo>
                  <a:lnTo>
                    <a:pt x="60" y="130"/>
                  </a:lnTo>
                  <a:lnTo>
                    <a:pt x="67" y="129"/>
                  </a:lnTo>
                  <a:lnTo>
                    <a:pt x="67" y="145"/>
                  </a:lnTo>
                  <a:lnTo>
                    <a:pt x="65" y="158"/>
                  </a:lnTo>
                  <a:lnTo>
                    <a:pt x="62" y="170"/>
                  </a:lnTo>
                  <a:lnTo>
                    <a:pt x="57" y="178"/>
                  </a:lnTo>
                  <a:lnTo>
                    <a:pt x="49" y="181"/>
                  </a:lnTo>
                  <a:lnTo>
                    <a:pt x="40" y="185"/>
                  </a:lnTo>
                  <a:lnTo>
                    <a:pt x="33" y="190"/>
                  </a:lnTo>
                  <a:lnTo>
                    <a:pt x="26" y="195"/>
                  </a:lnTo>
                  <a:lnTo>
                    <a:pt x="20" y="201"/>
                  </a:lnTo>
                  <a:lnTo>
                    <a:pt x="16" y="208"/>
                  </a:lnTo>
                  <a:lnTo>
                    <a:pt x="13" y="216"/>
                  </a:lnTo>
                  <a:lnTo>
                    <a:pt x="12" y="224"/>
                  </a:lnTo>
                  <a:lnTo>
                    <a:pt x="22" y="213"/>
                  </a:lnTo>
                  <a:lnTo>
                    <a:pt x="33" y="201"/>
                  </a:lnTo>
                  <a:lnTo>
                    <a:pt x="44" y="193"/>
                  </a:lnTo>
                  <a:lnTo>
                    <a:pt x="53" y="190"/>
                  </a:lnTo>
                  <a:lnTo>
                    <a:pt x="52" y="198"/>
                  </a:lnTo>
                  <a:lnTo>
                    <a:pt x="49" y="208"/>
                  </a:lnTo>
                  <a:lnTo>
                    <a:pt x="44" y="219"/>
                  </a:lnTo>
                  <a:lnTo>
                    <a:pt x="39" y="233"/>
                  </a:lnTo>
                  <a:lnTo>
                    <a:pt x="30" y="244"/>
                  </a:lnTo>
                  <a:lnTo>
                    <a:pt x="23" y="256"/>
                  </a:lnTo>
                  <a:lnTo>
                    <a:pt x="14" y="264"/>
                  </a:lnTo>
                  <a:lnTo>
                    <a:pt x="6" y="271"/>
                  </a:lnTo>
                  <a:lnTo>
                    <a:pt x="2" y="274"/>
                  </a:lnTo>
                  <a:lnTo>
                    <a:pt x="0" y="277"/>
                  </a:lnTo>
                  <a:lnTo>
                    <a:pt x="2" y="279"/>
                  </a:lnTo>
                  <a:lnTo>
                    <a:pt x="7" y="277"/>
                  </a:lnTo>
                  <a:lnTo>
                    <a:pt x="13" y="274"/>
                  </a:lnTo>
                  <a:lnTo>
                    <a:pt x="20" y="269"/>
                  </a:lnTo>
                  <a:lnTo>
                    <a:pt x="29" y="261"/>
                  </a:lnTo>
                  <a:lnTo>
                    <a:pt x="37" y="249"/>
                  </a:lnTo>
                  <a:lnTo>
                    <a:pt x="46" y="238"/>
                  </a:lnTo>
                  <a:lnTo>
                    <a:pt x="54" y="223"/>
                  </a:lnTo>
                  <a:lnTo>
                    <a:pt x="60" y="206"/>
                  </a:lnTo>
                  <a:lnTo>
                    <a:pt x="65" y="190"/>
                  </a:lnTo>
                  <a:lnTo>
                    <a:pt x="75" y="193"/>
                  </a:lnTo>
                  <a:lnTo>
                    <a:pt x="83" y="201"/>
                  </a:lnTo>
                  <a:lnTo>
                    <a:pt x="89" y="213"/>
                  </a:lnTo>
                  <a:lnTo>
                    <a:pt x="89" y="223"/>
                  </a:lnTo>
                  <a:lnTo>
                    <a:pt x="86" y="233"/>
                  </a:lnTo>
                  <a:lnTo>
                    <a:pt x="86" y="239"/>
                  </a:lnTo>
                  <a:lnTo>
                    <a:pt x="87" y="241"/>
                  </a:lnTo>
                  <a:lnTo>
                    <a:pt x="92" y="236"/>
                  </a:lnTo>
                  <a:lnTo>
                    <a:pt x="95" y="231"/>
                  </a:lnTo>
                  <a:lnTo>
                    <a:pt x="97" y="226"/>
                  </a:lnTo>
                  <a:lnTo>
                    <a:pt x="97" y="221"/>
                  </a:lnTo>
                  <a:lnTo>
                    <a:pt x="96" y="214"/>
                  </a:lnTo>
                  <a:lnTo>
                    <a:pt x="92" y="203"/>
                  </a:lnTo>
                  <a:lnTo>
                    <a:pt x="86" y="191"/>
                  </a:lnTo>
                  <a:lnTo>
                    <a:pt x="80" y="183"/>
                  </a:lnTo>
                  <a:lnTo>
                    <a:pt x="76" y="178"/>
                  </a:lnTo>
                  <a:lnTo>
                    <a:pt x="79" y="165"/>
                  </a:lnTo>
                  <a:lnTo>
                    <a:pt x="80" y="150"/>
                  </a:lnTo>
                  <a:lnTo>
                    <a:pt x="83" y="135"/>
                  </a:lnTo>
                  <a:lnTo>
                    <a:pt x="83" y="125"/>
                  </a:lnTo>
                  <a:lnTo>
                    <a:pt x="85" y="120"/>
                  </a:lnTo>
                  <a:lnTo>
                    <a:pt x="86" y="120"/>
                  </a:lnTo>
                  <a:lnTo>
                    <a:pt x="90" y="122"/>
                  </a:lnTo>
                  <a:lnTo>
                    <a:pt x="97" y="125"/>
                  </a:lnTo>
                  <a:lnTo>
                    <a:pt x="106" y="132"/>
                  </a:lnTo>
                  <a:lnTo>
                    <a:pt x="113" y="140"/>
                  </a:lnTo>
                  <a:lnTo>
                    <a:pt x="120" y="153"/>
                  </a:lnTo>
                  <a:lnTo>
                    <a:pt x="123" y="172"/>
                  </a:lnTo>
                  <a:lnTo>
                    <a:pt x="125" y="178"/>
                  </a:lnTo>
                  <a:lnTo>
                    <a:pt x="126" y="180"/>
                  </a:lnTo>
                  <a:lnTo>
                    <a:pt x="129" y="178"/>
                  </a:lnTo>
                  <a:lnTo>
                    <a:pt x="129" y="170"/>
                  </a:lnTo>
                  <a:lnTo>
                    <a:pt x="129" y="163"/>
                  </a:lnTo>
                  <a:lnTo>
                    <a:pt x="127" y="155"/>
                  </a:lnTo>
                  <a:lnTo>
                    <a:pt x="125" y="143"/>
                  </a:lnTo>
                  <a:lnTo>
                    <a:pt x="120" y="134"/>
                  </a:lnTo>
                  <a:lnTo>
                    <a:pt x="115" y="124"/>
                  </a:lnTo>
                  <a:lnTo>
                    <a:pt x="106" y="115"/>
                  </a:lnTo>
                  <a:lnTo>
                    <a:pt x="97" y="107"/>
                  </a:lnTo>
                  <a:lnTo>
                    <a:pt x="86" y="104"/>
                  </a:lnTo>
                  <a:lnTo>
                    <a:pt x="89" y="96"/>
                  </a:lnTo>
                  <a:lnTo>
                    <a:pt x="92" y="84"/>
                  </a:lnTo>
                  <a:lnTo>
                    <a:pt x="95" y="74"/>
                  </a:lnTo>
                  <a:lnTo>
                    <a:pt x="95" y="68"/>
                  </a:lnTo>
                  <a:lnTo>
                    <a:pt x="106" y="71"/>
                  </a:lnTo>
                  <a:lnTo>
                    <a:pt x="119" y="76"/>
                  </a:lnTo>
                  <a:lnTo>
                    <a:pt x="127" y="86"/>
                  </a:lnTo>
                  <a:lnTo>
                    <a:pt x="133" y="101"/>
                  </a:lnTo>
                  <a:lnTo>
                    <a:pt x="135" y="107"/>
                  </a:lnTo>
                  <a:lnTo>
                    <a:pt x="136" y="109"/>
                  </a:lnTo>
                  <a:lnTo>
                    <a:pt x="138" y="105"/>
                  </a:lnTo>
                  <a:lnTo>
                    <a:pt x="138" y="97"/>
                  </a:lnTo>
                  <a:lnTo>
                    <a:pt x="133" y="84"/>
                  </a:lnTo>
                  <a:lnTo>
                    <a:pt x="125" y="69"/>
                  </a:lnTo>
                  <a:lnTo>
                    <a:pt x="113" y="56"/>
                  </a:lnTo>
                  <a:lnTo>
                    <a:pt x="102" y="51"/>
                  </a:lnTo>
                  <a:lnTo>
                    <a:pt x="102" y="38"/>
                  </a:lnTo>
                  <a:lnTo>
                    <a:pt x="102" y="26"/>
                  </a:lnTo>
                  <a:lnTo>
                    <a:pt x="102" y="16"/>
                  </a:lnTo>
                  <a:lnTo>
                    <a:pt x="102" y="6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3" y="6"/>
                  </a:lnTo>
                  <a:lnTo>
                    <a:pt x="92" y="1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9" name="Freeform 285"/>
            <p:cNvSpPr>
              <a:spLocks/>
            </p:cNvSpPr>
            <p:nvPr/>
          </p:nvSpPr>
          <p:spPr bwMode="auto">
            <a:xfrm>
              <a:off x="44" y="207"/>
              <a:ext cx="221" cy="72"/>
            </a:xfrm>
            <a:custGeom>
              <a:avLst/>
              <a:gdLst>
                <a:gd name="T0" fmla="*/ 189 w 221"/>
                <a:gd name="T1" fmla="*/ 1 h 144"/>
                <a:gd name="T2" fmla="*/ 171 w 221"/>
                <a:gd name="T3" fmla="*/ 1 h 144"/>
                <a:gd name="T4" fmla="*/ 149 w 221"/>
                <a:gd name="T5" fmla="*/ 2 h 144"/>
                <a:gd name="T6" fmla="*/ 133 w 221"/>
                <a:gd name="T7" fmla="*/ 3 h 144"/>
                <a:gd name="T8" fmla="*/ 126 w 221"/>
                <a:gd name="T9" fmla="*/ 3 h 144"/>
                <a:gd name="T10" fmla="*/ 113 w 221"/>
                <a:gd name="T11" fmla="*/ 2 h 144"/>
                <a:gd name="T12" fmla="*/ 98 w 221"/>
                <a:gd name="T13" fmla="*/ 2 h 144"/>
                <a:gd name="T14" fmla="*/ 83 w 221"/>
                <a:gd name="T15" fmla="*/ 2 h 144"/>
                <a:gd name="T16" fmla="*/ 72 w 221"/>
                <a:gd name="T17" fmla="*/ 2 h 144"/>
                <a:gd name="T18" fmla="*/ 76 w 221"/>
                <a:gd name="T19" fmla="*/ 2 h 144"/>
                <a:gd name="T20" fmla="*/ 91 w 221"/>
                <a:gd name="T21" fmla="*/ 3 h 144"/>
                <a:gd name="T22" fmla="*/ 113 w 221"/>
                <a:gd name="T23" fmla="*/ 3 h 144"/>
                <a:gd name="T24" fmla="*/ 116 w 221"/>
                <a:gd name="T25" fmla="*/ 4 h 144"/>
                <a:gd name="T26" fmla="*/ 103 w 221"/>
                <a:gd name="T27" fmla="*/ 5 h 144"/>
                <a:gd name="T28" fmla="*/ 91 w 221"/>
                <a:gd name="T29" fmla="*/ 5 h 144"/>
                <a:gd name="T30" fmla="*/ 72 w 221"/>
                <a:gd name="T31" fmla="*/ 5 h 144"/>
                <a:gd name="T32" fmla="*/ 52 w 221"/>
                <a:gd name="T33" fmla="*/ 5 h 144"/>
                <a:gd name="T34" fmla="*/ 36 w 221"/>
                <a:gd name="T35" fmla="*/ 5 h 144"/>
                <a:gd name="T36" fmla="*/ 36 w 221"/>
                <a:gd name="T37" fmla="*/ 5 h 144"/>
                <a:gd name="T38" fmla="*/ 49 w 221"/>
                <a:gd name="T39" fmla="*/ 5 h 144"/>
                <a:gd name="T40" fmla="*/ 63 w 221"/>
                <a:gd name="T41" fmla="*/ 5 h 144"/>
                <a:gd name="T42" fmla="*/ 76 w 221"/>
                <a:gd name="T43" fmla="*/ 5 h 144"/>
                <a:gd name="T44" fmla="*/ 75 w 221"/>
                <a:gd name="T45" fmla="*/ 6 h 144"/>
                <a:gd name="T46" fmla="*/ 56 w 221"/>
                <a:gd name="T47" fmla="*/ 7 h 144"/>
                <a:gd name="T48" fmla="*/ 36 w 221"/>
                <a:gd name="T49" fmla="*/ 8 h 144"/>
                <a:gd name="T50" fmla="*/ 16 w 221"/>
                <a:gd name="T51" fmla="*/ 8 h 144"/>
                <a:gd name="T52" fmla="*/ 3 w 221"/>
                <a:gd name="T53" fmla="*/ 8 h 144"/>
                <a:gd name="T54" fmla="*/ 2 w 221"/>
                <a:gd name="T55" fmla="*/ 8 h 144"/>
                <a:gd name="T56" fmla="*/ 15 w 221"/>
                <a:gd name="T57" fmla="*/ 8 h 144"/>
                <a:gd name="T58" fmla="*/ 35 w 221"/>
                <a:gd name="T59" fmla="*/ 8 h 144"/>
                <a:gd name="T60" fmla="*/ 59 w 221"/>
                <a:gd name="T61" fmla="*/ 8 h 144"/>
                <a:gd name="T62" fmla="*/ 82 w 221"/>
                <a:gd name="T63" fmla="*/ 7 h 144"/>
                <a:gd name="T64" fmla="*/ 98 w 221"/>
                <a:gd name="T65" fmla="*/ 7 h 144"/>
                <a:gd name="T66" fmla="*/ 96 w 221"/>
                <a:gd name="T67" fmla="*/ 8 h 144"/>
                <a:gd name="T68" fmla="*/ 88 w 221"/>
                <a:gd name="T69" fmla="*/ 9 h 144"/>
                <a:gd name="T70" fmla="*/ 92 w 221"/>
                <a:gd name="T71" fmla="*/ 9 h 144"/>
                <a:gd name="T72" fmla="*/ 102 w 221"/>
                <a:gd name="T73" fmla="*/ 9 h 144"/>
                <a:gd name="T74" fmla="*/ 108 w 221"/>
                <a:gd name="T75" fmla="*/ 7 h 144"/>
                <a:gd name="T76" fmla="*/ 116 w 221"/>
                <a:gd name="T77" fmla="*/ 5 h 144"/>
                <a:gd name="T78" fmla="*/ 136 w 221"/>
                <a:gd name="T79" fmla="*/ 4 h 144"/>
                <a:gd name="T80" fmla="*/ 154 w 221"/>
                <a:gd name="T81" fmla="*/ 4 h 144"/>
                <a:gd name="T82" fmla="*/ 156 w 221"/>
                <a:gd name="T83" fmla="*/ 6 h 144"/>
                <a:gd name="T84" fmla="*/ 152 w 221"/>
                <a:gd name="T85" fmla="*/ 7 h 144"/>
                <a:gd name="T86" fmla="*/ 156 w 221"/>
                <a:gd name="T87" fmla="*/ 7 h 144"/>
                <a:gd name="T88" fmla="*/ 164 w 221"/>
                <a:gd name="T89" fmla="*/ 6 h 144"/>
                <a:gd name="T90" fmla="*/ 165 w 221"/>
                <a:gd name="T91" fmla="*/ 4 h 144"/>
                <a:gd name="T92" fmla="*/ 165 w 221"/>
                <a:gd name="T93" fmla="*/ 3 h 144"/>
                <a:gd name="T94" fmla="*/ 179 w 221"/>
                <a:gd name="T95" fmla="*/ 2 h 144"/>
                <a:gd name="T96" fmla="*/ 199 w 221"/>
                <a:gd name="T97" fmla="*/ 1 h 144"/>
                <a:gd name="T98" fmla="*/ 215 w 221"/>
                <a:gd name="T99" fmla="*/ 1 h 144"/>
                <a:gd name="T100" fmla="*/ 217 w 221"/>
                <a:gd name="T101" fmla="*/ 0 h 144"/>
                <a:gd name="T102" fmla="*/ 201 w 221"/>
                <a:gd name="T103" fmla="*/ 1 h 1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1" h="144">
                  <a:moveTo>
                    <a:pt x="196" y="4"/>
                  </a:moveTo>
                  <a:lnTo>
                    <a:pt x="189" y="7"/>
                  </a:lnTo>
                  <a:lnTo>
                    <a:pt x="181" y="10"/>
                  </a:lnTo>
                  <a:lnTo>
                    <a:pt x="171" y="15"/>
                  </a:lnTo>
                  <a:lnTo>
                    <a:pt x="159" y="20"/>
                  </a:lnTo>
                  <a:lnTo>
                    <a:pt x="149" y="27"/>
                  </a:lnTo>
                  <a:lnTo>
                    <a:pt x="141" y="32"/>
                  </a:lnTo>
                  <a:lnTo>
                    <a:pt x="133" y="35"/>
                  </a:lnTo>
                  <a:lnTo>
                    <a:pt x="131" y="38"/>
                  </a:lnTo>
                  <a:lnTo>
                    <a:pt x="126" y="35"/>
                  </a:lnTo>
                  <a:lnTo>
                    <a:pt x="121" y="30"/>
                  </a:lnTo>
                  <a:lnTo>
                    <a:pt x="113" y="28"/>
                  </a:lnTo>
                  <a:lnTo>
                    <a:pt x="106" y="25"/>
                  </a:lnTo>
                  <a:lnTo>
                    <a:pt x="98" y="25"/>
                  </a:lnTo>
                  <a:lnTo>
                    <a:pt x="91" y="24"/>
                  </a:lnTo>
                  <a:lnTo>
                    <a:pt x="83" y="25"/>
                  </a:lnTo>
                  <a:lnTo>
                    <a:pt x="76" y="27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6" y="32"/>
                  </a:lnTo>
                  <a:lnTo>
                    <a:pt x="82" y="32"/>
                  </a:lnTo>
                  <a:lnTo>
                    <a:pt x="91" y="33"/>
                  </a:lnTo>
                  <a:lnTo>
                    <a:pt x="103" y="38"/>
                  </a:lnTo>
                  <a:lnTo>
                    <a:pt x="113" y="45"/>
                  </a:lnTo>
                  <a:lnTo>
                    <a:pt x="121" y="50"/>
                  </a:lnTo>
                  <a:lnTo>
                    <a:pt x="116" y="57"/>
                  </a:lnTo>
                  <a:lnTo>
                    <a:pt x="111" y="63"/>
                  </a:lnTo>
                  <a:lnTo>
                    <a:pt x="103" y="70"/>
                  </a:lnTo>
                  <a:lnTo>
                    <a:pt x="99" y="73"/>
                  </a:lnTo>
                  <a:lnTo>
                    <a:pt x="91" y="71"/>
                  </a:lnTo>
                  <a:lnTo>
                    <a:pt x="82" y="70"/>
                  </a:lnTo>
                  <a:lnTo>
                    <a:pt x="72" y="68"/>
                  </a:lnTo>
                  <a:lnTo>
                    <a:pt x="62" y="66"/>
                  </a:lnTo>
                  <a:lnTo>
                    <a:pt x="52" y="65"/>
                  </a:lnTo>
                  <a:lnTo>
                    <a:pt x="43" y="65"/>
                  </a:lnTo>
                  <a:lnTo>
                    <a:pt x="36" y="66"/>
                  </a:lnTo>
                  <a:lnTo>
                    <a:pt x="30" y="68"/>
                  </a:lnTo>
                  <a:lnTo>
                    <a:pt x="36" y="68"/>
                  </a:lnTo>
                  <a:lnTo>
                    <a:pt x="42" y="70"/>
                  </a:lnTo>
                  <a:lnTo>
                    <a:pt x="49" y="71"/>
                  </a:lnTo>
                  <a:lnTo>
                    <a:pt x="56" y="73"/>
                  </a:lnTo>
                  <a:lnTo>
                    <a:pt x="63" y="75"/>
                  </a:lnTo>
                  <a:lnTo>
                    <a:pt x="71" y="76"/>
                  </a:lnTo>
                  <a:lnTo>
                    <a:pt x="76" y="80"/>
                  </a:lnTo>
                  <a:lnTo>
                    <a:pt x="82" y="83"/>
                  </a:lnTo>
                  <a:lnTo>
                    <a:pt x="75" y="91"/>
                  </a:lnTo>
                  <a:lnTo>
                    <a:pt x="66" y="98"/>
                  </a:lnTo>
                  <a:lnTo>
                    <a:pt x="56" y="104"/>
                  </a:lnTo>
                  <a:lnTo>
                    <a:pt x="46" y="109"/>
                  </a:lnTo>
                  <a:lnTo>
                    <a:pt x="36" y="113"/>
                  </a:lnTo>
                  <a:lnTo>
                    <a:pt x="25" y="114"/>
                  </a:lnTo>
                  <a:lnTo>
                    <a:pt x="16" y="116"/>
                  </a:lnTo>
                  <a:lnTo>
                    <a:pt x="9" y="116"/>
                  </a:lnTo>
                  <a:lnTo>
                    <a:pt x="3" y="116"/>
                  </a:lnTo>
                  <a:lnTo>
                    <a:pt x="0" y="118"/>
                  </a:lnTo>
                  <a:lnTo>
                    <a:pt x="2" y="119"/>
                  </a:lnTo>
                  <a:lnTo>
                    <a:pt x="8" y="121"/>
                  </a:lnTo>
                  <a:lnTo>
                    <a:pt x="15" y="121"/>
                  </a:lnTo>
                  <a:lnTo>
                    <a:pt x="23" y="121"/>
                  </a:lnTo>
                  <a:lnTo>
                    <a:pt x="35" y="119"/>
                  </a:lnTo>
                  <a:lnTo>
                    <a:pt x="46" y="118"/>
                  </a:lnTo>
                  <a:lnTo>
                    <a:pt x="59" y="114"/>
                  </a:lnTo>
                  <a:lnTo>
                    <a:pt x="71" y="109"/>
                  </a:lnTo>
                  <a:lnTo>
                    <a:pt x="82" y="103"/>
                  </a:lnTo>
                  <a:lnTo>
                    <a:pt x="92" y="95"/>
                  </a:lnTo>
                  <a:lnTo>
                    <a:pt x="98" y="104"/>
                  </a:lnTo>
                  <a:lnTo>
                    <a:pt x="99" y="116"/>
                  </a:lnTo>
                  <a:lnTo>
                    <a:pt x="96" y="128"/>
                  </a:lnTo>
                  <a:lnTo>
                    <a:pt x="91" y="139"/>
                  </a:lnTo>
                  <a:lnTo>
                    <a:pt x="88" y="142"/>
                  </a:lnTo>
                  <a:lnTo>
                    <a:pt x="88" y="144"/>
                  </a:lnTo>
                  <a:lnTo>
                    <a:pt x="92" y="144"/>
                  </a:lnTo>
                  <a:lnTo>
                    <a:pt x="96" y="141"/>
                  </a:lnTo>
                  <a:lnTo>
                    <a:pt x="102" y="134"/>
                  </a:lnTo>
                  <a:lnTo>
                    <a:pt x="106" y="121"/>
                  </a:lnTo>
                  <a:lnTo>
                    <a:pt x="108" y="106"/>
                  </a:lnTo>
                  <a:lnTo>
                    <a:pt x="106" y="91"/>
                  </a:lnTo>
                  <a:lnTo>
                    <a:pt x="116" y="80"/>
                  </a:lnTo>
                  <a:lnTo>
                    <a:pt x="126" y="66"/>
                  </a:lnTo>
                  <a:lnTo>
                    <a:pt x="136" y="57"/>
                  </a:lnTo>
                  <a:lnTo>
                    <a:pt x="148" y="52"/>
                  </a:lnTo>
                  <a:lnTo>
                    <a:pt x="154" y="62"/>
                  </a:lnTo>
                  <a:lnTo>
                    <a:pt x="156" y="75"/>
                  </a:lnTo>
                  <a:lnTo>
                    <a:pt x="156" y="91"/>
                  </a:lnTo>
                  <a:lnTo>
                    <a:pt x="154" y="104"/>
                  </a:lnTo>
                  <a:lnTo>
                    <a:pt x="152" y="109"/>
                  </a:lnTo>
                  <a:lnTo>
                    <a:pt x="154" y="111"/>
                  </a:lnTo>
                  <a:lnTo>
                    <a:pt x="156" y="111"/>
                  </a:lnTo>
                  <a:lnTo>
                    <a:pt x="159" y="106"/>
                  </a:lnTo>
                  <a:lnTo>
                    <a:pt x="164" y="95"/>
                  </a:lnTo>
                  <a:lnTo>
                    <a:pt x="166" y="80"/>
                  </a:lnTo>
                  <a:lnTo>
                    <a:pt x="165" y="62"/>
                  </a:lnTo>
                  <a:lnTo>
                    <a:pt x="161" y="43"/>
                  </a:lnTo>
                  <a:lnTo>
                    <a:pt x="165" y="38"/>
                  </a:lnTo>
                  <a:lnTo>
                    <a:pt x="172" y="33"/>
                  </a:lnTo>
                  <a:lnTo>
                    <a:pt x="179" y="27"/>
                  </a:lnTo>
                  <a:lnTo>
                    <a:pt x="189" y="20"/>
                  </a:lnTo>
                  <a:lnTo>
                    <a:pt x="199" y="14"/>
                  </a:lnTo>
                  <a:lnTo>
                    <a:pt x="208" y="9"/>
                  </a:lnTo>
                  <a:lnTo>
                    <a:pt x="215" y="5"/>
                  </a:lnTo>
                  <a:lnTo>
                    <a:pt x="221" y="2"/>
                  </a:lnTo>
                  <a:lnTo>
                    <a:pt x="217" y="0"/>
                  </a:lnTo>
                  <a:lnTo>
                    <a:pt x="209" y="2"/>
                  </a:lnTo>
                  <a:lnTo>
                    <a:pt x="201" y="4"/>
                  </a:lnTo>
                  <a:lnTo>
                    <a:pt x="196" y="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0" name="Freeform 286"/>
            <p:cNvSpPr>
              <a:spLocks/>
            </p:cNvSpPr>
            <p:nvPr/>
          </p:nvSpPr>
          <p:spPr bwMode="auto">
            <a:xfrm>
              <a:off x="351" y="168"/>
              <a:ext cx="20" cy="12"/>
            </a:xfrm>
            <a:custGeom>
              <a:avLst/>
              <a:gdLst>
                <a:gd name="T0" fmla="*/ 3 w 20"/>
                <a:gd name="T1" fmla="*/ 0 h 25"/>
                <a:gd name="T2" fmla="*/ 8 w 20"/>
                <a:gd name="T3" fmla="*/ 0 h 25"/>
                <a:gd name="T4" fmla="*/ 13 w 20"/>
                <a:gd name="T5" fmla="*/ 0 h 25"/>
                <a:gd name="T6" fmla="*/ 17 w 20"/>
                <a:gd name="T7" fmla="*/ 0 h 25"/>
                <a:gd name="T8" fmla="*/ 18 w 20"/>
                <a:gd name="T9" fmla="*/ 0 h 25"/>
                <a:gd name="T10" fmla="*/ 20 w 20"/>
                <a:gd name="T11" fmla="*/ 0 h 25"/>
                <a:gd name="T12" fmla="*/ 20 w 20"/>
                <a:gd name="T13" fmla="*/ 1 h 25"/>
                <a:gd name="T14" fmla="*/ 18 w 20"/>
                <a:gd name="T15" fmla="*/ 1 h 25"/>
                <a:gd name="T16" fmla="*/ 17 w 20"/>
                <a:gd name="T17" fmla="*/ 1 h 25"/>
                <a:gd name="T18" fmla="*/ 14 w 20"/>
                <a:gd name="T19" fmla="*/ 1 h 25"/>
                <a:gd name="T20" fmla="*/ 11 w 20"/>
                <a:gd name="T21" fmla="*/ 1 h 25"/>
                <a:gd name="T22" fmla="*/ 7 w 20"/>
                <a:gd name="T23" fmla="*/ 1 h 25"/>
                <a:gd name="T24" fmla="*/ 3 w 20"/>
                <a:gd name="T25" fmla="*/ 1 h 25"/>
                <a:gd name="T26" fmla="*/ 1 w 20"/>
                <a:gd name="T27" fmla="*/ 0 h 25"/>
                <a:gd name="T28" fmla="*/ 0 w 20"/>
                <a:gd name="T29" fmla="*/ 0 h 25"/>
                <a:gd name="T30" fmla="*/ 0 w 20"/>
                <a:gd name="T31" fmla="*/ 0 h 25"/>
                <a:gd name="T32" fmla="*/ 3 w 20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3" y="2"/>
                  </a:moveTo>
                  <a:lnTo>
                    <a:pt x="8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8" y="7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18" y="20"/>
                  </a:lnTo>
                  <a:lnTo>
                    <a:pt x="17" y="23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5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1" name="Freeform 287"/>
            <p:cNvSpPr>
              <a:spLocks/>
            </p:cNvSpPr>
            <p:nvPr/>
          </p:nvSpPr>
          <p:spPr bwMode="auto">
            <a:xfrm>
              <a:off x="346" y="196"/>
              <a:ext cx="18" cy="9"/>
            </a:xfrm>
            <a:custGeom>
              <a:avLst/>
              <a:gdLst>
                <a:gd name="T0" fmla="*/ 2 w 18"/>
                <a:gd name="T1" fmla="*/ 1 h 16"/>
                <a:gd name="T2" fmla="*/ 6 w 18"/>
                <a:gd name="T3" fmla="*/ 0 h 16"/>
                <a:gd name="T4" fmla="*/ 9 w 18"/>
                <a:gd name="T5" fmla="*/ 0 h 16"/>
                <a:gd name="T6" fmla="*/ 13 w 18"/>
                <a:gd name="T7" fmla="*/ 1 h 16"/>
                <a:gd name="T8" fmla="*/ 16 w 18"/>
                <a:gd name="T9" fmla="*/ 1 h 16"/>
                <a:gd name="T10" fmla="*/ 18 w 18"/>
                <a:gd name="T11" fmla="*/ 1 h 16"/>
                <a:gd name="T12" fmla="*/ 18 w 18"/>
                <a:gd name="T13" fmla="*/ 1 h 16"/>
                <a:gd name="T14" fmla="*/ 16 w 18"/>
                <a:gd name="T15" fmla="*/ 1 h 16"/>
                <a:gd name="T16" fmla="*/ 15 w 18"/>
                <a:gd name="T17" fmla="*/ 2 h 16"/>
                <a:gd name="T18" fmla="*/ 12 w 18"/>
                <a:gd name="T19" fmla="*/ 2 h 16"/>
                <a:gd name="T20" fmla="*/ 8 w 18"/>
                <a:gd name="T21" fmla="*/ 2 h 16"/>
                <a:gd name="T22" fmla="*/ 3 w 18"/>
                <a:gd name="T23" fmla="*/ 2 h 16"/>
                <a:gd name="T24" fmla="*/ 2 w 18"/>
                <a:gd name="T25" fmla="*/ 1 h 16"/>
                <a:gd name="T26" fmla="*/ 2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2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2" y="2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2" name="Freeform 288"/>
            <p:cNvSpPr>
              <a:spLocks/>
            </p:cNvSpPr>
            <p:nvPr/>
          </p:nvSpPr>
          <p:spPr bwMode="auto">
            <a:xfrm>
              <a:off x="384" y="216"/>
              <a:ext cx="22" cy="13"/>
            </a:xfrm>
            <a:custGeom>
              <a:avLst/>
              <a:gdLst>
                <a:gd name="T0" fmla="*/ 2 w 22"/>
                <a:gd name="T1" fmla="*/ 1 h 24"/>
                <a:gd name="T2" fmla="*/ 7 w 22"/>
                <a:gd name="T3" fmla="*/ 1 h 24"/>
                <a:gd name="T4" fmla="*/ 11 w 22"/>
                <a:gd name="T5" fmla="*/ 0 h 24"/>
                <a:gd name="T6" fmla="*/ 14 w 22"/>
                <a:gd name="T7" fmla="*/ 0 h 24"/>
                <a:gd name="T8" fmla="*/ 18 w 22"/>
                <a:gd name="T9" fmla="*/ 1 h 24"/>
                <a:gd name="T10" fmla="*/ 21 w 22"/>
                <a:gd name="T11" fmla="*/ 1 h 24"/>
                <a:gd name="T12" fmla="*/ 22 w 22"/>
                <a:gd name="T13" fmla="*/ 1 h 24"/>
                <a:gd name="T14" fmla="*/ 22 w 22"/>
                <a:gd name="T15" fmla="*/ 2 h 24"/>
                <a:gd name="T16" fmla="*/ 20 w 22"/>
                <a:gd name="T17" fmla="*/ 2 h 24"/>
                <a:gd name="T18" fmla="*/ 17 w 22"/>
                <a:gd name="T19" fmla="*/ 2 h 24"/>
                <a:gd name="T20" fmla="*/ 12 w 22"/>
                <a:gd name="T21" fmla="*/ 2 h 24"/>
                <a:gd name="T22" fmla="*/ 7 w 22"/>
                <a:gd name="T23" fmla="*/ 2 h 24"/>
                <a:gd name="T24" fmla="*/ 4 w 22"/>
                <a:gd name="T25" fmla="*/ 2 h 24"/>
                <a:gd name="T26" fmla="*/ 1 w 22"/>
                <a:gd name="T27" fmla="*/ 2 h 24"/>
                <a:gd name="T28" fmla="*/ 0 w 22"/>
                <a:gd name="T29" fmla="*/ 1 h 24"/>
                <a:gd name="T30" fmla="*/ 0 w 22"/>
                <a:gd name="T31" fmla="*/ 1 h 24"/>
                <a:gd name="T32" fmla="*/ 2 w 22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4">
                  <a:moveTo>
                    <a:pt x="2" y="6"/>
                  </a:moveTo>
                  <a:lnTo>
                    <a:pt x="7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6"/>
                  </a:lnTo>
                  <a:lnTo>
                    <a:pt x="22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3" name="Freeform 289"/>
            <p:cNvSpPr>
              <a:spLocks/>
            </p:cNvSpPr>
            <p:nvPr/>
          </p:nvSpPr>
          <p:spPr bwMode="auto">
            <a:xfrm>
              <a:off x="299" y="211"/>
              <a:ext cx="26" cy="14"/>
            </a:xfrm>
            <a:custGeom>
              <a:avLst/>
              <a:gdLst>
                <a:gd name="T0" fmla="*/ 13 w 26"/>
                <a:gd name="T1" fmla="*/ 0 h 28"/>
                <a:gd name="T2" fmla="*/ 19 w 26"/>
                <a:gd name="T3" fmla="*/ 1 h 28"/>
                <a:gd name="T4" fmla="*/ 23 w 26"/>
                <a:gd name="T5" fmla="*/ 1 h 28"/>
                <a:gd name="T6" fmla="*/ 26 w 26"/>
                <a:gd name="T7" fmla="*/ 1 h 28"/>
                <a:gd name="T8" fmla="*/ 26 w 26"/>
                <a:gd name="T9" fmla="*/ 1 h 28"/>
                <a:gd name="T10" fmla="*/ 24 w 26"/>
                <a:gd name="T11" fmla="*/ 2 h 28"/>
                <a:gd name="T12" fmla="*/ 23 w 26"/>
                <a:gd name="T13" fmla="*/ 2 h 28"/>
                <a:gd name="T14" fmla="*/ 19 w 26"/>
                <a:gd name="T15" fmla="*/ 2 h 28"/>
                <a:gd name="T16" fmla="*/ 14 w 26"/>
                <a:gd name="T17" fmla="*/ 2 h 28"/>
                <a:gd name="T18" fmla="*/ 9 w 26"/>
                <a:gd name="T19" fmla="*/ 2 h 28"/>
                <a:gd name="T20" fmla="*/ 4 w 26"/>
                <a:gd name="T21" fmla="*/ 2 h 28"/>
                <a:gd name="T22" fmla="*/ 2 w 26"/>
                <a:gd name="T23" fmla="*/ 2 h 28"/>
                <a:gd name="T24" fmla="*/ 0 w 26"/>
                <a:gd name="T25" fmla="*/ 1 h 28"/>
                <a:gd name="T26" fmla="*/ 2 w 26"/>
                <a:gd name="T27" fmla="*/ 1 h 28"/>
                <a:gd name="T28" fmla="*/ 3 w 26"/>
                <a:gd name="T29" fmla="*/ 1 h 28"/>
                <a:gd name="T30" fmla="*/ 7 w 26"/>
                <a:gd name="T31" fmla="*/ 1 h 28"/>
                <a:gd name="T32" fmla="*/ 13 w 2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13" y="0"/>
                  </a:moveTo>
                  <a:lnTo>
                    <a:pt x="19" y="1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3"/>
                  </a:lnTo>
                  <a:lnTo>
                    <a:pt x="24" y="19"/>
                  </a:lnTo>
                  <a:lnTo>
                    <a:pt x="23" y="24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9" y="26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5"/>
                  </a:lnTo>
                  <a:lnTo>
                    <a:pt x="7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4" name="Freeform 290"/>
            <p:cNvSpPr>
              <a:spLocks/>
            </p:cNvSpPr>
            <p:nvPr/>
          </p:nvSpPr>
          <p:spPr bwMode="auto">
            <a:xfrm>
              <a:off x="286" y="181"/>
              <a:ext cx="26" cy="13"/>
            </a:xfrm>
            <a:custGeom>
              <a:avLst/>
              <a:gdLst>
                <a:gd name="T0" fmla="*/ 0 w 26"/>
                <a:gd name="T1" fmla="*/ 1 h 26"/>
                <a:gd name="T2" fmla="*/ 0 w 26"/>
                <a:gd name="T3" fmla="*/ 1 h 26"/>
                <a:gd name="T4" fmla="*/ 3 w 26"/>
                <a:gd name="T5" fmla="*/ 1 h 26"/>
                <a:gd name="T6" fmla="*/ 7 w 26"/>
                <a:gd name="T7" fmla="*/ 1 h 26"/>
                <a:gd name="T8" fmla="*/ 13 w 26"/>
                <a:gd name="T9" fmla="*/ 0 h 26"/>
                <a:gd name="T10" fmla="*/ 17 w 26"/>
                <a:gd name="T11" fmla="*/ 0 h 26"/>
                <a:gd name="T12" fmla="*/ 22 w 26"/>
                <a:gd name="T13" fmla="*/ 1 h 26"/>
                <a:gd name="T14" fmla="*/ 25 w 26"/>
                <a:gd name="T15" fmla="*/ 1 h 26"/>
                <a:gd name="T16" fmla="*/ 26 w 26"/>
                <a:gd name="T17" fmla="*/ 1 h 26"/>
                <a:gd name="T18" fmla="*/ 26 w 26"/>
                <a:gd name="T19" fmla="*/ 1 h 26"/>
                <a:gd name="T20" fmla="*/ 25 w 26"/>
                <a:gd name="T21" fmla="*/ 2 h 26"/>
                <a:gd name="T22" fmla="*/ 22 w 26"/>
                <a:gd name="T23" fmla="*/ 2 h 26"/>
                <a:gd name="T24" fmla="*/ 17 w 26"/>
                <a:gd name="T25" fmla="*/ 2 h 26"/>
                <a:gd name="T26" fmla="*/ 13 w 26"/>
                <a:gd name="T27" fmla="*/ 2 h 26"/>
                <a:gd name="T28" fmla="*/ 7 w 26"/>
                <a:gd name="T29" fmla="*/ 2 h 26"/>
                <a:gd name="T30" fmla="*/ 3 w 26"/>
                <a:gd name="T31" fmla="*/ 2 h 26"/>
                <a:gd name="T32" fmla="*/ 0 w 26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13"/>
                  </a:lnTo>
                  <a:lnTo>
                    <a:pt x="25" y="18"/>
                  </a:lnTo>
                  <a:lnTo>
                    <a:pt x="22" y="2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7" y="24"/>
                  </a:lnTo>
                  <a:lnTo>
                    <a:pt x="3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5" name="Freeform 291"/>
            <p:cNvSpPr>
              <a:spLocks/>
            </p:cNvSpPr>
            <p:nvPr/>
          </p:nvSpPr>
          <p:spPr bwMode="auto">
            <a:xfrm>
              <a:off x="248" y="180"/>
              <a:ext cx="21" cy="12"/>
            </a:xfrm>
            <a:custGeom>
              <a:avLst/>
              <a:gdLst>
                <a:gd name="T0" fmla="*/ 0 w 21"/>
                <a:gd name="T1" fmla="*/ 1 h 23"/>
                <a:gd name="T2" fmla="*/ 0 w 21"/>
                <a:gd name="T3" fmla="*/ 1 h 23"/>
                <a:gd name="T4" fmla="*/ 2 w 21"/>
                <a:gd name="T5" fmla="*/ 1 h 23"/>
                <a:gd name="T6" fmla="*/ 5 w 21"/>
                <a:gd name="T7" fmla="*/ 1 h 23"/>
                <a:gd name="T8" fmla="*/ 10 w 21"/>
                <a:gd name="T9" fmla="*/ 0 h 23"/>
                <a:gd name="T10" fmla="*/ 14 w 21"/>
                <a:gd name="T11" fmla="*/ 0 h 23"/>
                <a:gd name="T12" fmla="*/ 18 w 21"/>
                <a:gd name="T13" fmla="*/ 1 h 23"/>
                <a:gd name="T14" fmla="*/ 20 w 21"/>
                <a:gd name="T15" fmla="*/ 1 h 23"/>
                <a:gd name="T16" fmla="*/ 21 w 21"/>
                <a:gd name="T17" fmla="*/ 1 h 23"/>
                <a:gd name="T18" fmla="*/ 20 w 21"/>
                <a:gd name="T19" fmla="*/ 1 h 23"/>
                <a:gd name="T20" fmla="*/ 18 w 21"/>
                <a:gd name="T21" fmla="*/ 2 h 23"/>
                <a:gd name="T22" fmla="*/ 15 w 21"/>
                <a:gd name="T23" fmla="*/ 2 h 23"/>
                <a:gd name="T24" fmla="*/ 13 w 21"/>
                <a:gd name="T25" fmla="*/ 2 h 23"/>
                <a:gd name="T26" fmla="*/ 8 w 21"/>
                <a:gd name="T27" fmla="*/ 2 h 23"/>
                <a:gd name="T28" fmla="*/ 4 w 21"/>
                <a:gd name="T29" fmla="*/ 2 h 23"/>
                <a:gd name="T30" fmla="*/ 0 w 21"/>
                <a:gd name="T31" fmla="*/ 2 h 23"/>
                <a:gd name="T32" fmla="*/ 0 w 21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3">
                  <a:moveTo>
                    <a:pt x="0" y="15"/>
                  </a:moveTo>
                  <a:lnTo>
                    <a:pt x="0" y="10"/>
                  </a:lnTo>
                  <a:lnTo>
                    <a:pt x="2" y="5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0" y="2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6" name="Freeform 292"/>
            <p:cNvSpPr>
              <a:spLocks/>
            </p:cNvSpPr>
            <p:nvPr/>
          </p:nvSpPr>
          <p:spPr bwMode="auto">
            <a:xfrm>
              <a:off x="279" y="159"/>
              <a:ext cx="23" cy="13"/>
            </a:xfrm>
            <a:custGeom>
              <a:avLst/>
              <a:gdLst>
                <a:gd name="T0" fmla="*/ 0 w 23"/>
                <a:gd name="T1" fmla="*/ 1 h 24"/>
                <a:gd name="T2" fmla="*/ 2 w 23"/>
                <a:gd name="T3" fmla="*/ 1 h 24"/>
                <a:gd name="T4" fmla="*/ 3 w 23"/>
                <a:gd name="T5" fmla="*/ 1 h 24"/>
                <a:gd name="T6" fmla="*/ 6 w 23"/>
                <a:gd name="T7" fmla="*/ 1 h 24"/>
                <a:gd name="T8" fmla="*/ 10 w 23"/>
                <a:gd name="T9" fmla="*/ 0 h 24"/>
                <a:gd name="T10" fmla="*/ 14 w 23"/>
                <a:gd name="T11" fmla="*/ 0 h 24"/>
                <a:gd name="T12" fmla="*/ 19 w 23"/>
                <a:gd name="T13" fmla="*/ 1 h 24"/>
                <a:gd name="T14" fmla="*/ 22 w 23"/>
                <a:gd name="T15" fmla="*/ 1 h 24"/>
                <a:gd name="T16" fmla="*/ 23 w 23"/>
                <a:gd name="T17" fmla="*/ 1 h 24"/>
                <a:gd name="T18" fmla="*/ 23 w 23"/>
                <a:gd name="T19" fmla="*/ 1 h 24"/>
                <a:gd name="T20" fmla="*/ 22 w 23"/>
                <a:gd name="T21" fmla="*/ 2 h 24"/>
                <a:gd name="T22" fmla="*/ 19 w 23"/>
                <a:gd name="T23" fmla="*/ 2 h 24"/>
                <a:gd name="T24" fmla="*/ 14 w 23"/>
                <a:gd name="T25" fmla="*/ 2 h 24"/>
                <a:gd name="T26" fmla="*/ 10 w 23"/>
                <a:gd name="T27" fmla="*/ 2 h 24"/>
                <a:gd name="T28" fmla="*/ 6 w 23"/>
                <a:gd name="T29" fmla="*/ 2 h 24"/>
                <a:gd name="T30" fmla="*/ 2 w 23"/>
                <a:gd name="T31" fmla="*/ 2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lnTo>
                    <a:pt x="2" y="10"/>
                  </a:lnTo>
                  <a:lnTo>
                    <a:pt x="3" y="5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22" y="5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19" y="23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3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7" name="Freeform 293"/>
            <p:cNvSpPr>
              <a:spLocks/>
            </p:cNvSpPr>
            <p:nvPr/>
          </p:nvSpPr>
          <p:spPr bwMode="auto">
            <a:xfrm>
              <a:off x="721" y="156"/>
              <a:ext cx="164" cy="96"/>
            </a:xfrm>
            <a:custGeom>
              <a:avLst/>
              <a:gdLst>
                <a:gd name="T0" fmla="*/ 18 w 164"/>
                <a:gd name="T1" fmla="*/ 4 h 192"/>
                <a:gd name="T2" fmla="*/ 26 w 164"/>
                <a:gd name="T3" fmla="*/ 6 h 192"/>
                <a:gd name="T4" fmla="*/ 40 w 164"/>
                <a:gd name="T5" fmla="*/ 6 h 192"/>
                <a:gd name="T6" fmla="*/ 53 w 164"/>
                <a:gd name="T7" fmla="*/ 7 h 192"/>
                <a:gd name="T8" fmla="*/ 58 w 164"/>
                <a:gd name="T9" fmla="*/ 7 h 192"/>
                <a:gd name="T10" fmla="*/ 43 w 164"/>
                <a:gd name="T11" fmla="*/ 7 h 192"/>
                <a:gd name="T12" fmla="*/ 35 w 164"/>
                <a:gd name="T13" fmla="*/ 7 h 192"/>
                <a:gd name="T14" fmla="*/ 23 w 164"/>
                <a:gd name="T15" fmla="*/ 7 h 192"/>
                <a:gd name="T16" fmla="*/ 3 w 164"/>
                <a:gd name="T17" fmla="*/ 7 h 192"/>
                <a:gd name="T18" fmla="*/ 2 w 164"/>
                <a:gd name="T19" fmla="*/ 9 h 192"/>
                <a:gd name="T20" fmla="*/ 6 w 164"/>
                <a:gd name="T21" fmla="*/ 9 h 192"/>
                <a:gd name="T22" fmla="*/ 33 w 164"/>
                <a:gd name="T23" fmla="*/ 10 h 192"/>
                <a:gd name="T24" fmla="*/ 48 w 164"/>
                <a:gd name="T25" fmla="*/ 9 h 192"/>
                <a:gd name="T26" fmla="*/ 48 w 164"/>
                <a:gd name="T27" fmla="*/ 10 h 192"/>
                <a:gd name="T28" fmla="*/ 39 w 164"/>
                <a:gd name="T29" fmla="*/ 12 h 192"/>
                <a:gd name="T30" fmla="*/ 66 w 164"/>
                <a:gd name="T31" fmla="*/ 12 h 192"/>
                <a:gd name="T32" fmla="*/ 78 w 164"/>
                <a:gd name="T33" fmla="*/ 11 h 192"/>
                <a:gd name="T34" fmla="*/ 69 w 164"/>
                <a:gd name="T35" fmla="*/ 9 h 192"/>
                <a:gd name="T36" fmla="*/ 75 w 164"/>
                <a:gd name="T37" fmla="*/ 9 h 192"/>
                <a:gd name="T38" fmla="*/ 79 w 164"/>
                <a:gd name="T39" fmla="*/ 9 h 192"/>
                <a:gd name="T40" fmla="*/ 88 w 164"/>
                <a:gd name="T41" fmla="*/ 11 h 192"/>
                <a:gd name="T42" fmla="*/ 111 w 164"/>
                <a:gd name="T43" fmla="*/ 11 h 192"/>
                <a:gd name="T44" fmla="*/ 131 w 164"/>
                <a:gd name="T45" fmla="*/ 11 h 192"/>
                <a:gd name="T46" fmla="*/ 149 w 164"/>
                <a:gd name="T47" fmla="*/ 10 h 192"/>
                <a:gd name="T48" fmla="*/ 154 w 164"/>
                <a:gd name="T49" fmla="*/ 9 h 192"/>
                <a:gd name="T50" fmla="*/ 149 w 164"/>
                <a:gd name="T51" fmla="*/ 9 h 192"/>
                <a:gd name="T52" fmla="*/ 128 w 164"/>
                <a:gd name="T53" fmla="*/ 8 h 192"/>
                <a:gd name="T54" fmla="*/ 113 w 164"/>
                <a:gd name="T55" fmla="*/ 8 h 192"/>
                <a:gd name="T56" fmla="*/ 121 w 164"/>
                <a:gd name="T57" fmla="*/ 7 h 192"/>
                <a:gd name="T58" fmla="*/ 141 w 164"/>
                <a:gd name="T59" fmla="*/ 6 h 192"/>
                <a:gd name="T60" fmla="*/ 161 w 164"/>
                <a:gd name="T61" fmla="*/ 5 h 192"/>
                <a:gd name="T62" fmla="*/ 161 w 164"/>
                <a:gd name="T63" fmla="*/ 4 h 192"/>
                <a:gd name="T64" fmla="*/ 142 w 164"/>
                <a:gd name="T65" fmla="*/ 3 h 192"/>
                <a:gd name="T66" fmla="*/ 122 w 164"/>
                <a:gd name="T67" fmla="*/ 4 h 192"/>
                <a:gd name="T68" fmla="*/ 122 w 164"/>
                <a:gd name="T69" fmla="*/ 5 h 192"/>
                <a:gd name="T70" fmla="*/ 103 w 164"/>
                <a:gd name="T71" fmla="*/ 6 h 192"/>
                <a:gd name="T72" fmla="*/ 96 w 164"/>
                <a:gd name="T73" fmla="*/ 6 h 192"/>
                <a:gd name="T74" fmla="*/ 93 w 164"/>
                <a:gd name="T75" fmla="*/ 5 h 192"/>
                <a:gd name="T76" fmla="*/ 99 w 164"/>
                <a:gd name="T77" fmla="*/ 4 h 192"/>
                <a:gd name="T78" fmla="*/ 115 w 164"/>
                <a:gd name="T79" fmla="*/ 2 h 192"/>
                <a:gd name="T80" fmla="*/ 105 w 164"/>
                <a:gd name="T81" fmla="*/ 1 h 192"/>
                <a:gd name="T82" fmla="*/ 83 w 164"/>
                <a:gd name="T83" fmla="*/ 1 h 192"/>
                <a:gd name="T84" fmla="*/ 71 w 164"/>
                <a:gd name="T85" fmla="*/ 1 h 192"/>
                <a:gd name="T86" fmla="*/ 65 w 164"/>
                <a:gd name="T87" fmla="*/ 2 h 192"/>
                <a:gd name="T88" fmla="*/ 71 w 164"/>
                <a:gd name="T89" fmla="*/ 3 h 192"/>
                <a:gd name="T90" fmla="*/ 79 w 164"/>
                <a:gd name="T91" fmla="*/ 4 h 192"/>
                <a:gd name="T92" fmla="*/ 78 w 164"/>
                <a:gd name="T93" fmla="*/ 5 h 192"/>
                <a:gd name="T94" fmla="*/ 69 w 164"/>
                <a:gd name="T95" fmla="*/ 5 h 192"/>
                <a:gd name="T96" fmla="*/ 59 w 164"/>
                <a:gd name="T97" fmla="*/ 4 h 1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4" h="192">
                  <a:moveTo>
                    <a:pt x="40" y="43"/>
                  </a:moveTo>
                  <a:lnTo>
                    <a:pt x="29" y="46"/>
                  </a:lnTo>
                  <a:lnTo>
                    <a:pt x="18" y="55"/>
                  </a:lnTo>
                  <a:lnTo>
                    <a:pt x="13" y="69"/>
                  </a:lnTo>
                  <a:lnTo>
                    <a:pt x="20" y="89"/>
                  </a:lnTo>
                  <a:lnTo>
                    <a:pt x="26" y="93"/>
                  </a:lnTo>
                  <a:lnTo>
                    <a:pt x="32" y="94"/>
                  </a:lnTo>
                  <a:lnTo>
                    <a:pt x="38" y="93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49" y="97"/>
                  </a:lnTo>
                  <a:lnTo>
                    <a:pt x="53" y="102"/>
                  </a:lnTo>
                  <a:lnTo>
                    <a:pt x="56" y="107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5" y="112"/>
                  </a:lnTo>
                  <a:lnTo>
                    <a:pt x="49" y="111"/>
                  </a:lnTo>
                  <a:lnTo>
                    <a:pt x="43" y="109"/>
                  </a:lnTo>
                  <a:lnTo>
                    <a:pt x="39" y="109"/>
                  </a:lnTo>
                  <a:lnTo>
                    <a:pt x="36" y="107"/>
                  </a:lnTo>
                  <a:lnTo>
                    <a:pt x="35" y="106"/>
                  </a:lnTo>
                  <a:lnTo>
                    <a:pt x="33" y="102"/>
                  </a:lnTo>
                  <a:lnTo>
                    <a:pt x="29" y="99"/>
                  </a:lnTo>
                  <a:lnTo>
                    <a:pt x="23" y="97"/>
                  </a:lnTo>
                  <a:lnTo>
                    <a:pt x="16" y="97"/>
                  </a:lnTo>
                  <a:lnTo>
                    <a:pt x="9" y="101"/>
                  </a:lnTo>
                  <a:lnTo>
                    <a:pt x="3" y="107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2" y="132"/>
                  </a:lnTo>
                  <a:lnTo>
                    <a:pt x="3" y="137"/>
                  </a:lnTo>
                  <a:lnTo>
                    <a:pt x="5" y="140"/>
                  </a:lnTo>
                  <a:lnTo>
                    <a:pt x="6" y="144"/>
                  </a:lnTo>
                  <a:lnTo>
                    <a:pt x="15" y="149"/>
                  </a:lnTo>
                  <a:lnTo>
                    <a:pt x="25" y="149"/>
                  </a:lnTo>
                  <a:lnTo>
                    <a:pt x="33" y="147"/>
                  </a:lnTo>
                  <a:lnTo>
                    <a:pt x="39" y="142"/>
                  </a:lnTo>
                  <a:lnTo>
                    <a:pt x="43" y="139"/>
                  </a:lnTo>
                  <a:lnTo>
                    <a:pt x="48" y="139"/>
                  </a:lnTo>
                  <a:lnTo>
                    <a:pt x="52" y="139"/>
                  </a:lnTo>
                  <a:lnTo>
                    <a:pt x="56" y="140"/>
                  </a:lnTo>
                  <a:lnTo>
                    <a:pt x="48" y="149"/>
                  </a:lnTo>
                  <a:lnTo>
                    <a:pt x="40" y="162"/>
                  </a:lnTo>
                  <a:lnTo>
                    <a:pt x="36" y="175"/>
                  </a:lnTo>
                  <a:lnTo>
                    <a:pt x="39" y="185"/>
                  </a:lnTo>
                  <a:lnTo>
                    <a:pt x="48" y="190"/>
                  </a:lnTo>
                  <a:lnTo>
                    <a:pt x="58" y="192"/>
                  </a:lnTo>
                  <a:lnTo>
                    <a:pt x="66" y="188"/>
                  </a:lnTo>
                  <a:lnTo>
                    <a:pt x="73" y="182"/>
                  </a:lnTo>
                  <a:lnTo>
                    <a:pt x="76" y="172"/>
                  </a:lnTo>
                  <a:lnTo>
                    <a:pt x="78" y="162"/>
                  </a:lnTo>
                  <a:lnTo>
                    <a:pt x="75" y="154"/>
                  </a:lnTo>
                  <a:lnTo>
                    <a:pt x="72" y="145"/>
                  </a:lnTo>
                  <a:lnTo>
                    <a:pt x="69" y="140"/>
                  </a:lnTo>
                  <a:lnTo>
                    <a:pt x="69" y="137"/>
                  </a:lnTo>
                  <a:lnTo>
                    <a:pt x="72" y="135"/>
                  </a:lnTo>
                  <a:lnTo>
                    <a:pt x="75" y="134"/>
                  </a:lnTo>
                  <a:lnTo>
                    <a:pt x="76" y="135"/>
                  </a:lnTo>
                  <a:lnTo>
                    <a:pt x="78" y="139"/>
                  </a:lnTo>
                  <a:lnTo>
                    <a:pt x="79" y="144"/>
                  </a:lnTo>
                  <a:lnTo>
                    <a:pt x="81" y="150"/>
                  </a:lnTo>
                  <a:lnTo>
                    <a:pt x="82" y="157"/>
                  </a:lnTo>
                  <a:lnTo>
                    <a:pt x="88" y="164"/>
                  </a:lnTo>
                  <a:lnTo>
                    <a:pt x="95" y="164"/>
                  </a:lnTo>
                  <a:lnTo>
                    <a:pt x="106" y="157"/>
                  </a:lnTo>
                  <a:lnTo>
                    <a:pt x="111" y="162"/>
                  </a:lnTo>
                  <a:lnTo>
                    <a:pt x="116" y="165"/>
                  </a:lnTo>
                  <a:lnTo>
                    <a:pt x="123" y="168"/>
                  </a:lnTo>
                  <a:lnTo>
                    <a:pt x="131" y="168"/>
                  </a:lnTo>
                  <a:lnTo>
                    <a:pt x="136" y="167"/>
                  </a:lnTo>
                  <a:lnTo>
                    <a:pt x="144" y="164"/>
                  </a:lnTo>
                  <a:lnTo>
                    <a:pt x="149" y="155"/>
                  </a:lnTo>
                  <a:lnTo>
                    <a:pt x="154" y="145"/>
                  </a:lnTo>
                  <a:lnTo>
                    <a:pt x="154" y="144"/>
                  </a:lnTo>
                  <a:lnTo>
                    <a:pt x="154" y="142"/>
                  </a:lnTo>
                  <a:lnTo>
                    <a:pt x="152" y="140"/>
                  </a:lnTo>
                  <a:lnTo>
                    <a:pt x="152" y="139"/>
                  </a:lnTo>
                  <a:lnTo>
                    <a:pt x="149" y="134"/>
                  </a:lnTo>
                  <a:lnTo>
                    <a:pt x="145" y="127"/>
                  </a:lnTo>
                  <a:lnTo>
                    <a:pt x="138" y="122"/>
                  </a:lnTo>
                  <a:lnTo>
                    <a:pt x="128" y="122"/>
                  </a:lnTo>
                  <a:lnTo>
                    <a:pt x="122" y="122"/>
                  </a:lnTo>
                  <a:lnTo>
                    <a:pt x="118" y="121"/>
                  </a:lnTo>
                  <a:lnTo>
                    <a:pt x="113" y="117"/>
                  </a:lnTo>
                  <a:lnTo>
                    <a:pt x="111" y="114"/>
                  </a:lnTo>
                  <a:lnTo>
                    <a:pt x="115" y="107"/>
                  </a:lnTo>
                  <a:lnTo>
                    <a:pt x="121" y="99"/>
                  </a:lnTo>
                  <a:lnTo>
                    <a:pt x="125" y="94"/>
                  </a:lnTo>
                  <a:lnTo>
                    <a:pt x="129" y="91"/>
                  </a:lnTo>
                  <a:lnTo>
                    <a:pt x="141" y="91"/>
                  </a:lnTo>
                  <a:lnTo>
                    <a:pt x="149" y="89"/>
                  </a:lnTo>
                  <a:lnTo>
                    <a:pt x="155" y="84"/>
                  </a:lnTo>
                  <a:lnTo>
                    <a:pt x="161" y="78"/>
                  </a:lnTo>
                  <a:lnTo>
                    <a:pt x="164" y="69"/>
                  </a:lnTo>
                  <a:lnTo>
                    <a:pt x="164" y="63"/>
                  </a:lnTo>
                  <a:lnTo>
                    <a:pt x="161" y="55"/>
                  </a:lnTo>
                  <a:lnTo>
                    <a:pt x="158" y="48"/>
                  </a:lnTo>
                  <a:lnTo>
                    <a:pt x="151" y="43"/>
                  </a:lnTo>
                  <a:lnTo>
                    <a:pt x="142" y="41"/>
                  </a:lnTo>
                  <a:lnTo>
                    <a:pt x="134" y="43"/>
                  </a:lnTo>
                  <a:lnTo>
                    <a:pt x="126" y="46"/>
                  </a:lnTo>
                  <a:lnTo>
                    <a:pt x="122" y="53"/>
                  </a:lnTo>
                  <a:lnTo>
                    <a:pt x="121" y="58"/>
                  </a:lnTo>
                  <a:lnTo>
                    <a:pt x="121" y="63"/>
                  </a:lnTo>
                  <a:lnTo>
                    <a:pt x="122" y="68"/>
                  </a:lnTo>
                  <a:lnTo>
                    <a:pt x="116" y="74"/>
                  </a:lnTo>
                  <a:lnTo>
                    <a:pt x="109" y="81"/>
                  </a:lnTo>
                  <a:lnTo>
                    <a:pt x="103" y="86"/>
                  </a:lnTo>
                  <a:lnTo>
                    <a:pt x="101" y="89"/>
                  </a:lnTo>
                  <a:lnTo>
                    <a:pt x="99" y="86"/>
                  </a:lnTo>
                  <a:lnTo>
                    <a:pt x="96" y="84"/>
                  </a:lnTo>
                  <a:lnTo>
                    <a:pt x="93" y="81"/>
                  </a:lnTo>
                  <a:lnTo>
                    <a:pt x="91" y="79"/>
                  </a:lnTo>
                  <a:lnTo>
                    <a:pt x="93" y="73"/>
                  </a:lnTo>
                  <a:lnTo>
                    <a:pt x="96" y="64"/>
                  </a:lnTo>
                  <a:lnTo>
                    <a:pt x="98" y="58"/>
                  </a:lnTo>
                  <a:lnTo>
                    <a:pt x="99" y="51"/>
                  </a:lnTo>
                  <a:lnTo>
                    <a:pt x="106" y="45"/>
                  </a:lnTo>
                  <a:lnTo>
                    <a:pt x="112" y="36"/>
                  </a:lnTo>
                  <a:lnTo>
                    <a:pt x="115" y="28"/>
                  </a:lnTo>
                  <a:lnTo>
                    <a:pt x="115" y="18"/>
                  </a:lnTo>
                  <a:lnTo>
                    <a:pt x="111" y="10"/>
                  </a:lnTo>
                  <a:lnTo>
                    <a:pt x="105" y="3"/>
                  </a:lnTo>
                  <a:lnTo>
                    <a:pt x="96" y="0"/>
                  </a:lnTo>
                  <a:lnTo>
                    <a:pt x="89" y="0"/>
                  </a:lnTo>
                  <a:lnTo>
                    <a:pt x="83" y="2"/>
                  </a:lnTo>
                  <a:lnTo>
                    <a:pt x="79" y="3"/>
                  </a:lnTo>
                  <a:lnTo>
                    <a:pt x="75" y="8"/>
                  </a:lnTo>
                  <a:lnTo>
                    <a:pt x="71" y="12"/>
                  </a:lnTo>
                  <a:lnTo>
                    <a:pt x="68" y="15"/>
                  </a:lnTo>
                  <a:lnTo>
                    <a:pt x="66" y="20"/>
                  </a:lnTo>
                  <a:lnTo>
                    <a:pt x="65" y="23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71" y="41"/>
                  </a:lnTo>
                  <a:lnTo>
                    <a:pt x="75" y="46"/>
                  </a:lnTo>
                  <a:lnTo>
                    <a:pt x="79" y="50"/>
                  </a:lnTo>
                  <a:lnTo>
                    <a:pt x="79" y="58"/>
                  </a:lnTo>
                  <a:lnTo>
                    <a:pt x="79" y="64"/>
                  </a:lnTo>
                  <a:lnTo>
                    <a:pt x="78" y="71"/>
                  </a:lnTo>
                  <a:lnTo>
                    <a:pt x="78" y="76"/>
                  </a:lnTo>
                  <a:lnTo>
                    <a:pt x="75" y="76"/>
                  </a:lnTo>
                  <a:lnTo>
                    <a:pt x="71" y="78"/>
                  </a:lnTo>
                  <a:lnTo>
                    <a:pt x="69" y="79"/>
                  </a:lnTo>
                  <a:lnTo>
                    <a:pt x="68" y="79"/>
                  </a:lnTo>
                  <a:lnTo>
                    <a:pt x="62" y="71"/>
                  </a:lnTo>
                  <a:lnTo>
                    <a:pt x="59" y="58"/>
                  </a:lnTo>
                  <a:lnTo>
                    <a:pt x="52" y="48"/>
                  </a:lnTo>
                  <a:lnTo>
                    <a:pt x="40" y="43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8" name="Freeform 294"/>
            <p:cNvSpPr>
              <a:spLocks/>
            </p:cNvSpPr>
            <p:nvPr/>
          </p:nvSpPr>
          <p:spPr bwMode="auto">
            <a:xfrm>
              <a:off x="607" y="282"/>
              <a:ext cx="167" cy="169"/>
            </a:xfrm>
            <a:custGeom>
              <a:avLst/>
              <a:gdLst>
                <a:gd name="T0" fmla="*/ 166 w 167"/>
                <a:gd name="T1" fmla="*/ 0 h 337"/>
                <a:gd name="T2" fmla="*/ 153 w 167"/>
                <a:gd name="T3" fmla="*/ 2 h 337"/>
                <a:gd name="T4" fmla="*/ 137 w 167"/>
                <a:gd name="T5" fmla="*/ 3 h 337"/>
                <a:gd name="T6" fmla="*/ 120 w 167"/>
                <a:gd name="T7" fmla="*/ 4 h 337"/>
                <a:gd name="T8" fmla="*/ 103 w 167"/>
                <a:gd name="T9" fmla="*/ 5 h 337"/>
                <a:gd name="T10" fmla="*/ 84 w 167"/>
                <a:gd name="T11" fmla="*/ 5 h 337"/>
                <a:gd name="T12" fmla="*/ 66 w 167"/>
                <a:gd name="T13" fmla="*/ 6 h 337"/>
                <a:gd name="T14" fmla="*/ 49 w 167"/>
                <a:gd name="T15" fmla="*/ 6 h 337"/>
                <a:gd name="T16" fmla="*/ 31 w 167"/>
                <a:gd name="T17" fmla="*/ 6 h 337"/>
                <a:gd name="T18" fmla="*/ 31 w 167"/>
                <a:gd name="T19" fmla="*/ 7 h 337"/>
                <a:gd name="T20" fmla="*/ 29 w 167"/>
                <a:gd name="T21" fmla="*/ 8 h 337"/>
                <a:gd name="T22" fmla="*/ 18 w 167"/>
                <a:gd name="T23" fmla="*/ 9 h 337"/>
                <a:gd name="T24" fmla="*/ 0 w 167"/>
                <a:gd name="T25" fmla="*/ 10 h 337"/>
                <a:gd name="T26" fmla="*/ 11 w 167"/>
                <a:gd name="T27" fmla="*/ 11 h 337"/>
                <a:gd name="T28" fmla="*/ 18 w 167"/>
                <a:gd name="T29" fmla="*/ 13 h 337"/>
                <a:gd name="T30" fmla="*/ 20 w 167"/>
                <a:gd name="T31" fmla="*/ 15 h 337"/>
                <a:gd name="T32" fmla="*/ 11 w 167"/>
                <a:gd name="T33" fmla="*/ 16 h 337"/>
                <a:gd name="T34" fmla="*/ 18 w 167"/>
                <a:gd name="T35" fmla="*/ 17 h 337"/>
                <a:gd name="T36" fmla="*/ 27 w 167"/>
                <a:gd name="T37" fmla="*/ 17 h 337"/>
                <a:gd name="T38" fmla="*/ 37 w 167"/>
                <a:gd name="T39" fmla="*/ 17 h 337"/>
                <a:gd name="T40" fmla="*/ 49 w 167"/>
                <a:gd name="T41" fmla="*/ 18 h 337"/>
                <a:gd name="T42" fmla="*/ 59 w 167"/>
                <a:gd name="T43" fmla="*/ 18 h 337"/>
                <a:gd name="T44" fmla="*/ 69 w 167"/>
                <a:gd name="T45" fmla="*/ 19 h 337"/>
                <a:gd name="T46" fmla="*/ 76 w 167"/>
                <a:gd name="T47" fmla="*/ 20 h 337"/>
                <a:gd name="T48" fmla="*/ 81 w 167"/>
                <a:gd name="T49" fmla="*/ 22 h 337"/>
                <a:gd name="T50" fmla="*/ 86 w 167"/>
                <a:gd name="T51" fmla="*/ 21 h 337"/>
                <a:gd name="T52" fmla="*/ 91 w 167"/>
                <a:gd name="T53" fmla="*/ 20 h 337"/>
                <a:gd name="T54" fmla="*/ 99 w 167"/>
                <a:gd name="T55" fmla="*/ 19 h 337"/>
                <a:gd name="T56" fmla="*/ 106 w 167"/>
                <a:gd name="T57" fmla="*/ 19 h 337"/>
                <a:gd name="T58" fmla="*/ 116 w 167"/>
                <a:gd name="T59" fmla="*/ 18 h 337"/>
                <a:gd name="T60" fmla="*/ 127 w 167"/>
                <a:gd name="T61" fmla="*/ 17 h 337"/>
                <a:gd name="T62" fmla="*/ 139 w 167"/>
                <a:gd name="T63" fmla="*/ 17 h 337"/>
                <a:gd name="T64" fmla="*/ 152 w 167"/>
                <a:gd name="T65" fmla="*/ 17 h 337"/>
                <a:gd name="T66" fmla="*/ 146 w 167"/>
                <a:gd name="T67" fmla="*/ 16 h 337"/>
                <a:gd name="T68" fmla="*/ 142 w 167"/>
                <a:gd name="T69" fmla="*/ 15 h 337"/>
                <a:gd name="T70" fmla="*/ 144 w 167"/>
                <a:gd name="T71" fmla="*/ 13 h 337"/>
                <a:gd name="T72" fmla="*/ 156 w 167"/>
                <a:gd name="T73" fmla="*/ 12 h 337"/>
                <a:gd name="T74" fmla="*/ 144 w 167"/>
                <a:gd name="T75" fmla="*/ 10 h 337"/>
                <a:gd name="T76" fmla="*/ 142 w 167"/>
                <a:gd name="T77" fmla="*/ 7 h 337"/>
                <a:gd name="T78" fmla="*/ 143 w 167"/>
                <a:gd name="T79" fmla="*/ 6 h 337"/>
                <a:gd name="T80" fmla="*/ 146 w 167"/>
                <a:gd name="T81" fmla="*/ 4 h 337"/>
                <a:gd name="T82" fmla="*/ 150 w 167"/>
                <a:gd name="T83" fmla="*/ 3 h 337"/>
                <a:gd name="T84" fmla="*/ 156 w 167"/>
                <a:gd name="T85" fmla="*/ 2 h 337"/>
                <a:gd name="T86" fmla="*/ 162 w 167"/>
                <a:gd name="T87" fmla="*/ 1 h 337"/>
                <a:gd name="T88" fmla="*/ 166 w 167"/>
                <a:gd name="T89" fmla="*/ 1 h 337"/>
                <a:gd name="T90" fmla="*/ 167 w 167"/>
                <a:gd name="T91" fmla="*/ 1 h 337"/>
                <a:gd name="T92" fmla="*/ 167 w 167"/>
                <a:gd name="T93" fmla="*/ 1 h 337"/>
                <a:gd name="T94" fmla="*/ 166 w 167"/>
                <a:gd name="T95" fmla="*/ 1 h 337"/>
                <a:gd name="T96" fmla="*/ 166 w 167"/>
                <a:gd name="T97" fmla="*/ 1 h 337"/>
                <a:gd name="T98" fmla="*/ 166 w 167"/>
                <a:gd name="T99" fmla="*/ 0 h 3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7" h="337">
                  <a:moveTo>
                    <a:pt x="166" y="0"/>
                  </a:moveTo>
                  <a:lnTo>
                    <a:pt x="153" y="21"/>
                  </a:lnTo>
                  <a:lnTo>
                    <a:pt x="137" y="39"/>
                  </a:lnTo>
                  <a:lnTo>
                    <a:pt x="120" y="56"/>
                  </a:lnTo>
                  <a:lnTo>
                    <a:pt x="103" y="67"/>
                  </a:lnTo>
                  <a:lnTo>
                    <a:pt x="84" y="76"/>
                  </a:lnTo>
                  <a:lnTo>
                    <a:pt x="66" y="82"/>
                  </a:lnTo>
                  <a:lnTo>
                    <a:pt x="49" y="86"/>
                  </a:lnTo>
                  <a:lnTo>
                    <a:pt x="31" y="86"/>
                  </a:lnTo>
                  <a:lnTo>
                    <a:pt x="31" y="102"/>
                  </a:lnTo>
                  <a:lnTo>
                    <a:pt x="29" y="120"/>
                  </a:lnTo>
                  <a:lnTo>
                    <a:pt x="18" y="140"/>
                  </a:lnTo>
                  <a:lnTo>
                    <a:pt x="0" y="155"/>
                  </a:lnTo>
                  <a:lnTo>
                    <a:pt x="11" y="176"/>
                  </a:lnTo>
                  <a:lnTo>
                    <a:pt x="18" y="203"/>
                  </a:lnTo>
                  <a:lnTo>
                    <a:pt x="20" y="231"/>
                  </a:lnTo>
                  <a:lnTo>
                    <a:pt x="11" y="254"/>
                  </a:lnTo>
                  <a:lnTo>
                    <a:pt x="18" y="257"/>
                  </a:lnTo>
                  <a:lnTo>
                    <a:pt x="27" y="262"/>
                  </a:lnTo>
                  <a:lnTo>
                    <a:pt x="37" y="267"/>
                  </a:lnTo>
                  <a:lnTo>
                    <a:pt x="49" y="275"/>
                  </a:lnTo>
                  <a:lnTo>
                    <a:pt x="59" y="287"/>
                  </a:lnTo>
                  <a:lnTo>
                    <a:pt x="69" y="300"/>
                  </a:lnTo>
                  <a:lnTo>
                    <a:pt x="76" y="317"/>
                  </a:lnTo>
                  <a:lnTo>
                    <a:pt x="81" y="337"/>
                  </a:lnTo>
                  <a:lnTo>
                    <a:pt x="86" y="325"/>
                  </a:lnTo>
                  <a:lnTo>
                    <a:pt x="91" y="312"/>
                  </a:lnTo>
                  <a:lnTo>
                    <a:pt x="99" y="300"/>
                  </a:lnTo>
                  <a:lnTo>
                    <a:pt x="106" y="289"/>
                  </a:lnTo>
                  <a:lnTo>
                    <a:pt x="116" y="277"/>
                  </a:lnTo>
                  <a:lnTo>
                    <a:pt x="127" y="269"/>
                  </a:lnTo>
                  <a:lnTo>
                    <a:pt x="139" y="264"/>
                  </a:lnTo>
                  <a:lnTo>
                    <a:pt x="152" y="261"/>
                  </a:lnTo>
                  <a:lnTo>
                    <a:pt x="146" y="246"/>
                  </a:lnTo>
                  <a:lnTo>
                    <a:pt x="142" y="226"/>
                  </a:lnTo>
                  <a:lnTo>
                    <a:pt x="144" y="206"/>
                  </a:lnTo>
                  <a:lnTo>
                    <a:pt x="156" y="183"/>
                  </a:lnTo>
                  <a:lnTo>
                    <a:pt x="144" y="147"/>
                  </a:lnTo>
                  <a:lnTo>
                    <a:pt x="142" y="112"/>
                  </a:lnTo>
                  <a:lnTo>
                    <a:pt x="143" y="81"/>
                  </a:lnTo>
                  <a:lnTo>
                    <a:pt x="146" y="57"/>
                  </a:lnTo>
                  <a:lnTo>
                    <a:pt x="150" y="44"/>
                  </a:lnTo>
                  <a:lnTo>
                    <a:pt x="156" y="29"/>
                  </a:lnTo>
                  <a:lnTo>
                    <a:pt x="162" y="16"/>
                  </a:lnTo>
                  <a:lnTo>
                    <a:pt x="166" y="10"/>
                  </a:lnTo>
                  <a:lnTo>
                    <a:pt x="167" y="8"/>
                  </a:lnTo>
                  <a:lnTo>
                    <a:pt x="167" y="5"/>
                  </a:lnTo>
                  <a:lnTo>
                    <a:pt x="16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79" name="Freeform 295"/>
            <p:cNvSpPr>
              <a:spLocks/>
            </p:cNvSpPr>
            <p:nvPr/>
          </p:nvSpPr>
          <p:spPr bwMode="auto">
            <a:xfrm>
              <a:off x="1035" y="240"/>
              <a:ext cx="315" cy="139"/>
            </a:xfrm>
            <a:custGeom>
              <a:avLst/>
              <a:gdLst>
                <a:gd name="T0" fmla="*/ 143 w 315"/>
                <a:gd name="T1" fmla="*/ 0 h 278"/>
                <a:gd name="T2" fmla="*/ 132 w 315"/>
                <a:gd name="T3" fmla="*/ 1 h 278"/>
                <a:gd name="T4" fmla="*/ 119 w 315"/>
                <a:gd name="T5" fmla="*/ 1 h 278"/>
                <a:gd name="T6" fmla="*/ 103 w 315"/>
                <a:gd name="T7" fmla="*/ 1 h 278"/>
                <a:gd name="T8" fmla="*/ 86 w 315"/>
                <a:gd name="T9" fmla="*/ 2 h 278"/>
                <a:gd name="T10" fmla="*/ 67 w 315"/>
                <a:gd name="T11" fmla="*/ 2 h 278"/>
                <a:gd name="T12" fmla="*/ 50 w 315"/>
                <a:gd name="T13" fmla="*/ 3 h 278"/>
                <a:gd name="T14" fmla="*/ 34 w 315"/>
                <a:gd name="T15" fmla="*/ 3 h 278"/>
                <a:gd name="T16" fmla="*/ 20 w 315"/>
                <a:gd name="T17" fmla="*/ 3 h 278"/>
                <a:gd name="T18" fmla="*/ 14 w 315"/>
                <a:gd name="T19" fmla="*/ 3 h 278"/>
                <a:gd name="T20" fmla="*/ 8 w 315"/>
                <a:gd name="T21" fmla="*/ 3 h 278"/>
                <a:gd name="T22" fmla="*/ 3 w 315"/>
                <a:gd name="T23" fmla="*/ 3 h 278"/>
                <a:gd name="T24" fmla="*/ 0 w 315"/>
                <a:gd name="T25" fmla="*/ 3 h 278"/>
                <a:gd name="T26" fmla="*/ 17 w 315"/>
                <a:gd name="T27" fmla="*/ 3 h 278"/>
                <a:gd name="T28" fmla="*/ 33 w 315"/>
                <a:gd name="T29" fmla="*/ 4 h 278"/>
                <a:gd name="T30" fmla="*/ 46 w 315"/>
                <a:gd name="T31" fmla="*/ 6 h 278"/>
                <a:gd name="T32" fmla="*/ 59 w 315"/>
                <a:gd name="T33" fmla="*/ 7 h 278"/>
                <a:gd name="T34" fmla="*/ 69 w 315"/>
                <a:gd name="T35" fmla="*/ 9 h 278"/>
                <a:gd name="T36" fmla="*/ 77 w 315"/>
                <a:gd name="T37" fmla="*/ 10 h 278"/>
                <a:gd name="T38" fmla="*/ 83 w 315"/>
                <a:gd name="T39" fmla="*/ 12 h 278"/>
                <a:gd name="T40" fmla="*/ 87 w 315"/>
                <a:gd name="T41" fmla="*/ 14 h 278"/>
                <a:gd name="T42" fmla="*/ 96 w 315"/>
                <a:gd name="T43" fmla="*/ 14 h 278"/>
                <a:gd name="T44" fmla="*/ 106 w 315"/>
                <a:gd name="T45" fmla="*/ 14 h 278"/>
                <a:gd name="T46" fmla="*/ 117 w 315"/>
                <a:gd name="T47" fmla="*/ 14 h 278"/>
                <a:gd name="T48" fmla="*/ 130 w 315"/>
                <a:gd name="T49" fmla="*/ 15 h 278"/>
                <a:gd name="T50" fmla="*/ 142 w 315"/>
                <a:gd name="T51" fmla="*/ 15 h 278"/>
                <a:gd name="T52" fmla="*/ 153 w 315"/>
                <a:gd name="T53" fmla="*/ 16 h 278"/>
                <a:gd name="T54" fmla="*/ 163 w 315"/>
                <a:gd name="T55" fmla="*/ 17 h 278"/>
                <a:gd name="T56" fmla="*/ 170 w 315"/>
                <a:gd name="T57" fmla="*/ 18 h 278"/>
                <a:gd name="T58" fmla="*/ 179 w 315"/>
                <a:gd name="T59" fmla="*/ 17 h 278"/>
                <a:gd name="T60" fmla="*/ 192 w 315"/>
                <a:gd name="T61" fmla="*/ 17 h 278"/>
                <a:gd name="T62" fmla="*/ 206 w 315"/>
                <a:gd name="T63" fmla="*/ 16 h 278"/>
                <a:gd name="T64" fmla="*/ 223 w 315"/>
                <a:gd name="T65" fmla="*/ 16 h 278"/>
                <a:gd name="T66" fmla="*/ 243 w 315"/>
                <a:gd name="T67" fmla="*/ 16 h 278"/>
                <a:gd name="T68" fmla="*/ 266 w 315"/>
                <a:gd name="T69" fmla="*/ 16 h 278"/>
                <a:gd name="T70" fmla="*/ 289 w 315"/>
                <a:gd name="T71" fmla="*/ 17 h 278"/>
                <a:gd name="T72" fmla="*/ 315 w 315"/>
                <a:gd name="T73" fmla="*/ 17 h 278"/>
                <a:gd name="T74" fmla="*/ 308 w 315"/>
                <a:gd name="T75" fmla="*/ 17 h 278"/>
                <a:gd name="T76" fmla="*/ 299 w 315"/>
                <a:gd name="T77" fmla="*/ 16 h 278"/>
                <a:gd name="T78" fmla="*/ 293 w 315"/>
                <a:gd name="T79" fmla="*/ 15 h 278"/>
                <a:gd name="T80" fmla="*/ 288 w 315"/>
                <a:gd name="T81" fmla="*/ 14 h 278"/>
                <a:gd name="T82" fmla="*/ 286 w 315"/>
                <a:gd name="T83" fmla="*/ 13 h 278"/>
                <a:gd name="T84" fmla="*/ 286 w 315"/>
                <a:gd name="T85" fmla="*/ 11 h 278"/>
                <a:gd name="T86" fmla="*/ 292 w 315"/>
                <a:gd name="T87" fmla="*/ 10 h 278"/>
                <a:gd name="T88" fmla="*/ 302 w 315"/>
                <a:gd name="T89" fmla="*/ 8 h 278"/>
                <a:gd name="T90" fmla="*/ 288 w 315"/>
                <a:gd name="T91" fmla="*/ 8 h 278"/>
                <a:gd name="T92" fmla="*/ 272 w 315"/>
                <a:gd name="T93" fmla="*/ 7 h 278"/>
                <a:gd name="T94" fmla="*/ 257 w 315"/>
                <a:gd name="T95" fmla="*/ 7 h 278"/>
                <a:gd name="T96" fmla="*/ 245 w 315"/>
                <a:gd name="T97" fmla="*/ 6 h 278"/>
                <a:gd name="T98" fmla="*/ 233 w 315"/>
                <a:gd name="T99" fmla="*/ 6 h 278"/>
                <a:gd name="T100" fmla="*/ 225 w 315"/>
                <a:gd name="T101" fmla="*/ 4 h 278"/>
                <a:gd name="T102" fmla="*/ 220 w 315"/>
                <a:gd name="T103" fmla="*/ 3 h 278"/>
                <a:gd name="T104" fmla="*/ 219 w 315"/>
                <a:gd name="T105" fmla="*/ 2 h 278"/>
                <a:gd name="T106" fmla="*/ 210 w 315"/>
                <a:gd name="T107" fmla="*/ 2 h 278"/>
                <a:gd name="T108" fmla="*/ 202 w 315"/>
                <a:gd name="T109" fmla="*/ 2 h 278"/>
                <a:gd name="T110" fmla="*/ 193 w 315"/>
                <a:gd name="T111" fmla="*/ 2 h 278"/>
                <a:gd name="T112" fmla="*/ 184 w 315"/>
                <a:gd name="T113" fmla="*/ 2 h 278"/>
                <a:gd name="T114" fmla="*/ 174 w 315"/>
                <a:gd name="T115" fmla="*/ 2 h 278"/>
                <a:gd name="T116" fmla="*/ 164 w 315"/>
                <a:gd name="T117" fmla="*/ 1 h 278"/>
                <a:gd name="T118" fmla="*/ 154 w 315"/>
                <a:gd name="T119" fmla="*/ 1 h 278"/>
                <a:gd name="T120" fmla="*/ 143 w 315"/>
                <a:gd name="T121" fmla="*/ 0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5" h="278">
                  <a:moveTo>
                    <a:pt x="143" y="0"/>
                  </a:moveTo>
                  <a:lnTo>
                    <a:pt x="132" y="4"/>
                  </a:lnTo>
                  <a:lnTo>
                    <a:pt x="119" y="10"/>
                  </a:lnTo>
                  <a:lnTo>
                    <a:pt x="103" y="15"/>
                  </a:lnTo>
                  <a:lnTo>
                    <a:pt x="86" y="22"/>
                  </a:lnTo>
                  <a:lnTo>
                    <a:pt x="67" y="29"/>
                  </a:lnTo>
                  <a:lnTo>
                    <a:pt x="50" y="33"/>
                  </a:lnTo>
                  <a:lnTo>
                    <a:pt x="34" y="37"/>
                  </a:lnTo>
                  <a:lnTo>
                    <a:pt x="20" y="38"/>
                  </a:lnTo>
                  <a:lnTo>
                    <a:pt x="14" y="37"/>
                  </a:lnTo>
                  <a:lnTo>
                    <a:pt x="8" y="37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17" y="47"/>
                  </a:lnTo>
                  <a:lnTo>
                    <a:pt x="33" y="63"/>
                  </a:lnTo>
                  <a:lnTo>
                    <a:pt x="46" y="83"/>
                  </a:lnTo>
                  <a:lnTo>
                    <a:pt x="59" y="104"/>
                  </a:lnTo>
                  <a:lnTo>
                    <a:pt x="69" y="129"/>
                  </a:lnTo>
                  <a:lnTo>
                    <a:pt x="77" y="156"/>
                  </a:lnTo>
                  <a:lnTo>
                    <a:pt x="83" y="182"/>
                  </a:lnTo>
                  <a:lnTo>
                    <a:pt x="87" y="209"/>
                  </a:lnTo>
                  <a:lnTo>
                    <a:pt x="96" y="209"/>
                  </a:lnTo>
                  <a:lnTo>
                    <a:pt x="106" y="212"/>
                  </a:lnTo>
                  <a:lnTo>
                    <a:pt x="117" y="218"/>
                  </a:lnTo>
                  <a:lnTo>
                    <a:pt x="130" y="225"/>
                  </a:lnTo>
                  <a:lnTo>
                    <a:pt x="142" y="237"/>
                  </a:lnTo>
                  <a:lnTo>
                    <a:pt x="153" y="248"/>
                  </a:lnTo>
                  <a:lnTo>
                    <a:pt x="163" y="263"/>
                  </a:lnTo>
                  <a:lnTo>
                    <a:pt x="170" y="278"/>
                  </a:lnTo>
                  <a:lnTo>
                    <a:pt x="179" y="270"/>
                  </a:lnTo>
                  <a:lnTo>
                    <a:pt x="192" y="261"/>
                  </a:lnTo>
                  <a:lnTo>
                    <a:pt x="206" y="255"/>
                  </a:lnTo>
                  <a:lnTo>
                    <a:pt x="223" y="250"/>
                  </a:lnTo>
                  <a:lnTo>
                    <a:pt x="243" y="248"/>
                  </a:lnTo>
                  <a:lnTo>
                    <a:pt x="266" y="250"/>
                  </a:lnTo>
                  <a:lnTo>
                    <a:pt x="289" y="258"/>
                  </a:lnTo>
                  <a:lnTo>
                    <a:pt x="315" y="270"/>
                  </a:lnTo>
                  <a:lnTo>
                    <a:pt x="308" y="258"/>
                  </a:lnTo>
                  <a:lnTo>
                    <a:pt x="299" y="246"/>
                  </a:lnTo>
                  <a:lnTo>
                    <a:pt x="293" y="232"/>
                  </a:lnTo>
                  <a:lnTo>
                    <a:pt x="288" y="213"/>
                  </a:lnTo>
                  <a:lnTo>
                    <a:pt x="286" y="194"/>
                  </a:lnTo>
                  <a:lnTo>
                    <a:pt x="286" y="172"/>
                  </a:lnTo>
                  <a:lnTo>
                    <a:pt x="292" y="147"/>
                  </a:lnTo>
                  <a:lnTo>
                    <a:pt x="302" y="119"/>
                  </a:lnTo>
                  <a:lnTo>
                    <a:pt x="288" y="116"/>
                  </a:lnTo>
                  <a:lnTo>
                    <a:pt x="272" y="111"/>
                  </a:lnTo>
                  <a:lnTo>
                    <a:pt x="257" y="103"/>
                  </a:lnTo>
                  <a:lnTo>
                    <a:pt x="245" y="93"/>
                  </a:lnTo>
                  <a:lnTo>
                    <a:pt x="233" y="81"/>
                  </a:lnTo>
                  <a:lnTo>
                    <a:pt x="225" y="63"/>
                  </a:lnTo>
                  <a:lnTo>
                    <a:pt x="220" y="43"/>
                  </a:lnTo>
                  <a:lnTo>
                    <a:pt x="219" y="17"/>
                  </a:lnTo>
                  <a:lnTo>
                    <a:pt x="210" y="19"/>
                  </a:lnTo>
                  <a:lnTo>
                    <a:pt x="202" y="22"/>
                  </a:lnTo>
                  <a:lnTo>
                    <a:pt x="193" y="22"/>
                  </a:lnTo>
                  <a:lnTo>
                    <a:pt x="184" y="22"/>
                  </a:lnTo>
                  <a:lnTo>
                    <a:pt x="174" y="20"/>
                  </a:lnTo>
                  <a:lnTo>
                    <a:pt x="164" y="15"/>
                  </a:lnTo>
                  <a:lnTo>
                    <a:pt x="154" y="9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0" name="Freeform 296"/>
            <p:cNvSpPr>
              <a:spLocks/>
            </p:cNvSpPr>
            <p:nvPr/>
          </p:nvSpPr>
          <p:spPr bwMode="auto">
            <a:xfrm>
              <a:off x="873" y="32"/>
              <a:ext cx="276" cy="197"/>
            </a:xfrm>
            <a:custGeom>
              <a:avLst/>
              <a:gdLst>
                <a:gd name="T0" fmla="*/ 233 w 276"/>
                <a:gd name="T1" fmla="*/ 12 h 393"/>
                <a:gd name="T2" fmla="*/ 198 w 276"/>
                <a:gd name="T3" fmla="*/ 13 h 393"/>
                <a:gd name="T4" fmla="*/ 150 w 276"/>
                <a:gd name="T5" fmla="*/ 14 h 393"/>
                <a:gd name="T6" fmla="*/ 106 w 276"/>
                <a:gd name="T7" fmla="*/ 16 h 393"/>
                <a:gd name="T8" fmla="*/ 80 w 276"/>
                <a:gd name="T9" fmla="*/ 21 h 393"/>
                <a:gd name="T10" fmla="*/ 62 w 276"/>
                <a:gd name="T11" fmla="*/ 24 h 393"/>
                <a:gd name="T12" fmla="*/ 43 w 276"/>
                <a:gd name="T13" fmla="*/ 24 h 393"/>
                <a:gd name="T14" fmla="*/ 30 w 276"/>
                <a:gd name="T15" fmla="*/ 24 h 393"/>
                <a:gd name="T16" fmla="*/ 17 w 276"/>
                <a:gd name="T17" fmla="*/ 25 h 393"/>
                <a:gd name="T18" fmla="*/ 6 w 276"/>
                <a:gd name="T19" fmla="*/ 25 h 393"/>
                <a:gd name="T20" fmla="*/ 2 w 276"/>
                <a:gd name="T21" fmla="*/ 25 h 393"/>
                <a:gd name="T22" fmla="*/ 0 w 276"/>
                <a:gd name="T23" fmla="*/ 25 h 393"/>
                <a:gd name="T24" fmla="*/ 23 w 276"/>
                <a:gd name="T25" fmla="*/ 24 h 393"/>
                <a:gd name="T26" fmla="*/ 53 w 276"/>
                <a:gd name="T27" fmla="*/ 21 h 393"/>
                <a:gd name="T28" fmla="*/ 66 w 276"/>
                <a:gd name="T29" fmla="*/ 18 h 393"/>
                <a:gd name="T30" fmla="*/ 69 w 276"/>
                <a:gd name="T31" fmla="*/ 16 h 393"/>
                <a:gd name="T32" fmla="*/ 67 w 276"/>
                <a:gd name="T33" fmla="*/ 14 h 393"/>
                <a:gd name="T34" fmla="*/ 62 w 276"/>
                <a:gd name="T35" fmla="*/ 12 h 393"/>
                <a:gd name="T36" fmla="*/ 66 w 276"/>
                <a:gd name="T37" fmla="*/ 11 h 393"/>
                <a:gd name="T38" fmla="*/ 87 w 276"/>
                <a:gd name="T39" fmla="*/ 10 h 393"/>
                <a:gd name="T40" fmla="*/ 107 w 276"/>
                <a:gd name="T41" fmla="*/ 8 h 393"/>
                <a:gd name="T42" fmla="*/ 115 w 276"/>
                <a:gd name="T43" fmla="*/ 6 h 393"/>
                <a:gd name="T44" fmla="*/ 122 w 276"/>
                <a:gd name="T45" fmla="*/ 5 h 393"/>
                <a:gd name="T46" fmla="*/ 153 w 276"/>
                <a:gd name="T47" fmla="*/ 4 h 393"/>
                <a:gd name="T48" fmla="*/ 188 w 276"/>
                <a:gd name="T49" fmla="*/ 3 h 393"/>
                <a:gd name="T50" fmla="*/ 216 w 276"/>
                <a:gd name="T51" fmla="*/ 1 h 393"/>
                <a:gd name="T52" fmla="*/ 225 w 276"/>
                <a:gd name="T53" fmla="*/ 1 h 393"/>
                <a:gd name="T54" fmla="*/ 229 w 276"/>
                <a:gd name="T55" fmla="*/ 4 h 393"/>
                <a:gd name="T56" fmla="*/ 242 w 276"/>
                <a:gd name="T57" fmla="*/ 6 h 393"/>
                <a:gd name="T58" fmla="*/ 263 w 276"/>
                <a:gd name="T59" fmla="*/ 8 h 393"/>
                <a:gd name="T60" fmla="*/ 268 w 276"/>
                <a:gd name="T61" fmla="*/ 9 h 393"/>
                <a:gd name="T62" fmla="*/ 251 w 276"/>
                <a:gd name="T63" fmla="*/ 9 h 393"/>
                <a:gd name="T64" fmla="*/ 238 w 276"/>
                <a:gd name="T65" fmla="*/ 10 h 393"/>
                <a:gd name="T66" fmla="*/ 236 w 276"/>
                <a:gd name="T67" fmla="*/ 12 h 3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6" h="393">
                  <a:moveTo>
                    <a:pt x="242" y="190"/>
                  </a:moveTo>
                  <a:lnTo>
                    <a:pt x="233" y="190"/>
                  </a:lnTo>
                  <a:lnTo>
                    <a:pt x="218" y="190"/>
                  </a:lnTo>
                  <a:lnTo>
                    <a:pt x="198" y="194"/>
                  </a:lnTo>
                  <a:lnTo>
                    <a:pt x="175" y="200"/>
                  </a:lnTo>
                  <a:lnTo>
                    <a:pt x="150" y="212"/>
                  </a:lnTo>
                  <a:lnTo>
                    <a:pt x="128" y="230"/>
                  </a:lnTo>
                  <a:lnTo>
                    <a:pt x="106" y="256"/>
                  </a:lnTo>
                  <a:lnTo>
                    <a:pt x="90" y="294"/>
                  </a:lnTo>
                  <a:lnTo>
                    <a:pt x="80" y="327"/>
                  </a:lnTo>
                  <a:lnTo>
                    <a:pt x="72" y="354"/>
                  </a:lnTo>
                  <a:lnTo>
                    <a:pt x="62" y="370"/>
                  </a:lnTo>
                  <a:lnTo>
                    <a:pt x="50" y="378"/>
                  </a:lnTo>
                  <a:lnTo>
                    <a:pt x="43" y="380"/>
                  </a:lnTo>
                  <a:lnTo>
                    <a:pt x="37" y="382"/>
                  </a:lnTo>
                  <a:lnTo>
                    <a:pt x="30" y="383"/>
                  </a:lnTo>
                  <a:lnTo>
                    <a:pt x="23" y="385"/>
                  </a:lnTo>
                  <a:lnTo>
                    <a:pt x="17" y="387"/>
                  </a:lnTo>
                  <a:lnTo>
                    <a:pt x="12" y="388"/>
                  </a:lnTo>
                  <a:lnTo>
                    <a:pt x="6" y="392"/>
                  </a:lnTo>
                  <a:lnTo>
                    <a:pt x="2" y="393"/>
                  </a:lnTo>
                  <a:lnTo>
                    <a:pt x="2" y="392"/>
                  </a:lnTo>
                  <a:lnTo>
                    <a:pt x="2" y="390"/>
                  </a:lnTo>
                  <a:lnTo>
                    <a:pt x="0" y="388"/>
                  </a:lnTo>
                  <a:lnTo>
                    <a:pt x="0" y="387"/>
                  </a:lnTo>
                  <a:lnTo>
                    <a:pt x="23" y="375"/>
                  </a:lnTo>
                  <a:lnTo>
                    <a:pt x="42" y="357"/>
                  </a:lnTo>
                  <a:lnTo>
                    <a:pt x="53" y="336"/>
                  </a:lnTo>
                  <a:lnTo>
                    <a:pt x="62" y="312"/>
                  </a:lnTo>
                  <a:lnTo>
                    <a:pt x="66" y="288"/>
                  </a:lnTo>
                  <a:lnTo>
                    <a:pt x="69" y="266"/>
                  </a:lnTo>
                  <a:lnTo>
                    <a:pt x="69" y="246"/>
                  </a:lnTo>
                  <a:lnTo>
                    <a:pt x="69" y="232"/>
                  </a:lnTo>
                  <a:lnTo>
                    <a:pt x="67" y="218"/>
                  </a:lnTo>
                  <a:lnTo>
                    <a:pt x="66" y="203"/>
                  </a:lnTo>
                  <a:lnTo>
                    <a:pt x="62" y="187"/>
                  </a:lnTo>
                  <a:lnTo>
                    <a:pt x="57" y="169"/>
                  </a:lnTo>
                  <a:lnTo>
                    <a:pt x="66" y="167"/>
                  </a:lnTo>
                  <a:lnTo>
                    <a:pt x="77" y="161"/>
                  </a:lnTo>
                  <a:lnTo>
                    <a:pt x="87" y="149"/>
                  </a:lnTo>
                  <a:lnTo>
                    <a:pt x="99" y="136"/>
                  </a:lnTo>
                  <a:lnTo>
                    <a:pt x="107" y="121"/>
                  </a:lnTo>
                  <a:lnTo>
                    <a:pt x="113" y="104"/>
                  </a:lnTo>
                  <a:lnTo>
                    <a:pt x="115" y="88"/>
                  </a:lnTo>
                  <a:lnTo>
                    <a:pt x="110" y="70"/>
                  </a:lnTo>
                  <a:lnTo>
                    <a:pt x="122" y="68"/>
                  </a:lnTo>
                  <a:lnTo>
                    <a:pt x="138" y="63"/>
                  </a:lnTo>
                  <a:lnTo>
                    <a:pt x="153" y="57"/>
                  </a:lnTo>
                  <a:lnTo>
                    <a:pt x="172" y="47"/>
                  </a:lnTo>
                  <a:lnTo>
                    <a:pt x="188" y="37"/>
                  </a:lnTo>
                  <a:lnTo>
                    <a:pt x="203" y="25"/>
                  </a:lnTo>
                  <a:lnTo>
                    <a:pt x="216" y="12"/>
                  </a:lnTo>
                  <a:lnTo>
                    <a:pt x="225" y="0"/>
                  </a:lnTo>
                  <a:lnTo>
                    <a:pt x="225" y="15"/>
                  </a:lnTo>
                  <a:lnTo>
                    <a:pt x="226" y="33"/>
                  </a:lnTo>
                  <a:lnTo>
                    <a:pt x="229" y="53"/>
                  </a:lnTo>
                  <a:lnTo>
                    <a:pt x="235" y="71"/>
                  </a:lnTo>
                  <a:lnTo>
                    <a:pt x="242" y="90"/>
                  </a:lnTo>
                  <a:lnTo>
                    <a:pt x="252" y="106"/>
                  </a:lnTo>
                  <a:lnTo>
                    <a:pt x="263" y="119"/>
                  </a:lnTo>
                  <a:lnTo>
                    <a:pt x="276" y="129"/>
                  </a:lnTo>
                  <a:lnTo>
                    <a:pt x="268" y="131"/>
                  </a:lnTo>
                  <a:lnTo>
                    <a:pt x="259" y="134"/>
                  </a:lnTo>
                  <a:lnTo>
                    <a:pt x="251" y="139"/>
                  </a:lnTo>
                  <a:lnTo>
                    <a:pt x="243" y="146"/>
                  </a:lnTo>
                  <a:lnTo>
                    <a:pt x="238" y="154"/>
                  </a:lnTo>
                  <a:lnTo>
                    <a:pt x="236" y="166"/>
                  </a:lnTo>
                  <a:lnTo>
                    <a:pt x="236" y="177"/>
                  </a:lnTo>
                  <a:lnTo>
                    <a:pt x="242" y="19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1" name="Freeform 297"/>
            <p:cNvSpPr>
              <a:spLocks/>
            </p:cNvSpPr>
            <p:nvPr/>
          </p:nvSpPr>
          <p:spPr bwMode="auto">
            <a:xfrm>
              <a:off x="540" y="79"/>
              <a:ext cx="239" cy="141"/>
            </a:xfrm>
            <a:custGeom>
              <a:avLst/>
              <a:gdLst>
                <a:gd name="T0" fmla="*/ 181 w 239"/>
                <a:gd name="T1" fmla="*/ 17 h 280"/>
                <a:gd name="T2" fmla="*/ 190 w 239"/>
                <a:gd name="T3" fmla="*/ 16 h 280"/>
                <a:gd name="T4" fmla="*/ 204 w 239"/>
                <a:gd name="T5" fmla="*/ 16 h 280"/>
                <a:gd name="T6" fmla="*/ 214 w 239"/>
                <a:gd name="T7" fmla="*/ 16 h 280"/>
                <a:gd name="T8" fmla="*/ 217 w 239"/>
                <a:gd name="T9" fmla="*/ 17 h 280"/>
                <a:gd name="T10" fmla="*/ 224 w 239"/>
                <a:gd name="T11" fmla="*/ 17 h 280"/>
                <a:gd name="T12" fmla="*/ 236 w 239"/>
                <a:gd name="T13" fmla="*/ 17 h 280"/>
                <a:gd name="T14" fmla="*/ 239 w 239"/>
                <a:gd name="T15" fmla="*/ 17 h 280"/>
                <a:gd name="T16" fmla="*/ 234 w 239"/>
                <a:gd name="T17" fmla="*/ 16 h 280"/>
                <a:gd name="T18" fmla="*/ 226 w 239"/>
                <a:gd name="T19" fmla="*/ 16 h 280"/>
                <a:gd name="T20" fmla="*/ 219 w 239"/>
                <a:gd name="T21" fmla="*/ 16 h 280"/>
                <a:gd name="T22" fmla="*/ 207 w 239"/>
                <a:gd name="T23" fmla="*/ 16 h 280"/>
                <a:gd name="T24" fmla="*/ 199 w 239"/>
                <a:gd name="T25" fmla="*/ 15 h 280"/>
                <a:gd name="T26" fmla="*/ 196 w 239"/>
                <a:gd name="T27" fmla="*/ 14 h 280"/>
                <a:gd name="T28" fmla="*/ 196 w 239"/>
                <a:gd name="T29" fmla="*/ 14 h 280"/>
                <a:gd name="T30" fmla="*/ 200 w 239"/>
                <a:gd name="T31" fmla="*/ 14 h 280"/>
                <a:gd name="T32" fmla="*/ 206 w 239"/>
                <a:gd name="T33" fmla="*/ 13 h 280"/>
                <a:gd name="T34" fmla="*/ 217 w 239"/>
                <a:gd name="T35" fmla="*/ 13 h 280"/>
                <a:gd name="T36" fmla="*/ 227 w 239"/>
                <a:gd name="T37" fmla="*/ 11 h 280"/>
                <a:gd name="T38" fmla="*/ 219 w 239"/>
                <a:gd name="T39" fmla="*/ 8 h 280"/>
                <a:gd name="T40" fmla="*/ 189 w 239"/>
                <a:gd name="T41" fmla="*/ 5 h 280"/>
                <a:gd name="T42" fmla="*/ 133 w 239"/>
                <a:gd name="T43" fmla="*/ 3 h 280"/>
                <a:gd name="T44" fmla="*/ 83 w 239"/>
                <a:gd name="T45" fmla="*/ 2 h 280"/>
                <a:gd name="T46" fmla="*/ 54 w 239"/>
                <a:gd name="T47" fmla="*/ 2 h 280"/>
                <a:gd name="T48" fmla="*/ 27 w 239"/>
                <a:gd name="T49" fmla="*/ 1 h 280"/>
                <a:gd name="T50" fmla="*/ 7 w 239"/>
                <a:gd name="T51" fmla="*/ 1 h 280"/>
                <a:gd name="T52" fmla="*/ 8 w 239"/>
                <a:gd name="T53" fmla="*/ 1 h 280"/>
                <a:gd name="T54" fmla="*/ 23 w 239"/>
                <a:gd name="T55" fmla="*/ 3 h 280"/>
                <a:gd name="T56" fmla="*/ 34 w 239"/>
                <a:gd name="T57" fmla="*/ 6 h 280"/>
                <a:gd name="T58" fmla="*/ 43 w 239"/>
                <a:gd name="T59" fmla="*/ 8 h 280"/>
                <a:gd name="T60" fmla="*/ 50 w 239"/>
                <a:gd name="T61" fmla="*/ 10 h 280"/>
                <a:gd name="T62" fmla="*/ 65 w 239"/>
                <a:gd name="T63" fmla="*/ 13 h 280"/>
                <a:gd name="T64" fmla="*/ 97 w 239"/>
                <a:gd name="T65" fmla="*/ 16 h 280"/>
                <a:gd name="T66" fmla="*/ 147 w 239"/>
                <a:gd name="T67" fmla="*/ 18 h 2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39" h="280">
                  <a:moveTo>
                    <a:pt x="181" y="280"/>
                  </a:moveTo>
                  <a:lnTo>
                    <a:pt x="181" y="270"/>
                  </a:lnTo>
                  <a:lnTo>
                    <a:pt x="184" y="260"/>
                  </a:lnTo>
                  <a:lnTo>
                    <a:pt x="190" y="254"/>
                  </a:lnTo>
                  <a:lnTo>
                    <a:pt x="197" y="250"/>
                  </a:lnTo>
                  <a:lnTo>
                    <a:pt x="204" y="250"/>
                  </a:lnTo>
                  <a:lnTo>
                    <a:pt x="210" y="252"/>
                  </a:lnTo>
                  <a:lnTo>
                    <a:pt x="214" y="255"/>
                  </a:lnTo>
                  <a:lnTo>
                    <a:pt x="216" y="259"/>
                  </a:lnTo>
                  <a:lnTo>
                    <a:pt x="217" y="260"/>
                  </a:lnTo>
                  <a:lnTo>
                    <a:pt x="220" y="262"/>
                  </a:lnTo>
                  <a:lnTo>
                    <a:pt x="224" y="262"/>
                  </a:lnTo>
                  <a:lnTo>
                    <a:pt x="230" y="264"/>
                  </a:lnTo>
                  <a:lnTo>
                    <a:pt x="236" y="265"/>
                  </a:lnTo>
                  <a:lnTo>
                    <a:pt x="239" y="265"/>
                  </a:lnTo>
                  <a:lnTo>
                    <a:pt x="239" y="264"/>
                  </a:lnTo>
                  <a:lnTo>
                    <a:pt x="237" y="260"/>
                  </a:lnTo>
                  <a:lnTo>
                    <a:pt x="234" y="255"/>
                  </a:lnTo>
                  <a:lnTo>
                    <a:pt x="230" y="250"/>
                  </a:lnTo>
                  <a:lnTo>
                    <a:pt x="226" y="247"/>
                  </a:lnTo>
                  <a:lnTo>
                    <a:pt x="221" y="242"/>
                  </a:lnTo>
                  <a:lnTo>
                    <a:pt x="219" y="246"/>
                  </a:lnTo>
                  <a:lnTo>
                    <a:pt x="213" y="247"/>
                  </a:lnTo>
                  <a:lnTo>
                    <a:pt x="207" y="246"/>
                  </a:lnTo>
                  <a:lnTo>
                    <a:pt x="201" y="242"/>
                  </a:lnTo>
                  <a:lnTo>
                    <a:pt x="199" y="236"/>
                  </a:lnTo>
                  <a:lnTo>
                    <a:pt x="196" y="229"/>
                  </a:lnTo>
                  <a:lnTo>
                    <a:pt x="196" y="222"/>
                  </a:lnTo>
                  <a:lnTo>
                    <a:pt x="196" y="217"/>
                  </a:lnTo>
                  <a:lnTo>
                    <a:pt x="196" y="214"/>
                  </a:lnTo>
                  <a:lnTo>
                    <a:pt x="197" y="211"/>
                  </a:lnTo>
                  <a:lnTo>
                    <a:pt x="200" y="209"/>
                  </a:lnTo>
                  <a:lnTo>
                    <a:pt x="201" y="206"/>
                  </a:lnTo>
                  <a:lnTo>
                    <a:pt x="206" y="201"/>
                  </a:lnTo>
                  <a:lnTo>
                    <a:pt x="211" y="198"/>
                  </a:lnTo>
                  <a:lnTo>
                    <a:pt x="217" y="196"/>
                  </a:lnTo>
                  <a:lnTo>
                    <a:pt x="221" y="196"/>
                  </a:lnTo>
                  <a:lnTo>
                    <a:pt x="227" y="168"/>
                  </a:lnTo>
                  <a:lnTo>
                    <a:pt x="226" y="140"/>
                  </a:lnTo>
                  <a:lnTo>
                    <a:pt x="219" y="115"/>
                  </a:lnTo>
                  <a:lnTo>
                    <a:pt x="207" y="90"/>
                  </a:lnTo>
                  <a:lnTo>
                    <a:pt x="189" y="71"/>
                  </a:lnTo>
                  <a:lnTo>
                    <a:pt x="164" y="52"/>
                  </a:lnTo>
                  <a:lnTo>
                    <a:pt x="133" y="39"/>
                  </a:lnTo>
                  <a:lnTo>
                    <a:pt x="97" y="29"/>
                  </a:lnTo>
                  <a:lnTo>
                    <a:pt x="83" y="28"/>
                  </a:lnTo>
                  <a:lnTo>
                    <a:pt x="68" y="23"/>
                  </a:lnTo>
                  <a:lnTo>
                    <a:pt x="54" y="19"/>
                  </a:lnTo>
                  <a:lnTo>
                    <a:pt x="40" y="14"/>
                  </a:lnTo>
                  <a:lnTo>
                    <a:pt x="27" y="11"/>
                  </a:lnTo>
                  <a:lnTo>
                    <a:pt x="15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3"/>
                  </a:lnTo>
                  <a:lnTo>
                    <a:pt x="15" y="29"/>
                  </a:lnTo>
                  <a:lnTo>
                    <a:pt x="23" y="47"/>
                  </a:lnTo>
                  <a:lnTo>
                    <a:pt x="30" y="66"/>
                  </a:lnTo>
                  <a:lnTo>
                    <a:pt x="34" y="85"/>
                  </a:lnTo>
                  <a:lnTo>
                    <a:pt x="38" y="104"/>
                  </a:lnTo>
                  <a:lnTo>
                    <a:pt x="43" y="122"/>
                  </a:lnTo>
                  <a:lnTo>
                    <a:pt x="45" y="138"/>
                  </a:lnTo>
                  <a:lnTo>
                    <a:pt x="50" y="156"/>
                  </a:lnTo>
                  <a:lnTo>
                    <a:pt x="55" y="176"/>
                  </a:lnTo>
                  <a:lnTo>
                    <a:pt x="65" y="199"/>
                  </a:lnTo>
                  <a:lnTo>
                    <a:pt x="80" y="224"/>
                  </a:lnTo>
                  <a:lnTo>
                    <a:pt x="97" y="246"/>
                  </a:lnTo>
                  <a:lnTo>
                    <a:pt x="120" y="264"/>
                  </a:lnTo>
                  <a:lnTo>
                    <a:pt x="147" y="275"/>
                  </a:lnTo>
                  <a:lnTo>
                    <a:pt x="181" y="2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2" name="Freeform 298"/>
            <p:cNvSpPr>
              <a:spLocks/>
            </p:cNvSpPr>
            <p:nvPr/>
          </p:nvSpPr>
          <p:spPr bwMode="auto">
            <a:xfrm>
              <a:off x="797" y="163"/>
              <a:ext cx="26" cy="14"/>
            </a:xfrm>
            <a:custGeom>
              <a:avLst/>
              <a:gdLst>
                <a:gd name="T0" fmla="*/ 0 w 26"/>
                <a:gd name="T1" fmla="*/ 0 h 30"/>
                <a:gd name="T2" fmla="*/ 2 w 26"/>
                <a:gd name="T3" fmla="*/ 0 h 30"/>
                <a:gd name="T4" fmla="*/ 5 w 26"/>
                <a:gd name="T5" fmla="*/ 0 h 30"/>
                <a:gd name="T6" fmla="*/ 9 w 26"/>
                <a:gd name="T7" fmla="*/ 0 h 30"/>
                <a:gd name="T8" fmla="*/ 13 w 26"/>
                <a:gd name="T9" fmla="*/ 0 h 30"/>
                <a:gd name="T10" fmla="*/ 19 w 26"/>
                <a:gd name="T11" fmla="*/ 0 h 30"/>
                <a:gd name="T12" fmla="*/ 22 w 26"/>
                <a:gd name="T13" fmla="*/ 0 h 30"/>
                <a:gd name="T14" fmla="*/ 25 w 26"/>
                <a:gd name="T15" fmla="*/ 0 h 30"/>
                <a:gd name="T16" fmla="*/ 26 w 26"/>
                <a:gd name="T17" fmla="*/ 0 h 30"/>
                <a:gd name="T18" fmla="*/ 25 w 26"/>
                <a:gd name="T19" fmla="*/ 1 h 30"/>
                <a:gd name="T20" fmla="*/ 22 w 26"/>
                <a:gd name="T21" fmla="*/ 1 h 30"/>
                <a:gd name="T22" fmla="*/ 19 w 26"/>
                <a:gd name="T23" fmla="*/ 1 h 30"/>
                <a:gd name="T24" fmla="*/ 15 w 26"/>
                <a:gd name="T25" fmla="*/ 1 h 30"/>
                <a:gd name="T26" fmla="*/ 10 w 26"/>
                <a:gd name="T27" fmla="*/ 1 h 30"/>
                <a:gd name="T28" fmla="*/ 6 w 26"/>
                <a:gd name="T29" fmla="*/ 1 h 30"/>
                <a:gd name="T30" fmla="*/ 2 w 26"/>
                <a:gd name="T31" fmla="*/ 1 h 30"/>
                <a:gd name="T32" fmla="*/ 0 w 2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0">
                  <a:moveTo>
                    <a:pt x="0" y="13"/>
                  </a:moveTo>
                  <a:lnTo>
                    <a:pt x="2" y="7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5" y="10"/>
                  </a:lnTo>
                  <a:lnTo>
                    <a:pt x="26" y="15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19" y="28"/>
                  </a:lnTo>
                  <a:lnTo>
                    <a:pt x="15" y="30"/>
                  </a:lnTo>
                  <a:lnTo>
                    <a:pt x="10" y="28"/>
                  </a:lnTo>
                  <a:lnTo>
                    <a:pt x="6" y="23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3" name="Freeform 299"/>
            <p:cNvSpPr>
              <a:spLocks/>
            </p:cNvSpPr>
            <p:nvPr/>
          </p:nvSpPr>
          <p:spPr bwMode="auto">
            <a:xfrm>
              <a:off x="849" y="182"/>
              <a:ext cx="26" cy="16"/>
            </a:xfrm>
            <a:custGeom>
              <a:avLst/>
              <a:gdLst>
                <a:gd name="T0" fmla="*/ 1 w 26"/>
                <a:gd name="T1" fmla="*/ 1 h 31"/>
                <a:gd name="T2" fmla="*/ 7 w 26"/>
                <a:gd name="T3" fmla="*/ 1 h 31"/>
                <a:gd name="T4" fmla="*/ 13 w 26"/>
                <a:gd name="T5" fmla="*/ 0 h 31"/>
                <a:gd name="T6" fmla="*/ 18 w 26"/>
                <a:gd name="T7" fmla="*/ 1 h 31"/>
                <a:gd name="T8" fmla="*/ 23 w 26"/>
                <a:gd name="T9" fmla="*/ 1 h 31"/>
                <a:gd name="T10" fmla="*/ 26 w 26"/>
                <a:gd name="T11" fmla="*/ 1 h 31"/>
                <a:gd name="T12" fmla="*/ 26 w 26"/>
                <a:gd name="T13" fmla="*/ 1 h 31"/>
                <a:gd name="T14" fmla="*/ 26 w 26"/>
                <a:gd name="T15" fmla="*/ 2 h 31"/>
                <a:gd name="T16" fmla="*/ 24 w 26"/>
                <a:gd name="T17" fmla="*/ 2 h 31"/>
                <a:gd name="T18" fmla="*/ 20 w 26"/>
                <a:gd name="T19" fmla="*/ 2 h 31"/>
                <a:gd name="T20" fmla="*/ 14 w 26"/>
                <a:gd name="T21" fmla="*/ 2 h 31"/>
                <a:gd name="T22" fmla="*/ 7 w 26"/>
                <a:gd name="T23" fmla="*/ 2 h 31"/>
                <a:gd name="T24" fmla="*/ 3 w 26"/>
                <a:gd name="T25" fmla="*/ 2 h 31"/>
                <a:gd name="T26" fmla="*/ 1 w 26"/>
                <a:gd name="T27" fmla="*/ 2 h 31"/>
                <a:gd name="T28" fmla="*/ 0 w 26"/>
                <a:gd name="T29" fmla="*/ 1 h 31"/>
                <a:gd name="T30" fmla="*/ 0 w 26"/>
                <a:gd name="T31" fmla="*/ 1 h 31"/>
                <a:gd name="T32" fmla="*/ 1 w 26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1">
                  <a:moveTo>
                    <a:pt x="1" y="5"/>
                  </a:moveTo>
                  <a:lnTo>
                    <a:pt x="7" y="2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6" y="16"/>
                  </a:lnTo>
                  <a:lnTo>
                    <a:pt x="26" y="23"/>
                  </a:lnTo>
                  <a:lnTo>
                    <a:pt x="24" y="30"/>
                  </a:lnTo>
                  <a:lnTo>
                    <a:pt x="20" y="31"/>
                  </a:lnTo>
                  <a:lnTo>
                    <a:pt x="14" y="31"/>
                  </a:lnTo>
                  <a:lnTo>
                    <a:pt x="7" y="30"/>
                  </a:lnTo>
                  <a:lnTo>
                    <a:pt x="3" y="25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4" name="Freeform 300"/>
            <p:cNvSpPr>
              <a:spLocks/>
            </p:cNvSpPr>
            <p:nvPr/>
          </p:nvSpPr>
          <p:spPr bwMode="auto">
            <a:xfrm>
              <a:off x="787" y="201"/>
              <a:ext cx="26" cy="16"/>
            </a:xfrm>
            <a:custGeom>
              <a:avLst/>
              <a:gdLst>
                <a:gd name="T0" fmla="*/ 3 w 26"/>
                <a:gd name="T1" fmla="*/ 1 h 31"/>
                <a:gd name="T2" fmla="*/ 6 w 26"/>
                <a:gd name="T3" fmla="*/ 1 h 31"/>
                <a:gd name="T4" fmla="*/ 12 w 26"/>
                <a:gd name="T5" fmla="*/ 0 h 31"/>
                <a:gd name="T6" fmla="*/ 17 w 26"/>
                <a:gd name="T7" fmla="*/ 0 h 31"/>
                <a:gd name="T8" fmla="*/ 23 w 26"/>
                <a:gd name="T9" fmla="*/ 1 h 31"/>
                <a:gd name="T10" fmla="*/ 26 w 26"/>
                <a:gd name="T11" fmla="*/ 1 h 31"/>
                <a:gd name="T12" fmla="*/ 26 w 26"/>
                <a:gd name="T13" fmla="*/ 1 h 31"/>
                <a:gd name="T14" fmla="*/ 25 w 26"/>
                <a:gd name="T15" fmla="*/ 2 h 31"/>
                <a:gd name="T16" fmla="*/ 22 w 26"/>
                <a:gd name="T17" fmla="*/ 2 h 31"/>
                <a:gd name="T18" fmla="*/ 19 w 26"/>
                <a:gd name="T19" fmla="*/ 2 h 31"/>
                <a:gd name="T20" fmla="*/ 13 w 26"/>
                <a:gd name="T21" fmla="*/ 2 h 31"/>
                <a:gd name="T22" fmla="*/ 7 w 26"/>
                <a:gd name="T23" fmla="*/ 2 h 31"/>
                <a:gd name="T24" fmla="*/ 3 w 26"/>
                <a:gd name="T25" fmla="*/ 2 h 31"/>
                <a:gd name="T26" fmla="*/ 0 w 26"/>
                <a:gd name="T27" fmla="*/ 2 h 31"/>
                <a:gd name="T28" fmla="*/ 0 w 26"/>
                <a:gd name="T29" fmla="*/ 1 h 31"/>
                <a:gd name="T30" fmla="*/ 2 w 26"/>
                <a:gd name="T31" fmla="*/ 1 h 31"/>
                <a:gd name="T32" fmla="*/ 3 w 26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1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3"/>
                  </a:lnTo>
                  <a:lnTo>
                    <a:pt x="26" y="10"/>
                  </a:lnTo>
                  <a:lnTo>
                    <a:pt x="26" y="16"/>
                  </a:lnTo>
                  <a:lnTo>
                    <a:pt x="25" y="23"/>
                  </a:lnTo>
                  <a:lnTo>
                    <a:pt x="22" y="26"/>
                  </a:lnTo>
                  <a:lnTo>
                    <a:pt x="19" y="30"/>
                  </a:lnTo>
                  <a:lnTo>
                    <a:pt x="13" y="31"/>
                  </a:lnTo>
                  <a:lnTo>
                    <a:pt x="7" y="3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5" name="Freeform 301"/>
            <p:cNvSpPr>
              <a:spLocks/>
            </p:cNvSpPr>
            <p:nvPr/>
          </p:nvSpPr>
          <p:spPr bwMode="auto">
            <a:xfrm>
              <a:off x="744" y="182"/>
              <a:ext cx="27" cy="15"/>
            </a:xfrm>
            <a:custGeom>
              <a:avLst/>
              <a:gdLst>
                <a:gd name="T0" fmla="*/ 5 w 27"/>
                <a:gd name="T1" fmla="*/ 1 h 30"/>
                <a:gd name="T2" fmla="*/ 2 w 27"/>
                <a:gd name="T3" fmla="*/ 1 h 30"/>
                <a:gd name="T4" fmla="*/ 0 w 27"/>
                <a:gd name="T5" fmla="*/ 1 h 30"/>
                <a:gd name="T6" fmla="*/ 0 w 27"/>
                <a:gd name="T7" fmla="*/ 2 h 30"/>
                <a:gd name="T8" fmla="*/ 3 w 27"/>
                <a:gd name="T9" fmla="*/ 2 h 30"/>
                <a:gd name="T10" fmla="*/ 7 w 27"/>
                <a:gd name="T11" fmla="*/ 2 h 30"/>
                <a:gd name="T12" fmla="*/ 13 w 27"/>
                <a:gd name="T13" fmla="*/ 2 h 30"/>
                <a:gd name="T14" fmla="*/ 19 w 27"/>
                <a:gd name="T15" fmla="*/ 2 h 30"/>
                <a:gd name="T16" fmla="*/ 23 w 27"/>
                <a:gd name="T17" fmla="*/ 2 h 30"/>
                <a:gd name="T18" fmla="*/ 26 w 27"/>
                <a:gd name="T19" fmla="*/ 2 h 30"/>
                <a:gd name="T20" fmla="*/ 27 w 27"/>
                <a:gd name="T21" fmla="*/ 2 h 30"/>
                <a:gd name="T22" fmla="*/ 27 w 27"/>
                <a:gd name="T23" fmla="*/ 1 h 30"/>
                <a:gd name="T24" fmla="*/ 26 w 27"/>
                <a:gd name="T25" fmla="*/ 1 h 30"/>
                <a:gd name="T26" fmla="*/ 22 w 27"/>
                <a:gd name="T27" fmla="*/ 1 h 30"/>
                <a:gd name="T28" fmla="*/ 16 w 27"/>
                <a:gd name="T29" fmla="*/ 0 h 30"/>
                <a:gd name="T30" fmla="*/ 9 w 27"/>
                <a:gd name="T31" fmla="*/ 0 h 30"/>
                <a:gd name="T32" fmla="*/ 5 w 27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30">
                  <a:moveTo>
                    <a:pt x="5" y="2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7" y="28"/>
                  </a:lnTo>
                  <a:lnTo>
                    <a:pt x="13" y="30"/>
                  </a:lnTo>
                  <a:lnTo>
                    <a:pt x="19" y="30"/>
                  </a:lnTo>
                  <a:lnTo>
                    <a:pt x="23" y="26"/>
                  </a:lnTo>
                  <a:lnTo>
                    <a:pt x="26" y="23"/>
                  </a:lnTo>
                  <a:lnTo>
                    <a:pt x="27" y="18"/>
                  </a:lnTo>
                  <a:lnTo>
                    <a:pt x="27" y="13"/>
                  </a:lnTo>
                  <a:lnTo>
                    <a:pt x="26" y="8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6" name="Freeform 302"/>
            <p:cNvSpPr>
              <a:spLocks/>
            </p:cNvSpPr>
            <p:nvPr/>
          </p:nvSpPr>
          <p:spPr bwMode="auto">
            <a:xfrm>
              <a:off x="729" y="211"/>
              <a:ext cx="22" cy="14"/>
            </a:xfrm>
            <a:custGeom>
              <a:avLst/>
              <a:gdLst>
                <a:gd name="T0" fmla="*/ 0 w 22"/>
                <a:gd name="T1" fmla="*/ 2 h 26"/>
                <a:gd name="T2" fmla="*/ 0 w 22"/>
                <a:gd name="T3" fmla="*/ 1 h 26"/>
                <a:gd name="T4" fmla="*/ 0 w 22"/>
                <a:gd name="T5" fmla="*/ 1 h 26"/>
                <a:gd name="T6" fmla="*/ 2 w 22"/>
                <a:gd name="T7" fmla="*/ 1 h 26"/>
                <a:gd name="T8" fmla="*/ 8 w 22"/>
                <a:gd name="T9" fmla="*/ 1 h 26"/>
                <a:gd name="T10" fmla="*/ 14 w 22"/>
                <a:gd name="T11" fmla="*/ 0 h 26"/>
                <a:gd name="T12" fmla="*/ 18 w 22"/>
                <a:gd name="T13" fmla="*/ 1 h 26"/>
                <a:gd name="T14" fmla="*/ 21 w 22"/>
                <a:gd name="T15" fmla="*/ 1 h 26"/>
                <a:gd name="T16" fmla="*/ 22 w 22"/>
                <a:gd name="T17" fmla="*/ 1 h 26"/>
                <a:gd name="T18" fmla="*/ 22 w 22"/>
                <a:gd name="T19" fmla="*/ 1 h 26"/>
                <a:gd name="T20" fmla="*/ 21 w 22"/>
                <a:gd name="T21" fmla="*/ 2 h 26"/>
                <a:gd name="T22" fmla="*/ 17 w 22"/>
                <a:gd name="T23" fmla="*/ 2 h 26"/>
                <a:gd name="T24" fmla="*/ 14 w 22"/>
                <a:gd name="T25" fmla="*/ 2 h 26"/>
                <a:gd name="T26" fmla="*/ 10 w 22"/>
                <a:gd name="T27" fmla="*/ 2 h 26"/>
                <a:gd name="T28" fmla="*/ 5 w 22"/>
                <a:gd name="T29" fmla="*/ 2 h 26"/>
                <a:gd name="T30" fmla="*/ 1 w 22"/>
                <a:gd name="T31" fmla="*/ 2 h 26"/>
                <a:gd name="T32" fmla="*/ 0 w 22"/>
                <a:gd name="T33" fmla="*/ 2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6">
                  <a:moveTo>
                    <a:pt x="0" y="18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2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21" y="5"/>
                  </a:lnTo>
                  <a:lnTo>
                    <a:pt x="22" y="8"/>
                  </a:lnTo>
                  <a:lnTo>
                    <a:pt x="22" y="13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5" y="24"/>
                  </a:lnTo>
                  <a:lnTo>
                    <a:pt x="1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7" name="Freeform 303"/>
            <p:cNvSpPr>
              <a:spLocks/>
            </p:cNvSpPr>
            <p:nvPr/>
          </p:nvSpPr>
          <p:spPr bwMode="auto">
            <a:xfrm>
              <a:off x="770" y="233"/>
              <a:ext cx="20" cy="15"/>
            </a:xfrm>
            <a:custGeom>
              <a:avLst/>
              <a:gdLst>
                <a:gd name="T0" fmla="*/ 7 w 20"/>
                <a:gd name="T1" fmla="*/ 1 h 31"/>
                <a:gd name="T2" fmla="*/ 3 w 20"/>
                <a:gd name="T3" fmla="*/ 1 h 31"/>
                <a:gd name="T4" fmla="*/ 1 w 20"/>
                <a:gd name="T5" fmla="*/ 1 h 31"/>
                <a:gd name="T6" fmla="*/ 0 w 20"/>
                <a:gd name="T7" fmla="*/ 1 h 31"/>
                <a:gd name="T8" fmla="*/ 0 w 20"/>
                <a:gd name="T9" fmla="*/ 0 h 31"/>
                <a:gd name="T10" fmla="*/ 1 w 20"/>
                <a:gd name="T11" fmla="*/ 0 h 31"/>
                <a:gd name="T12" fmla="*/ 6 w 20"/>
                <a:gd name="T13" fmla="*/ 0 h 31"/>
                <a:gd name="T14" fmla="*/ 9 w 20"/>
                <a:gd name="T15" fmla="*/ 0 h 31"/>
                <a:gd name="T16" fmla="*/ 13 w 20"/>
                <a:gd name="T17" fmla="*/ 0 h 31"/>
                <a:gd name="T18" fmla="*/ 16 w 20"/>
                <a:gd name="T19" fmla="*/ 0 h 31"/>
                <a:gd name="T20" fmla="*/ 19 w 20"/>
                <a:gd name="T21" fmla="*/ 0 h 31"/>
                <a:gd name="T22" fmla="*/ 20 w 20"/>
                <a:gd name="T23" fmla="*/ 0 h 31"/>
                <a:gd name="T24" fmla="*/ 20 w 20"/>
                <a:gd name="T25" fmla="*/ 1 h 31"/>
                <a:gd name="T26" fmla="*/ 19 w 20"/>
                <a:gd name="T27" fmla="*/ 1 h 31"/>
                <a:gd name="T28" fmla="*/ 16 w 20"/>
                <a:gd name="T29" fmla="*/ 1 h 31"/>
                <a:gd name="T30" fmla="*/ 13 w 20"/>
                <a:gd name="T31" fmla="*/ 1 h 31"/>
                <a:gd name="T32" fmla="*/ 7 w 20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1">
                  <a:moveTo>
                    <a:pt x="7" y="31"/>
                  </a:moveTo>
                  <a:lnTo>
                    <a:pt x="3" y="29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1" y="8"/>
                  </a:lnTo>
                  <a:lnTo>
                    <a:pt x="6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20" y="11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6"/>
                  </a:lnTo>
                  <a:lnTo>
                    <a:pt x="13" y="29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8" name="Freeform 304"/>
            <p:cNvSpPr>
              <a:spLocks/>
            </p:cNvSpPr>
            <p:nvPr/>
          </p:nvSpPr>
          <p:spPr bwMode="auto">
            <a:xfrm>
              <a:off x="807" y="218"/>
              <a:ext cx="25" cy="17"/>
            </a:xfrm>
            <a:custGeom>
              <a:avLst/>
              <a:gdLst>
                <a:gd name="T0" fmla="*/ 2 w 25"/>
                <a:gd name="T1" fmla="*/ 1 h 35"/>
                <a:gd name="T2" fmla="*/ 3 w 25"/>
                <a:gd name="T3" fmla="*/ 0 h 35"/>
                <a:gd name="T4" fmla="*/ 6 w 25"/>
                <a:gd name="T5" fmla="*/ 0 h 35"/>
                <a:gd name="T6" fmla="*/ 9 w 25"/>
                <a:gd name="T7" fmla="*/ 0 h 35"/>
                <a:gd name="T8" fmla="*/ 15 w 25"/>
                <a:gd name="T9" fmla="*/ 0 h 35"/>
                <a:gd name="T10" fmla="*/ 20 w 25"/>
                <a:gd name="T11" fmla="*/ 0 h 35"/>
                <a:gd name="T12" fmla="*/ 25 w 25"/>
                <a:gd name="T13" fmla="*/ 0 h 35"/>
                <a:gd name="T14" fmla="*/ 25 w 25"/>
                <a:gd name="T15" fmla="*/ 0 h 35"/>
                <a:gd name="T16" fmla="*/ 25 w 25"/>
                <a:gd name="T17" fmla="*/ 1 h 35"/>
                <a:gd name="T18" fmla="*/ 22 w 25"/>
                <a:gd name="T19" fmla="*/ 1 h 35"/>
                <a:gd name="T20" fmla="*/ 17 w 25"/>
                <a:gd name="T21" fmla="*/ 1 h 35"/>
                <a:gd name="T22" fmla="*/ 12 w 25"/>
                <a:gd name="T23" fmla="*/ 2 h 35"/>
                <a:gd name="T24" fmla="*/ 7 w 25"/>
                <a:gd name="T25" fmla="*/ 2 h 35"/>
                <a:gd name="T26" fmla="*/ 5 w 25"/>
                <a:gd name="T27" fmla="*/ 2 h 35"/>
                <a:gd name="T28" fmla="*/ 2 w 25"/>
                <a:gd name="T29" fmla="*/ 1 h 35"/>
                <a:gd name="T30" fmla="*/ 0 w 25"/>
                <a:gd name="T31" fmla="*/ 1 h 35"/>
                <a:gd name="T32" fmla="*/ 2 w 25"/>
                <a:gd name="T33" fmla="*/ 1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5">
                  <a:moveTo>
                    <a:pt x="2" y="18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2" y="25"/>
                  </a:lnTo>
                  <a:lnTo>
                    <a:pt x="17" y="30"/>
                  </a:lnTo>
                  <a:lnTo>
                    <a:pt x="12" y="33"/>
                  </a:lnTo>
                  <a:lnTo>
                    <a:pt x="7" y="35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0" y="23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89" name="Freeform 305"/>
            <p:cNvSpPr>
              <a:spLocks/>
            </p:cNvSpPr>
            <p:nvPr/>
          </p:nvSpPr>
          <p:spPr bwMode="auto">
            <a:xfrm>
              <a:off x="839" y="222"/>
              <a:ext cx="24" cy="13"/>
            </a:xfrm>
            <a:custGeom>
              <a:avLst/>
              <a:gdLst>
                <a:gd name="T0" fmla="*/ 18 w 24"/>
                <a:gd name="T1" fmla="*/ 0 h 27"/>
                <a:gd name="T2" fmla="*/ 21 w 24"/>
                <a:gd name="T3" fmla="*/ 0 h 27"/>
                <a:gd name="T4" fmla="*/ 23 w 24"/>
                <a:gd name="T5" fmla="*/ 0 h 27"/>
                <a:gd name="T6" fmla="*/ 24 w 24"/>
                <a:gd name="T7" fmla="*/ 0 h 27"/>
                <a:gd name="T8" fmla="*/ 23 w 24"/>
                <a:gd name="T9" fmla="*/ 1 h 27"/>
                <a:gd name="T10" fmla="*/ 20 w 24"/>
                <a:gd name="T11" fmla="*/ 1 h 27"/>
                <a:gd name="T12" fmla="*/ 16 w 24"/>
                <a:gd name="T13" fmla="*/ 1 h 27"/>
                <a:gd name="T14" fmla="*/ 11 w 24"/>
                <a:gd name="T15" fmla="*/ 1 h 27"/>
                <a:gd name="T16" fmla="*/ 7 w 24"/>
                <a:gd name="T17" fmla="*/ 1 h 27"/>
                <a:gd name="T18" fmla="*/ 4 w 24"/>
                <a:gd name="T19" fmla="*/ 1 h 27"/>
                <a:gd name="T20" fmla="*/ 1 w 24"/>
                <a:gd name="T21" fmla="*/ 1 h 27"/>
                <a:gd name="T22" fmla="*/ 0 w 24"/>
                <a:gd name="T23" fmla="*/ 0 h 27"/>
                <a:gd name="T24" fmla="*/ 0 w 24"/>
                <a:gd name="T25" fmla="*/ 0 h 27"/>
                <a:gd name="T26" fmla="*/ 3 w 24"/>
                <a:gd name="T27" fmla="*/ 0 h 27"/>
                <a:gd name="T28" fmla="*/ 7 w 24"/>
                <a:gd name="T29" fmla="*/ 0 h 27"/>
                <a:gd name="T30" fmla="*/ 11 w 24"/>
                <a:gd name="T31" fmla="*/ 0 h 27"/>
                <a:gd name="T32" fmla="*/ 18 w 24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7">
                  <a:moveTo>
                    <a:pt x="18" y="2"/>
                  </a:moveTo>
                  <a:lnTo>
                    <a:pt x="21" y="5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0" name="Freeform 306"/>
            <p:cNvSpPr>
              <a:spLocks/>
            </p:cNvSpPr>
            <p:nvPr/>
          </p:nvSpPr>
          <p:spPr bwMode="auto">
            <a:xfrm>
              <a:off x="564" y="242"/>
              <a:ext cx="203" cy="81"/>
            </a:xfrm>
            <a:custGeom>
              <a:avLst/>
              <a:gdLst>
                <a:gd name="T0" fmla="*/ 200 w 203"/>
                <a:gd name="T1" fmla="*/ 1 h 162"/>
                <a:gd name="T2" fmla="*/ 195 w 203"/>
                <a:gd name="T3" fmla="*/ 1 h 162"/>
                <a:gd name="T4" fmla="*/ 193 w 203"/>
                <a:gd name="T5" fmla="*/ 1 h 162"/>
                <a:gd name="T6" fmla="*/ 183 w 203"/>
                <a:gd name="T7" fmla="*/ 1 h 162"/>
                <a:gd name="T8" fmla="*/ 163 w 203"/>
                <a:gd name="T9" fmla="*/ 1 h 162"/>
                <a:gd name="T10" fmla="*/ 120 w 203"/>
                <a:gd name="T11" fmla="*/ 1 h 162"/>
                <a:gd name="T12" fmla="*/ 87 w 203"/>
                <a:gd name="T13" fmla="*/ 1 h 162"/>
                <a:gd name="T14" fmla="*/ 82 w 203"/>
                <a:gd name="T15" fmla="*/ 1 h 162"/>
                <a:gd name="T16" fmla="*/ 110 w 203"/>
                <a:gd name="T17" fmla="*/ 1 h 162"/>
                <a:gd name="T18" fmla="*/ 146 w 203"/>
                <a:gd name="T19" fmla="*/ 1 h 162"/>
                <a:gd name="T20" fmla="*/ 172 w 203"/>
                <a:gd name="T21" fmla="*/ 2 h 162"/>
                <a:gd name="T22" fmla="*/ 169 w 203"/>
                <a:gd name="T23" fmla="*/ 3 h 162"/>
                <a:gd name="T24" fmla="*/ 152 w 203"/>
                <a:gd name="T25" fmla="*/ 3 h 162"/>
                <a:gd name="T26" fmla="*/ 134 w 203"/>
                <a:gd name="T27" fmla="*/ 4 h 162"/>
                <a:gd name="T28" fmla="*/ 103 w 203"/>
                <a:gd name="T29" fmla="*/ 3 h 162"/>
                <a:gd name="T30" fmla="*/ 69 w 203"/>
                <a:gd name="T31" fmla="*/ 3 h 162"/>
                <a:gd name="T32" fmla="*/ 51 w 203"/>
                <a:gd name="T33" fmla="*/ 3 h 162"/>
                <a:gd name="T34" fmla="*/ 64 w 203"/>
                <a:gd name="T35" fmla="*/ 3 h 162"/>
                <a:gd name="T36" fmla="*/ 82 w 203"/>
                <a:gd name="T37" fmla="*/ 3 h 162"/>
                <a:gd name="T38" fmla="*/ 100 w 203"/>
                <a:gd name="T39" fmla="*/ 3 h 162"/>
                <a:gd name="T40" fmla="*/ 124 w 203"/>
                <a:gd name="T41" fmla="*/ 4 h 162"/>
                <a:gd name="T42" fmla="*/ 127 w 203"/>
                <a:gd name="T43" fmla="*/ 5 h 162"/>
                <a:gd name="T44" fmla="*/ 97 w 203"/>
                <a:gd name="T45" fmla="*/ 5 h 162"/>
                <a:gd name="T46" fmla="*/ 70 w 203"/>
                <a:gd name="T47" fmla="*/ 5 h 162"/>
                <a:gd name="T48" fmla="*/ 44 w 203"/>
                <a:gd name="T49" fmla="*/ 5 h 162"/>
                <a:gd name="T50" fmla="*/ 53 w 203"/>
                <a:gd name="T51" fmla="*/ 5 h 162"/>
                <a:gd name="T52" fmla="*/ 76 w 203"/>
                <a:gd name="T53" fmla="*/ 6 h 162"/>
                <a:gd name="T54" fmla="*/ 50 w 203"/>
                <a:gd name="T55" fmla="*/ 6 h 162"/>
                <a:gd name="T56" fmla="*/ 17 w 203"/>
                <a:gd name="T57" fmla="*/ 7 h 162"/>
                <a:gd name="T58" fmla="*/ 0 w 203"/>
                <a:gd name="T59" fmla="*/ 7 h 162"/>
                <a:gd name="T60" fmla="*/ 10 w 203"/>
                <a:gd name="T61" fmla="*/ 8 h 162"/>
                <a:gd name="T62" fmla="*/ 39 w 203"/>
                <a:gd name="T63" fmla="*/ 7 h 162"/>
                <a:gd name="T64" fmla="*/ 72 w 203"/>
                <a:gd name="T65" fmla="*/ 7 h 162"/>
                <a:gd name="T66" fmla="*/ 84 w 203"/>
                <a:gd name="T67" fmla="*/ 7 h 162"/>
                <a:gd name="T68" fmla="*/ 70 w 203"/>
                <a:gd name="T69" fmla="*/ 10 h 162"/>
                <a:gd name="T70" fmla="*/ 72 w 203"/>
                <a:gd name="T71" fmla="*/ 11 h 162"/>
                <a:gd name="T72" fmla="*/ 90 w 203"/>
                <a:gd name="T73" fmla="*/ 8 h 162"/>
                <a:gd name="T74" fmla="*/ 104 w 203"/>
                <a:gd name="T75" fmla="*/ 6 h 162"/>
                <a:gd name="T76" fmla="*/ 123 w 203"/>
                <a:gd name="T77" fmla="*/ 6 h 162"/>
                <a:gd name="T78" fmla="*/ 142 w 203"/>
                <a:gd name="T79" fmla="*/ 5 h 162"/>
                <a:gd name="T80" fmla="*/ 145 w 203"/>
                <a:gd name="T81" fmla="*/ 7 h 162"/>
                <a:gd name="T82" fmla="*/ 136 w 203"/>
                <a:gd name="T83" fmla="*/ 10 h 162"/>
                <a:gd name="T84" fmla="*/ 142 w 203"/>
                <a:gd name="T85" fmla="*/ 9 h 162"/>
                <a:gd name="T86" fmla="*/ 157 w 203"/>
                <a:gd name="T87" fmla="*/ 6 h 162"/>
                <a:gd name="T88" fmla="*/ 172 w 203"/>
                <a:gd name="T89" fmla="*/ 4 h 162"/>
                <a:gd name="T90" fmla="*/ 185 w 203"/>
                <a:gd name="T91" fmla="*/ 3 h 162"/>
                <a:gd name="T92" fmla="*/ 189 w 203"/>
                <a:gd name="T93" fmla="*/ 3 h 162"/>
                <a:gd name="T94" fmla="*/ 185 w 203"/>
                <a:gd name="T95" fmla="*/ 7 h 162"/>
                <a:gd name="T96" fmla="*/ 197 w 203"/>
                <a:gd name="T97" fmla="*/ 5 h 1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3" h="162">
                  <a:moveTo>
                    <a:pt x="203" y="18"/>
                  </a:moveTo>
                  <a:lnTo>
                    <a:pt x="202" y="16"/>
                  </a:lnTo>
                  <a:lnTo>
                    <a:pt x="200" y="16"/>
                  </a:lnTo>
                  <a:lnTo>
                    <a:pt x="197" y="15"/>
                  </a:lnTo>
                  <a:lnTo>
                    <a:pt x="196" y="13"/>
                  </a:lnTo>
                  <a:lnTo>
                    <a:pt x="195" y="11"/>
                  </a:lnTo>
                  <a:lnTo>
                    <a:pt x="195" y="10"/>
                  </a:lnTo>
                  <a:lnTo>
                    <a:pt x="193" y="6"/>
                  </a:lnTo>
                  <a:lnTo>
                    <a:pt x="193" y="5"/>
                  </a:lnTo>
                  <a:lnTo>
                    <a:pt x="190" y="10"/>
                  </a:lnTo>
                  <a:lnTo>
                    <a:pt x="187" y="15"/>
                  </a:lnTo>
                  <a:lnTo>
                    <a:pt x="183" y="16"/>
                  </a:lnTo>
                  <a:lnTo>
                    <a:pt x="182" y="20"/>
                  </a:lnTo>
                  <a:lnTo>
                    <a:pt x="173" y="16"/>
                  </a:lnTo>
                  <a:lnTo>
                    <a:pt x="163" y="11"/>
                  </a:lnTo>
                  <a:lnTo>
                    <a:pt x="149" y="8"/>
                  </a:lnTo>
                  <a:lnTo>
                    <a:pt x="134" y="5"/>
                  </a:lnTo>
                  <a:lnTo>
                    <a:pt x="120" y="1"/>
                  </a:lnTo>
                  <a:lnTo>
                    <a:pt x="106" y="0"/>
                  </a:lnTo>
                  <a:lnTo>
                    <a:pt x="96" y="0"/>
                  </a:lnTo>
                  <a:lnTo>
                    <a:pt x="87" y="1"/>
                  </a:lnTo>
                  <a:lnTo>
                    <a:pt x="79" y="5"/>
                  </a:lnTo>
                  <a:lnTo>
                    <a:pt x="77" y="5"/>
                  </a:lnTo>
                  <a:lnTo>
                    <a:pt x="82" y="6"/>
                  </a:lnTo>
                  <a:lnTo>
                    <a:pt x="87" y="5"/>
                  </a:lnTo>
                  <a:lnTo>
                    <a:pt x="99" y="5"/>
                  </a:lnTo>
                  <a:lnTo>
                    <a:pt x="110" y="5"/>
                  </a:lnTo>
                  <a:lnTo>
                    <a:pt x="123" y="8"/>
                  </a:lnTo>
                  <a:lnTo>
                    <a:pt x="134" y="11"/>
                  </a:lnTo>
                  <a:lnTo>
                    <a:pt x="146" y="15"/>
                  </a:lnTo>
                  <a:lnTo>
                    <a:pt x="157" y="20"/>
                  </a:lnTo>
                  <a:lnTo>
                    <a:pt x="166" y="23"/>
                  </a:lnTo>
                  <a:lnTo>
                    <a:pt x="172" y="28"/>
                  </a:lnTo>
                  <a:lnTo>
                    <a:pt x="173" y="31"/>
                  </a:lnTo>
                  <a:lnTo>
                    <a:pt x="172" y="33"/>
                  </a:lnTo>
                  <a:lnTo>
                    <a:pt x="169" y="34"/>
                  </a:lnTo>
                  <a:lnTo>
                    <a:pt x="163" y="38"/>
                  </a:lnTo>
                  <a:lnTo>
                    <a:pt x="157" y="41"/>
                  </a:lnTo>
                  <a:lnTo>
                    <a:pt x="152" y="46"/>
                  </a:lnTo>
                  <a:lnTo>
                    <a:pt x="146" y="49"/>
                  </a:lnTo>
                  <a:lnTo>
                    <a:pt x="142" y="53"/>
                  </a:lnTo>
                  <a:lnTo>
                    <a:pt x="134" y="49"/>
                  </a:lnTo>
                  <a:lnTo>
                    <a:pt x="126" y="46"/>
                  </a:lnTo>
                  <a:lnTo>
                    <a:pt x="114" y="41"/>
                  </a:lnTo>
                  <a:lnTo>
                    <a:pt x="103" y="38"/>
                  </a:lnTo>
                  <a:lnTo>
                    <a:pt x="90" y="36"/>
                  </a:lnTo>
                  <a:lnTo>
                    <a:pt x="79" y="34"/>
                  </a:lnTo>
                  <a:lnTo>
                    <a:pt x="69" y="34"/>
                  </a:lnTo>
                  <a:lnTo>
                    <a:pt x="60" y="38"/>
                  </a:lnTo>
                  <a:lnTo>
                    <a:pt x="54" y="41"/>
                  </a:lnTo>
                  <a:lnTo>
                    <a:pt x="51" y="43"/>
                  </a:lnTo>
                  <a:lnTo>
                    <a:pt x="53" y="44"/>
                  </a:lnTo>
                  <a:lnTo>
                    <a:pt x="59" y="44"/>
                  </a:lnTo>
                  <a:lnTo>
                    <a:pt x="64" y="43"/>
                  </a:lnTo>
                  <a:lnTo>
                    <a:pt x="69" y="43"/>
                  </a:lnTo>
                  <a:lnTo>
                    <a:pt x="74" y="43"/>
                  </a:lnTo>
                  <a:lnTo>
                    <a:pt x="82" y="43"/>
                  </a:lnTo>
                  <a:lnTo>
                    <a:pt x="87" y="44"/>
                  </a:lnTo>
                  <a:lnTo>
                    <a:pt x="93" y="46"/>
                  </a:lnTo>
                  <a:lnTo>
                    <a:pt x="100" y="48"/>
                  </a:lnTo>
                  <a:lnTo>
                    <a:pt x="106" y="49"/>
                  </a:lnTo>
                  <a:lnTo>
                    <a:pt x="116" y="53"/>
                  </a:lnTo>
                  <a:lnTo>
                    <a:pt x="124" y="56"/>
                  </a:lnTo>
                  <a:lnTo>
                    <a:pt x="132" y="58"/>
                  </a:lnTo>
                  <a:lnTo>
                    <a:pt x="134" y="59"/>
                  </a:lnTo>
                  <a:lnTo>
                    <a:pt x="127" y="66"/>
                  </a:lnTo>
                  <a:lnTo>
                    <a:pt x="116" y="71"/>
                  </a:lnTo>
                  <a:lnTo>
                    <a:pt x="104" y="74"/>
                  </a:lnTo>
                  <a:lnTo>
                    <a:pt x="97" y="77"/>
                  </a:lnTo>
                  <a:lnTo>
                    <a:pt x="90" y="77"/>
                  </a:lnTo>
                  <a:lnTo>
                    <a:pt x="80" y="76"/>
                  </a:lnTo>
                  <a:lnTo>
                    <a:pt x="70" y="71"/>
                  </a:lnTo>
                  <a:lnTo>
                    <a:pt x="60" y="67"/>
                  </a:lnTo>
                  <a:lnTo>
                    <a:pt x="51" y="66"/>
                  </a:lnTo>
                  <a:lnTo>
                    <a:pt x="44" y="66"/>
                  </a:lnTo>
                  <a:lnTo>
                    <a:pt x="41" y="67"/>
                  </a:lnTo>
                  <a:lnTo>
                    <a:pt x="44" y="69"/>
                  </a:lnTo>
                  <a:lnTo>
                    <a:pt x="53" y="74"/>
                  </a:lnTo>
                  <a:lnTo>
                    <a:pt x="63" y="77"/>
                  </a:lnTo>
                  <a:lnTo>
                    <a:pt x="70" y="82"/>
                  </a:lnTo>
                  <a:lnTo>
                    <a:pt x="76" y="86"/>
                  </a:lnTo>
                  <a:lnTo>
                    <a:pt x="70" y="87"/>
                  </a:lnTo>
                  <a:lnTo>
                    <a:pt x="61" y="91"/>
                  </a:lnTo>
                  <a:lnTo>
                    <a:pt x="50" y="96"/>
                  </a:lnTo>
                  <a:lnTo>
                    <a:pt x="39" y="99"/>
                  </a:lnTo>
                  <a:lnTo>
                    <a:pt x="27" y="102"/>
                  </a:lnTo>
                  <a:lnTo>
                    <a:pt x="17" y="105"/>
                  </a:lnTo>
                  <a:lnTo>
                    <a:pt x="10" y="109"/>
                  </a:lnTo>
                  <a:lnTo>
                    <a:pt x="4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3" y="115"/>
                  </a:lnTo>
                  <a:lnTo>
                    <a:pt x="10" y="115"/>
                  </a:lnTo>
                  <a:lnTo>
                    <a:pt x="17" y="115"/>
                  </a:lnTo>
                  <a:lnTo>
                    <a:pt x="27" y="114"/>
                  </a:lnTo>
                  <a:lnTo>
                    <a:pt x="39" y="110"/>
                  </a:lnTo>
                  <a:lnTo>
                    <a:pt x="50" y="107"/>
                  </a:lnTo>
                  <a:lnTo>
                    <a:pt x="61" y="104"/>
                  </a:lnTo>
                  <a:lnTo>
                    <a:pt x="72" y="100"/>
                  </a:lnTo>
                  <a:lnTo>
                    <a:pt x="80" y="97"/>
                  </a:lnTo>
                  <a:lnTo>
                    <a:pt x="86" y="94"/>
                  </a:lnTo>
                  <a:lnTo>
                    <a:pt x="84" y="107"/>
                  </a:lnTo>
                  <a:lnTo>
                    <a:pt x="80" y="127"/>
                  </a:lnTo>
                  <a:lnTo>
                    <a:pt x="76" y="143"/>
                  </a:lnTo>
                  <a:lnTo>
                    <a:pt x="70" y="155"/>
                  </a:lnTo>
                  <a:lnTo>
                    <a:pt x="67" y="160"/>
                  </a:lnTo>
                  <a:lnTo>
                    <a:pt x="69" y="162"/>
                  </a:lnTo>
                  <a:lnTo>
                    <a:pt x="72" y="162"/>
                  </a:lnTo>
                  <a:lnTo>
                    <a:pt x="76" y="157"/>
                  </a:lnTo>
                  <a:lnTo>
                    <a:pt x="82" y="145"/>
                  </a:lnTo>
                  <a:lnTo>
                    <a:pt x="90" y="125"/>
                  </a:lnTo>
                  <a:lnTo>
                    <a:pt x="97" y="107"/>
                  </a:lnTo>
                  <a:lnTo>
                    <a:pt x="100" y="94"/>
                  </a:lnTo>
                  <a:lnTo>
                    <a:pt x="104" y="92"/>
                  </a:lnTo>
                  <a:lnTo>
                    <a:pt x="110" y="89"/>
                  </a:lnTo>
                  <a:lnTo>
                    <a:pt x="117" y="86"/>
                  </a:lnTo>
                  <a:lnTo>
                    <a:pt x="123" y="82"/>
                  </a:lnTo>
                  <a:lnTo>
                    <a:pt x="130" y="79"/>
                  </a:lnTo>
                  <a:lnTo>
                    <a:pt x="136" y="76"/>
                  </a:lnTo>
                  <a:lnTo>
                    <a:pt x="142" y="74"/>
                  </a:lnTo>
                  <a:lnTo>
                    <a:pt x="146" y="72"/>
                  </a:lnTo>
                  <a:lnTo>
                    <a:pt x="146" y="86"/>
                  </a:lnTo>
                  <a:lnTo>
                    <a:pt x="145" y="105"/>
                  </a:lnTo>
                  <a:lnTo>
                    <a:pt x="140" y="125"/>
                  </a:lnTo>
                  <a:lnTo>
                    <a:pt x="137" y="140"/>
                  </a:lnTo>
                  <a:lnTo>
                    <a:pt x="136" y="147"/>
                  </a:lnTo>
                  <a:lnTo>
                    <a:pt x="136" y="150"/>
                  </a:lnTo>
                  <a:lnTo>
                    <a:pt x="137" y="147"/>
                  </a:lnTo>
                  <a:lnTo>
                    <a:pt x="142" y="140"/>
                  </a:lnTo>
                  <a:lnTo>
                    <a:pt x="147" y="125"/>
                  </a:lnTo>
                  <a:lnTo>
                    <a:pt x="153" y="105"/>
                  </a:lnTo>
                  <a:lnTo>
                    <a:pt x="157" y="86"/>
                  </a:lnTo>
                  <a:lnTo>
                    <a:pt x="157" y="67"/>
                  </a:lnTo>
                  <a:lnTo>
                    <a:pt x="166" y="59"/>
                  </a:lnTo>
                  <a:lnTo>
                    <a:pt x="172" y="51"/>
                  </a:lnTo>
                  <a:lnTo>
                    <a:pt x="177" y="44"/>
                  </a:lnTo>
                  <a:lnTo>
                    <a:pt x="182" y="39"/>
                  </a:lnTo>
                  <a:lnTo>
                    <a:pt x="185" y="36"/>
                  </a:lnTo>
                  <a:lnTo>
                    <a:pt x="187" y="34"/>
                  </a:lnTo>
                  <a:lnTo>
                    <a:pt x="189" y="38"/>
                  </a:lnTo>
                  <a:lnTo>
                    <a:pt x="189" y="44"/>
                  </a:lnTo>
                  <a:lnTo>
                    <a:pt x="187" y="58"/>
                  </a:lnTo>
                  <a:lnTo>
                    <a:pt x="186" y="77"/>
                  </a:lnTo>
                  <a:lnTo>
                    <a:pt x="185" y="99"/>
                  </a:lnTo>
                  <a:lnTo>
                    <a:pt x="183" y="112"/>
                  </a:lnTo>
                  <a:lnTo>
                    <a:pt x="190" y="96"/>
                  </a:lnTo>
                  <a:lnTo>
                    <a:pt x="197" y="69"/>
                  </a:lnTo>
                  <a:lnTo>
                    <a:pt x="202" y="41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1" name="Freeform 307"/>
            <p:cNvSpPr>
              <a:spLocks/>
            </p:cNvSpPr>
            <p:nvPr/>
          </p:nvSpPr>
          <p:spPr bwMode="auto">
            <a:xfrm>
              <a:off x="820" y="64"/>
              <a:ext cx="100" cy="137"/>
            </a:xfrm>
            <a:custGeom>
              <a:avLst/>
              <a:gdLst>
                <a:gd name="T0" fmla="*/ 10 w 100"/>
                <a:gd name="T1" fmla="*/ 15 h 272"/>
                <a:gd name="T2" fmla="*/ 17 w 100"/>
                <a:gd name="T3" fmla="*/ 14 h 272"/>
                <a:gd name="T4" fmla="*/ 23 w 100"/>
                <a:gd name="T5" fmla="*/ 14 h 272"/>
                <a:gd name="T6" fmla="*/ 27 w 100"/>
                <a:gd name="T7" fmla="*/ 13 h 272"/>
                <a:gd name="T8" fmla="*/ 10 w 100"/>
                <a:gd name="T9" fmla="*/ 10 h 272"/>
                <a:gd name="T10" fmla="*/ 0 w 100"/>
                <a:gd name="T11" fmla="*/ 7 h 272"/>
                <a:gd name="T12" fmla="*/ 4 w 100"/>
                <a:gd name="T13" fmla="*/ 8 h 272"/>
                <a:gd name="T14" fmla="*/ 23 w 100"/>
                <a:gd name="T15" fmla="*/ 10 h 272"/>
                <a:gd name="T16" fmla="*/ 39 w 100"/>
                <a:gd name="T17" fmla="*/ 8 h 272"/>
                <a:gd name="T18" fmla="*/ 37 w 100"/>
                <a:gd name="T19" fmla="*/ 5 h 272"/>
                <a:gd name="T20" fmla="*/ 37 w 100"/>
                <a:gd name="T21" fmla="*/ 2 h 272"/>
                <a:gd name="T22" fmla="*/ 42 w 100"/>
                <a:gd name="T23" fmla="*/ 3 h 272"/>
                <a:gd name="T24" fmla="*/ 42 w 100"/>
                <a:gd name="T25" fmla="*/ 4 h 272"/>
                <a:gd name="T26" fmla="*/ 52 w 100"/>
                <a:gd name="T27" fmla="*/ 4 h 272"/>
                <a:gd name="T28" fmla="*/ 76 w 100"/>
                <a:gd name="T29" fmla="*/ 1 h 272"/>
                <a:gd name="T30" fmla="*/ 80 w 100"/>
                <a:gd name="T31" fmla="*/ 1 h 272"/>
                <a:gd name="T32" fmla="*/ 66 w 100"/>
                <a:gd name="T33" fmla="*/ 3 h 272"/>
                <a:gd name="T34" fmla="*/ 65 w 100"/>
                <a:gd name="T35" fmla="*/ 5 h 272"/>
                <a:gd name="T36" fmla="*/ 85 w 100"/>
                <a:gd name="T37" fmla="*/ 4 h 272"/>
                <a:gd name="T38" fmla="*/ 89 w 100"/>
                <a:gd name="T39" fmla="*/ 4 h 272"/>
                <a:gd name="T40" fmla="*/ 70 w 100"/>
                <a:gd name="T41" fmla="*/ 6 h 272"/>
                <a:gd name="T42" fmla="*/ 52 w 100"/>
                <a:gd name="T43" fmla="*/ 7 h 272"/>
                <a:gd name="T44" fmla="*/ 42 w 100"/>
                <a:gd name="T45" fmla="*/ 11 h 272"/>
                <a:gd name="T46" fmla="*/ 63 w 100"/>
                <a:gd name="T47" fmla="*/ 11 h 272"/>
                <a:gd name="T48" fmla="*/ 85 w 100"/>
                <a:gd name="T49" fmla="*/ 11 h 272"/>
                <a:gd name="T50" fmla="*/ 95 w 100"/>
                <a:gd name="T51" fmla="*/ 10 h 272"/>
                <a:gd name="T52" fmla="*/ 93 w 100"/>
                <a:gd name="T53" fmla="*/ 10 h 272"/>
                <a:gd name="T54" fmla="*/ 77 w 100"/>
                <a:gd name="T55" fmla="*/ 11 h 272"/>
                <a:gd name="T56" fmla="*/ 53 w 100"/>
                <a:gd name="T57" fmla="*/ 12 h 272"/>
                <a:gd name="T58" fmla="*/ 39 w 100"/>
                <a:gd name="T59" fmla="*/ 12 h 272"/>
                <a:gd name="T60" fmla="*/ 35 w 100"/>
                <a:gd name="T61" fmla="*/ 14 h 272"/>
                <a:gd name="T62" fmla="*/ 49 w 100"/>
                <a:gd name="T63" fmla="*/ 14 h 272"/>
                <a:gd name="T64" fmla="*/ 77 w 100"/>
                <a:gd name="T65" fmla="*/ 14 h 272"/>
                <a:gd name="T66" fmla="*/ 97 w 100"/>
                <a:gd name="T67" fmla="*/ 13 h 272"/>
                <a:gd name="T68" fmla="*/ 97 w 100"/>
                <a:gd name="T69" fmla="*/ 13 h 272"/>
                <a:gd name="T70" fmla="*/ 72 w 100"/>
                <a:gd name="T71" fmla="*/ 15 h 272"/>
                <a:gd name="T72" fmla="*/ 62 w 100"/>
                <a:gd name="T73" fmla="*/ 15 h 272"/>
                <a:gd name="T74" fmla="*/ 52 w 100"/>
                <a:gd name="T75" fmla="*/ 15 h 272"/>
                <a:gd name="T76" fmla="*/ 27 w 100"/>
                <a:gd name="T77" fmla="*/ 15 h 272"/>
                <a:gd name="T78" fmla="*/ 22 w 100"/>
                <a:gd name="T79" fmla="*/ 16 h 272"/>
                <a:gd name="T80" fmla="*/ 10 w 100"/>
                <a:gd name="T81" fmla="*/ 17 h 272"/>
                <a:gd name="T82" fmla="*/ 7 w 100"/>
                <a:gd name="T83" fmla="*/ 17 h 272"/>
                <a:gd name="T84" fmla="*/ 16 w 100"/>
                <a:gd name="T85" fmla="*/ 16 h 272"/>
                <a:gd name="T86" fmla="*/ 4 w 100"/>
                <a:gd name="T87" fmla="*/ 15 h 2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00" h="272">
                  <a:moveTo>
                    <a:pt x="0" y="234"/>
                  </a:moveTo>
                  <a:lnTo>
                    <a:pt x="6" y="229"/>
                  </a:lnTo>
                  <a:lnTo>
                    <a:pt x="10" y="224"/>
                  </a:lnTo>
                  <a:lnTo>
                    <a:pt x="14" y="218"/>
                  </a:lnTo>
                  <a:lnTo>
                    <a:pt x="16" y="211"/>
                  </a:lnTo>
                  <a:lnTo>
                    <a:pt x="17" y="214"/>
                  </a:lnTo>
                  <a:lnTo>
                    <a:pt x="20" y="216"/>
                  </a:lnTo>
                  <a:lnTo>
                    <a:pt x="22" y="216"/>
                  </a:lnTo>
                  <a:lnTo>
                    <a:pt x="23" y="218"/>
                  </a:lnTo>
                  <a:lnTo>
                    <a:pt x="24" y="213"/>
                  </a:lnTo>
                  <a:lnTo>
                    <a:pt x="27" y="205"/>
                  </a:lnTo>
                  <a:lnTo>
                    <a:pt x="27" y="193"/>
                  </a:lnTo>
                  <a:lnTo>
                    <a:pt x="26" y="186"/>
                  </a:lnTo>
                  <a:lnTo>
                    <a:pt x="19" y="173"/>
                  </a:lnTo>
                  <a:lnTo>
                    <a:pt x="10" y="153"/>
                  </a:lnTo>
                  <a:lnTo>
                    <a:pt x="3" y="132"/>
                  </a:lnTo>
                  <a:lnTo>
                    <a:pt x="0" y="119"/>
                  </a:lnTo>
                  <a:lnTo>
                    <a:pt x="0" y="112"/>
                  </a:lnTo>
                  <a:lnTo>
                    <a:pt x="3" y="107"/>
                  </a:lnTo>
                  <a:lnTo>
                    <a:pt x="4" y="109"/>
                  </a:lnTo>
                  <a:lnTo>
                    <a:pt x="4" y="114"/>
                  </a:lnTo>
                  <a:lnTo>
                    <a:pt x="7" y="125"/>
                  </a:lnTo>
                  <a:lnTo>
                    <a:pt x="14" y="142"/>
                  </a:lnTo>
                  <a:lnTo>
                    <a:pt x="23" y="157"/>
                  </a:lnTo>
                  <a:lnTo>
                    <a:pt x="30" y="165"/>
                  </a:lnTo>
                  <a:lnTo>
                    <a:pt x="35" y="150"/>
                  </a:lnTo>
                  <a:lnTo>
                    <a:pt x="39" y="127"/>
                  </a:lnTo>
                  <a:lnTo>
                    <a:pt x="40" y="105"/>
                  </a:lnTo>
                  <a:lnTo>
                    <a:pt x="40" y="91"/>
                  </a:lnTo>
                  <a:lnTo>
                    <a:pt x="37" y="76"/>
                  </a:lnTo>
                  <a:lnTo>
                    <a:pt x="36" y="59"/>
                  </a:lnTo>
                  <a:lnTo>
                    <a:pt x="36" y="43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2" y="28"/>
                  </a:lnTo>
                  <a:lnTo>
                    <a:pt x="42" y="33"/>
                  </a:lnTo>
                  <a:lnTo>
                    <a:pt x="40" y="39"/>
                  </a:lnTo>
                  <a:lnTo>
                    <a:pt x="40" y="49"/>
                  </a:lnTo>
                  <a:lnTo>
                    <a:pt x="42" y="59"/>
                  </a:lnTo>
                  <a:lnTo>
                    <a:pt x="45" y="71"/>
                  </a:lnTo>
                  <a:lnTo>
                    <a:pt x="47" y="77"/>
                  </a:lnTo>
                  <a:lnTo>
                    <a:pt x="52" y="59"/>
                  </a:lnTo>
                  <a:lnTo>
                    <a:pt x="59" y="38"/>
                  </a:lnTo>
                  <a:lnTo>
                    <a:pt x="66" y="16"/>
                  </a:lnTo>
                  <a:lnTo>
                    <a:pt x="76" y="3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0" y="3"/>
                  </a:lnTo>
                  <a:lnTo>
                    <a:pt x="77" y="8"/>
                  </a:lnTo>
                  <a:lnTo>
                    <a:pt x="72" y="20"/>
                  </a:lnTo>
                  <a:lnTo>
                    <a:pt x="66" y="41"/>
                  </a:lnTo>
                  <a:lnTo>
                    <a:pt x="60" y="63"/>
                  </a:lnTo>
                  <a:lnTo>
                    <a:pt x="57" y="76"/>
                  </a:lnTo>
                  <a:lnTo>
                    <a:pt x="65" y="74"/>
                  </a:lnTo>
                  <a:lnTo>
                    <a:pt x="72" y="72"/>
                  </a:lnTo>
                  <a:lnTo>
                    <a:pt x="79" y="67"/>
                  </a:lnTo>
                  <a:lnTo>
                    <a:pt x="85" y="64"/>
                  </a:lnTo>
                  <a:lnTo>
                    <a:pt x="87" y="61"/>
                  </a:lnTo>
                  <a:lnTo>
                    <a:pt x="90" y="61"/>
                  </a:lnTo>
                  <a:lnTo>
                    <a:pt x="89" y="64"/>
                  </a:lnTo>
                  <a:lnTo>
                    <a:pt x="86" y="67"/>
                  </a:lnTo>
                  <a:lnTo>
                    <a:pt x="80" y="74"/>
                  </a:lnTo>
                  <a:lnTo>
                    <a:pt x="70" y="82"/>
                  </a:lnTo>
                  <a:lnTo>
                    <a:pt x="60" y="89"/>
                  </a:lnTo>
                  <a:lnTo>
                    <a:pt x="55" y="94"/>
                  </a:lnTo>
                  <a:lnTo>
                    <a:pt x="52" y="112"/>
                  </a:lnTo>
                  <a:lnTo>
                    <a:pt x="49" y="135"/>
                  </a:lnTo>
                  <a:lnTo>
                    <a:pt x="45" y="155"/>
                  </a:lnTo>
                  <a:lnTo>
                    <a:pt x="42" y="167"/>
                  </a:lnTo>
                  <a:lnTo>
                    <a:pt x="49" y="167"/>
                  </a:lnTo>
                  <a:lnTo>
                    <a:pt x="56" y="165"/>
                  </a:lnTo>
                  <a:lnTo>
                    <a:pt x="63" y="165"/>
                  </a:lnTo>
                  <a:lnTo>
                    <a:pt x="72" y="163"/>
                  </a:lnTo>
                  <a:lnTo>
                    <a:pt x="77" y="162"/>
                  </a:lnTo>
                  <a:lnTo>
                    <a:pt x="85" y="160"/>
                  </a:lnTo>
                  <a:lnTo>
                    <a:pt x="89" y="157"/>
                  </a:lnTo>
                  <a:lnTo>
                    <a:pt x="92" y="155"/>
                  </a:lnTo>
                  <a:lnTo>
                    <a:pt x="95" y="152"/>
                  </a:lnTo>
                  <a:lnTo>
                    <a:pt x="97" y="152"/>
                  </a:lnTo>
                  <a:lnTo>
                    <a:pt x="96" y="155"/>
                  </a:lnTo>
                  <a:lnTo>
                    <a:pt x="93" y="158"/>
                  </a:lnTo>
                  <a:lnTo>
                    <a:pt x="90" y="162"/>
                  </a:lnTo>
                  <a:lnTo>
                    <a:pt x="85" y="165"/>
                  </a:lnTo>
                  <a:lnTo>
                    <a:pt x="77" y="170"/>
                  </a:lnTo>
                  <a:lnTo>
                    <a:pt x="69" y="173"/>
                  </a:lnTo>
                  <a:lnTo>
                    <a:pt x="60" y="178"/>
                  </a:lnTo>
                  <a:lnTo>
                    <a:pt x="53" y="181"/>
                  </a:lnTo>
                  <a:lnTo>
                    <a:pt x="47" y="183"/>
                  </a:lnTo>
                  <a:lnTo>
                    <a:pt x="43" y="185"/>
                  </a:lnTo>
                  <a:lnTo>
                    <a:pt x="39" y="191"/>
                  </a:lnTo>
                  <a:lnTo>
                    <a:pt x="36" y="201"/>
                  </a:lnTo>
                  <a:lnTo>
                    <a:pt x="35" y="211"/>
                  </a:lnTo>
                  <a:lnTo>
                    <a:pt x="35" y="219"/>
                  </a:lnTo>
                  <a:lnTo>
                    <a:pt x="37" y="223"/>
                  </a:lnTo>
                  <a:lnTo>
                    <a:pt x="43" y="223"/>
                  </a:lnTo>
                  <a:lnTo>
                    <a:pt x="49" y="223"/>
                  </a:lnTo>
                  <a:lnTo>
                    <a:pt x="55" y="221"/>
                  </a:lnTo>
                  <a:lnTo>
                    <a:pt x="66" y="216"/>
                  </a:lnTo>
                  <a:lnTo>
                    <a:pt x="77" y="209"/>
                  </a:lnTo>
                  <a:lnTo>
                    <a:pt x="87" y="203"/>
                  </a:lnTo>
                  <a:lnTo>
                    <a:pt x="95" y="198"/>
                  </a:lnTo>
                  <a:lnTo>
                    <a:pt x="97" y="193"/>
                  </a:lnTo>
                  <a:lnTo>
                    <a:pt x="100" y="191"/>
                  </a:lnTo>
                  <a:lnTo>
                    <a:pt x="100" y="193"/>
                  </a:lnTo>
                  <a:lnTo>
                    <a:pt x="97" y="200"/>
                  </a:lnTo>
                  <a:lnTo>
                    <a:pt x="90" y="211"/>
                  </a:lnTo>
                  <a:lnTo>
                    <a:pt x="82" y="226"/>
                  </a:lnTo>
                  <a:lnTo>
                    <a:pt x="72" y="238"/>
                  </a:lnTo>
                  <a:lnTo>
                    <a:pt x="65" y="246"/>
                  </a:lnTo>
                  <a:lnTo>
                    <a:pt x="63" y="243"/>
                  </a:lnTo>
                  <a:lnTo>
                    <a:pt x="62" y="238"/>
                  </a:lnTo>
                  <a:lnTo>
                    <a:pt x="60" y="234"/>
                  </a:lnTo>
                  <a:lnTo>
                    <a:pt x="59" y="231"/>
                  </a:lnTo>
                  <a:lnTo>
                    <a:pt x="52" y="226"/>
                  </a:lnTo>
                  <a:lnTo>
                    <a:pt x="43" y="224"/>
                  </a:lnTo>
                  <a:lnTo>
                    <a:pt x="35" y="226"/>
                  </a:lnTo>
                  <a:lnTo>
                    <a:pt x="27" y="229"/>
                  </a:lnTo>
                  <a:lnTo>
                    <a:pt x="23" y="236"/>
                  </a:lnTo>
                  <a:lnTo>
                    <a:pt x="22" y="241"/>
                  </a:lnTo>
                  <a:lnTo>
                    <a:pt x="22" y="246"/>
                  </a:lnTo>
                  <a:lnTo>
                    <a:pt x="23" y="251"/>
                  </a:lnTo>
                  <a:lnTo>
                    <a:pt x="17" y="257"/>
                  </a:lnTo>
                  <a:lnTo>
                    <a:pt x="10" y="264"/>
                  </a:lnTo>
                  <a:lnTo>
                    <a:pt x="4" y="269"/>
                  </a:lnTo>
                  <a:lnTo>
                    <a:pt x="2" y="272"/>
                  </a:lnTo>
                  <a:lnTo>
                    <a:pt x="7" y="264"/>
                  </a:lnTo>
                  <a:lnTo>
                    <a:pt x="13" y="254"/>
                  </a:lnTo>
                  <a:lnTo>
                    <a:pt x="16" y="247"/>
                  </a:lnTo>
                  <a:lnTo>
                    <a:pt x="16" y="241"/>
                  </a:lnTo>
                  <a:lnTo>
                    <a:pt x="13" y="238"/>
                  </a:lnTo>
                  <a:lnTo>
                    <a:pt x="9" y="234"/>
                  </a:lnTo>
                  <a:lnTo>
                    <a:pt x="4" y="233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2" name="Freeform 308"/>
            <p:cNvSpPr>
              <a:spLocks/>
            </p:cNvSpPr>
            <p:nvPr/>
          </p:nvSpPr>
          <p:spPr bwMode="auto">
            <a:xfrm>
              <a:off x="799" y="140"/>
              <a:ext cx="17" cy="18"/>
            </a:xfrm>
            <a:custGeom>
              <a:avLst/>
              <a:gdLst>
                <a:gd name="T0" fmla="*/ 17 w 17"/>
                <a:gd name="T1" fmla="*/ 2 h 34"/>
                <a:gd name="T2" fmla="*/ 14 w 17"/>
                <a:gd name="T3" fmla="*/ 2 h 34"/>
                <a:gd name="T4" fmla="*/ 10 w 17"/>
                <a:gd name="T5" fmla="*/ 2 h 34"/>
                <a:gd name="T6" fmla="*/ 5 w 17"/>
                <a:gd name="T7" fmla="*/ 3 h 34"/>
                <a:gd name="T8" fmla="*/ 3 w 17"/>
                <a:gd name="T9" fmla="*/ 3 h 34"/>
                <a:gd name="T10" fmla="*/ 1 w 17"/>
                <a:gd name="T11" fmla="*/ 2 h 34"/>
                <a:gd name="T12" fmla="*/ 0 w 17"/>
                <a:gd name="T13" fmla="*/ 2 h 34"/>
                <a:gd name="T14" fmla="*/ 0 w 17"/>
                <a:gd name="T15" fmla="*/ 1 h 34"/>
                <a:gd name="T16" fmla="*/ 0 w 17"/>
                <a:gd name="T17" fmla="*/ 1 h 34"/>
                <a:gd name="T18" fmla="*/ 0 w 17"/>
                <a:gd name="T19" fmla="*/ 0 h 34"/>
                <a:gd name="T20" fmla="*/ 1 w 17"/>
                <a:gd name="T21" fmla="*/ 0 h 34"/>
                <a:gd name="T22" fmla="*/ 3 w 17"/>
                <a:gd name="T23" fmla="*/ 1 h 34"/>
                <a:gd name="T24" fmla="*/ 3 w 17"/>
                <a:gd name="T25" fmla="*/ 1 h 34"/>
                <a:gd name="T26" fmla="*/ 4 w 17"/>
                <a:gd name="T27" fmla="*/ 1 h 34"/>
                <a:gd name="T28" fmla="*/ 8 w 17"/>
                <a:gd name="T29" fmla="*/ 2 h 34"/>
                <a:gd name="T30" fmla="*/ 13 w 17"/>
                <a:gd name="T31" fmla="*/ 2 h 34"/>
                <a:gd name="T32" fmla="*/ 17 w 17"/>
                <a:gd name="T33" fmla="*/ 2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34">
                  <a:moveTo>
                    <a:pt x="17" y="31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5" y="33"/>
                  </a:lnTo>
                  <a:lnTo>
                    <a:pt x="3" y="34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4" y="10"/>
                  </a:lnTo>
                  <a:lnTo>
                    <a:pt x="8" y="18"/>
                  </a:lnTo>
                  <a:lnTo>
                    <a:pt x="13" y="26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3" name="Freeform 309"/>
            <p:cNvSpPr>
              <a:spLocks/>
            </p:cNvSpPr>
            <p:nvPr/>
          </p:nvSpPr>
          <p:spPr bwMode="auto">
            <a:xfrm>
              <a:off x="935" y="135"/>
              <a:ext cx="320" cy="113"/>
            </a:xfrm>
            <a:custGeom>
              <a:avLst/>
              <a:gdLst>
                <a:gd name="T0" fmla="*/ 31 w 320"/>
                <a:gd name="T1" fmla="*/ 10 h 226"/>
                <a:gd name="T2" fmla="*/ 61 w 320"/>
                <a:gd name="T3" fmla="*/ 9 h 226"/>
                <a:gd name="T4" fmla="*/ 81 w 320"/>
                <a:gd name="T5" fmla="*/ 6 h 226"/>
                <a:gd name="T6" fmla="*/ 104 w 320"/>
                <a:gd name="T7" fmla="*/ 3 h 226"/>
                <a:gd name="T8" fmla="*/ 136 w 320"/>
                <a:gd name="T9" fmla="*/ 1 h 226"/>
                <a:gd name="T10" fmla="*/ 144 w 320"/>
                <a:gd name="T11" fmla="*/ 1 h 226"/>
                <a:gd name="T12" fmla="*/ 126 w 320"/>
                <a:gd name="T13" fmla="*/ 2 h 226"/>
                <a:gd name="T14" fmla="*/ 96 w 320"/>
                <a:gd name="T15" fmla="*/ 5 h 226"/>
                <a:gd name="T16" fmla="*/ 83 w 320"/>
                <a:gd name="T17" fmla="*/ 7 h 226"/>
                <a:gd name="T18" fmla="*/ 86 w 320"/>
                <a:gd name="T19" fmla="*/ 8 h 226"/>
                <a:gd name="T20" fmla="*/ 107 w 320"/>
                <a:gd name="T21" fmla="*/ 7 h 226"/>
                <a:gd name="T22" fmla="*/ 130 w 320"/>
                <a:gd name="T23" fmla="*/ 6 h 226"/>
                <a:gd name="T24" fmla="*/ 161 w 320"/>
                <a:gd name="T25" fmla="*/ 3 h 226"/>
                <a:gd name="T26" fmla="*/ 207 w 320"/>
                <a:gd name="T27" fmla="*/ 1 h 226"/>
                <a:gd name="T28" fmla="*/ 226 w 320"/>
                <a:gd name="T29" fmla="*/ 1 h 226"/>
                <a:gd name="T30" fmla="*/ 187 w 320"/>
                <a:gd name="T31" fmla="*/ 3 h 226"/>
                <a:gd name="T32" fmla="*/ 150 w 320"/>
                <a:gd name="T33" fmla="*/ 6 h 226"/>
                <a:gd name="T34" fmla="*/ 154 w 320"/>
                <a:gd name="T35" fmla="*/ 6 h 226"/>
                <a:gd name="T36" fmla="*/ 191 w 320"/>
                <a:gd name="T37" fmla="*/ 6 h 226"/>
                <a:gd name="T38" fmla="*/ 232 w 320"/>
                <a:gd name="T39" fmla="*/ 4 h 226"/>
                <a:gd name="T40" fmla="*/ 277 w 320"/>
                <a:gd name="T41" fmla="*/ 2 h 226"/>
                <a:gd name="T42" fmla="*/ 290 w 320"/>
                <a:gd name="T43" fmla="*/ 2 h 226"/>
                <a:gd name="T44" fmla="*/ 254 w 320"/>
                <a:gd name="T45" fmla="*/ 4 h 226"/>
                <a:gd name="T46" fmla="*/ 223 w 320"/>
                <a:gd name="T47" fmla="*/ 5 h 226"/>
                <a:gd name="T48" fmla="*/ 256 w 320"/>
                <a:gd name="T49" fmla="*/ 6 h 226"/>
                <a:gd name="T50" fmla="*/ 302 w 320"/>
                <a:gd name="T51" fmla="*/ 5 h 226"/>
                <a:gd name="T52" fmla="*/ 320 w 320"/>
                <a:gd name="T53" fmla="*/ 4 h 226"/>
                <a:gd name="T54" fmla="*/ 293 w 320"/>
                <a:gd name="T55" fmla="*/ 6 h 226"/>
                <a:gd name="T56" fmla="*/ 239 w 320"/>
                <a:gd name="T57" fmla="*/ 7 h 226"/>
                <a:gd name="T58" fmla="*/ 244 w 320"/>
                <a:gd name="T59" fmla="*/ 8 h 226"/>
                <a:gd name="T60" fmla="*/ 279 w 320"/>
                <a:gd name="T61" fmla="*/ 9 h 226"/>
                <a:gd name="T62" fmla="*/ 293 w 320"/>
                <a:gd name="T63" fmla="*/ 10 h 226"/>
                <a:gd name="T64" fmla="*/ 256 w 320"/>
                <a:gd name="T65" fmla="*/ 9 h 226"/>
                <a:gd name="T66" fmla="*/ 210 w 320"/>
                <a:gd name="T67" fmla="*/ 7 h 226"/>
                <a:gd name="T68" fmla="*/ 186 w 320"/>
                <a:gd name="T69" fmla="*/ 7 h 226"/>
                <a:gd name="T70" fmla="*/ 161 w 320"/>
                <a:gd name="T71" fmla="*/ 7 h 226"/>
                <a:gd name="T72" fmla="*/ 170 w 320"/>
                <a:gd name="T73" fmla="*/ 9 h 226"/>
                <a:gd name="T74" fmla="*/ 197 w 320"/>
                <a:gd name="T75" fmla="*/ 10 h 226"/>
                <a:gd name="T76" fmla="*/ 227 w 320"/>
                <a:gd name="T77" fmla="*/ 12 h 226"/>
                <a:gd name="T78" fmla="*/ 237 w 320"/>
                <a:gd name="T79" fmla="*/ 13 h 226"/>
                <a:gd name="T80" fmla="*/ 194 w 320"/>
                <a:gd name="T81" fmla="*/ 11 h 226"/>
                <a:gd name="T82" fmla="*/ 153 w 320"/>
                <a:gd name="T83" fmla="*/ 9 h 226"/>
                <a:gd name="T84" fmla="*/ 131 w 320"/>
                <a:gd name="T85" fmla="*/ 8 h 226"/>
                <a:gd name="T86" fmla="*/ 93 w 320"/>
                <a:gd name="T87" fmla="*/ 9 h 226"/>
                <a:gd name="T88" fmla="*/ 87 w 320"/>
                <a:gd name="T89" fmla="*/ 10 h 226"/>
                <a:gd name="T90" fmla="*/ 116 w 320"/>
                <a:gd name="T91" fmla="*/ 12 h 226"/>
                <a:gd name="T92" fmla="*/ 159 w 320"/>
                <a:gd name="T93" fmla="*/ 14 h 226"/>
                <a:gd name="T94" fmla="*/ 164 w 320"/>
                <a:gd name="T95" fmla="*/ 15 h 226"/>
                <a:gd name="T96" fmla="*/ 123 w 320"/>
                <a:gd name="T97" fmla="*/ 13 h 226"/>
                <a:gd name="T98" fmla="*/ 77 w 320"/>
                <a:gd name="T99" fmla="*/ 11 h 226"/>
                <a:gd name="T100" fmla="*/ 51 w 320"/>
                <a:gd name="T101" fmla="*/ 11 h 226"/>
                <a:gd name="T102" fmla="*/ 8 w 320"/>
                <a:gd name="T103" fmla="*/ 12 h 226"/>
                <a:gd name="T104" fmla="*/ 7 w 320"/>
                <a:gd name="T105" fmla="*/ 12 h 2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0" h="226">
                  <a:moveTo>
                    <a:pt x="13" y="173"/>
                  </a:moveTo>
                  <a:lnTo>
                    <a:pt x="17" y="168"/>
                  </a:lnTo>
                  <a:lnTo>
                    <a:pt x="24" y="163"/>
                  </a:lnTo>
                  <a:lnTo>
                    <a:pt x="31" y="158"/>
                  </a:lnTo>
                  <a:lnTo>
                    <a:pt x="41" y="153"/>
                  </a:lnTo>
                  <a:lnTo>
                    <a:pt x="48" y="147"/>
                  </a:lnTo>
                  <a:lnTo>
                    <a:pt x="57" y="142"/>
                  </a:lnTo>
                  <a:lnTo>
                    <a:pt x="61" y="137"/>
                  </a:lnTo>
                  <a:lnTo>
                    <a:pt x="64" y="134"/>
                  </a:lnTo>
                  <a:lnTo>
                    <a:pt x="67" y="122"/>
                  </a:lnTo>
                  <a:lnTo>
                    <a:pt x="74" y="104"/>
                  </a:lnTo>
                  <a:lnTo>
                    <a:pt x="81" y="84"/>
                  </a:lnTo>
                  <a:lnTo>
                    <a:pt x="87" y="69"/>
                  </a:lnTo>
                  <a:lnTo>
                    <a:pt x="91" y="63"/>
                  </a:lnTo>
                  <a:lnTo>
                    <a:pt x="97" y="53"/>
                  </a:lnTo>
                  <a:lnTo>
                    <a:pt x="104" y="43"/>
                  </a:lnTo>
                  <a:lnTo>
                    <a:pt x="113" y="31"/>
                  </a:lnTo>
                  <a:lnTo>
                    <a:pt x="121" y="21"/>
                  </a:lnTo>
                  <a:lnTo>
                    <a:pt x="128" y="11"/>
                  </a:lnTo>
                  <a:lnTo>
                    <a:pt x="136" y="5"/>
                  </a:lnTo>
                  <a:lnTo>
                    <a:pt x="140" y="1"/>
                  </a:lnTo>
                  <a:lnTo>
                    <a:pt x="144" y="0"/>
                  </a:lnTo>
                  <a:lnTo>
                    <a:pt x="146" y="1"/>
                  </a:lnTo>
                  <a:lnTo>
                    <a:pt x="144" y="3"/>
                  </a:lnTo>
                  <a:lnTo>
                    <a:pt x="141" y="6"/>
                  </a:lnTo>
                  <a:lnTo>
                    <a:pt x="138" y="11"/>
                  </a:lnTo>
                  <a:lnTo>
                    <a:pt x="133" y="18"/>
                  </a:lnTo>
                  <a:lnTo>
                    <a:pt x="126" y="28"/>
                  </a:lnTo>
                  <a:lnTo>
                    <a:pt x="117" y="38"/>
                  </a:lnTo>
                  <a:lnTo>
                    <a:pt x="108" y="49"/>
                  </a:lnTo>
                  <a:lnTo>
                    <a:pt x="101" y="61"/>
                  </a:lnTo>
                  <a:lnTo>
                    <a:pt x="96" y="69"/>
                  </a:lnTo>
                  <a:lnTo>
                    <a:pt x="93" y="76"/>
                  </a:lnTo>
                  <a:lnTo>
                    <a:pt x="88" y="87"/>
                  </a:lnTo>
                  <a:lnTo>
                    <a:pt x="86" y="99"/>
                  </a:lnTo>
                  <a:lnTo>
                    <a:pt x="83" y="110"/>
                  </a:lnTo>
                  <a:lnTo>
                    <a:pt x="83" y="119"/>
                  </a:lnTo>
                  <a:lnTo>
                    <a:pt x="83" y="122"/>
                  </a:lnTo>
                  <a:lnTo>
                    <a:pt x="83" y="124"/>
                  </a:lnTo>
                  <a:lnTo>
                    <a:pt x="86" y="122"/>
                  </a:lnTo>
                  <a:lnTo>
                    <a:pt x="91" y="119"/>
                  </a:lnTo>
                  <a:lnTo>
                    <a:pt x="96" y="115"/>
                  </a:lnTo>
                  <a:lnTo>
                    <a:pt x="100" y="110"/>
                  </a:lnTo>
                  <a:lnTo>
                    <a:pt x="107" y="105"/>
                  </a:lnTo>
                  <a:lnTo>
                    <a:pt x="113" y="101"/>
                  </a:lnTo>
                  <a:lnTo>
                    <a:pt x="118" y="96"/>
                  </a:lnTo>
                  <a:lnTo>
                    <a:pt x="126" y="92"/>
                  </a:lnTo>
                  <a:lnTo>
                    <a:pt x="130" y="89"/>
                  </a:lnTo>
                  <a:lnTo>
                    <a:pt x="134" y="87"/>
                  </a:lnTo>
                  <a:lnTo>
                    <a:pt x="141" y="72"/>
                  </a:lnTo>
                  <a:lnTo>
                    <a:pt x="150" y="59"/>
                  </a:lnTo>
                  <a:lnTo>
                    <a:pt x="161" y="46"/>
                  </a:lnTo>
                  <a:lnTo>
                    <a:pt x="174" y="33"/>
                  </a:lnTo>
                  <a:lnTo>
                    <a:pt x="187" y="23"/>
                  </a:lnTo>
                  <a:lnTo>
                    <a:pt x="199" y="13"/>
                  </a:lnTo>
                  <a:lnTo>
                    <a:pt x="207" y="8"/>
                  </a:lnTo>
                  <a:lnTo>
                    <a:pt x="214" y="5"/>
                  </a:lnTo>
                  <a:lnTo>
                    <a:pt x="222" y="3"/>
                  </a:lnTo>
                  <a:lnTo>
                    <a:pt x="226" y="3"/>
                  </a:lnTo>
                  <a:lnTo>
                    <a:pt x="226" y="5"/>
                  </a:lnTo>
                  <a:lnTo>
                    <a:pt x="220" y="8"/>
                  </a:lnTo>
                  <a:lnTo>
                    <a:pt x="210" y="15"/>
                  </a:lnTo>
                  <a:lnTo>
                    <a:pt x="199" y="25"/>
                  </a:lnTo>
                  <a:lnTo>
                    <a:pt x="187" y="36"/>
                  </a:lnTo>
                  <a:lnTo>
                    <a:pt x="176" y="48"/>
                  </a:lnTo>
                  <a:lnTo>
                    <a:pt x="166" y="61"/>
                  </a:lnTo>
                  <a:lnTo>
                    <a:pt x="157" y="72"/>
                  </a:lnTo>
                  <a:lnTo>
                    <a:pt x="150" y="82"/>
                  </a:lnTo>
                  <a:lnTo>
                    <a:pt x="149" y="89"/>
                  </a:lnTo>
                  <a:lnTo>
                    <a:pt x="149" y="92"/>
                  </a:lnTo>
                  <a:lnTo>
                    <a:pt x="151" y="92"/>
                  </a:lnTo>
                  <a:lnTo>
                    <a:pt x="154" y="91"/>
                  </a:lnTo>
                  <a:lnTo>
                    <a:pt x="161" y="91"/>
                  </a:lnTo>
                  <a:lnTo>
                    <a:pt x="171" y="89"/>
                  </a:lnTo>
                  <a:lnTo>
                    <a:pt x="183" y="86"/>
                  </a:lnTo>
                  <a:lnTo>
                    <a:pt x="191" y="82"/>
                  </a:lnTo>
                  <a:lnTo>
                    <a:pt x="199" y="82"/>
                  </a:lnTo>
                  <a:lnTo>
                    <a:pt x="207" y="74"/>
                  </a:lnTo>
                  <a:lnTo>
                    <a:pt x="219" y="64"/>
                  </a:lnTo>
                  <a:lnTo>
                    <a:pt x="232" y="56"/>
                  </a:lnTo>
                  <a:lnTo>
                    <a:pt x="244" y="49"/>
                  </a:lnTo>
                  <a:lnTo>
                    <a:pt x="257" y="43"/>
                  </a:lnTo>
                  <a:lnTo>
                    <a:pt x="269" y="36"/>
                  </a:lnTo>
                  <a:lnTo>
                    <a:pt x="277" y="31"/>
                  </a:lnTo>
                  <a:lnTo>
                    <a:pt x="283" y="28"/>
                  </a:lnTo>
                  <a:lnTo>
                    <a:pt x="289" y="26"/>
                  </a:lnTo>
                  <a:lnTo>
                    <a:pt x="292" y="28"/>
                  </a:lnTo>
                  <a:lnTo>
                    <a:pt x="290" y="31"/>
                  </a:lnTo>
                  <a:lnTo>
                    <a:pt x="283" y="36"/>
                  </a:lnTo>
                  <a:lnTo>
                    <a:pt x="274" y="39"/>
                  </a:lnTo>
                  <a:lnTo>
                    <a:pt x="264" y="44"/>
                  </a:lnTo>
                  <a:lnTo>
                    <a:pt x="254" y="51"/>
                  </a:lnTo>
                  <a:lnTo>
                    <a:pt x="244" y="58"/>
                  </a:lnTo>
                  <a:lnTo>
                    <a:pt x="236" y="64"/>
                  </a:lnTo>
                  <a:lnTo>
                    <a:pt x="229" y="72"/>
                  </a:lnTo>
                  <a:lnTo>
                    <a:pt x="223" y="79"/>
                  </a:lnTo>
                  <a:lnTo>
                    <a:pt x="220" y="84"/>
                  </a:lnTo>
                  <a:lnTo>
                    <a:pt x="230" y="86"/>
                  </a:lnTo>
                  <a:lnTo>
                    <a:pt x="243" y="84"/>
                  </a:lnTo>
                  <a:lnTo>
                    <a:pt x="256" y="82"/>
                  </a:lnTo>
                  <a:lnTo>
                    <a:pt x="269" y="81"/>
                  </a:lnTo>
                  <a:lnTo>
                    <a:pt x="282" y="77"/>
                  </a:lnTo>
                  <a:lnTo>
                    <a:pt x="293" y="74"/>
                  </a:lnTo>
                  <a:lnTo>
                    <a:pt x="302" y="71"/>
                  </a:lnTo>
                  <a:lnTo>
                    <a:pt x="307" y="67"/>
                  </a:lnTo>
                  <a:lnTo>
                    <a:pt x="315" y="64"/>
                  </a:lnTo>
                  <a:lnTo>
                    <a:pt x="320" y="63"/>
                  </a:lnTo>
                  <a:lnTo>
                    <a:pt x="320" y="64"/>
                  </a:lnTo>
                  <a:lnTo>
                    <a:pt x="316" y="69"/>
                  </a:lnTo>
                  <a:lnTo>
                    <a:pt x="310" y="72"/>
                  </a:lnTo>
                  <a:lnTo>
                    <a:pt x="303" y="77"/>
                  </a:lnTo>
                  <a:lnTo>
                    <a:pt x="293" y="84"/>
                  </a:lnTo>
                  <a:lnTo>
                    <a:pt x="280" y="89"/>
                  </a:lnTo>
                  <a:lnTo>
                    <a:pt x="267" y="94"/>
                  </a:lnTo>
                  <a:lnTo>
                    <a:pt x="253" y="99"/>
                  </a:lnTo>
                  <a:lnTo>
                    <a:pt x="239" y="101"/>
                  </a:lnTo>
                  <a:lnTo>
                    <a:pt x="224" y="101"/>
                  </a:lnTo>
                  <a:lnTo>
                    <a:pt x="229" y="105"/>
                  </a:lnTo>
                  <a:lnTo>
                    <a:pt x="236" y="112"/>
                  </a:lnTo>
                  <a:lnTo>
                    <a:pt x="244" y="119"/>
                  </a:lnTo>
                  <a:lnTo>
                    <a:pt x="254" y="124"/>
                  </a:lnTo>
                  <a:lnTo>
                    <a:pt x="263" y="130"/>
                  </a:lnTo>
                  <a:lnTo>
                    <a:pt x="272" y="135"/>
                  </a:lnTo>
                  <a:lnTo>
                    <a:pt x="279" y="138"/>
                  </a:lnTo>
                  <a:lnTo>
                    <a:pt x="284" y="142"/>
                  </a:lnTo>
                  <a:lnTo>
                    <a:pt x="292" y="145"/>
                  </a:lnTo>
                  <a:lnTo>
                    <a:pt x="295" y="150"/>
                  </a:lnTo>
                  <a:lnTo>
                    <a:pt x="293" y="152"/>
                  </a:lnTo>
                  <a:lnTo>
                    <a:pt x="286" y="150"/>
                  </a:lnTo>
                  <a:lnTo>
                    <a:pt x="279" y="147"/>
                  </a:lnTo>
                  <a:lnTo>
                    <a:pt x="269" y="143"/>
                  </a:lnTo>
                  <a:lnTo>
                    <a:pt x="256" y="138"/>
                  </a:lnTo>
                  <a:lnTo>
                    <a:pt x="243" y="132"/>
                  </a:lnTo>
                  <a:lnTo>
                    <a:pt x="230" y="125"/>
                  </a:lnTo>
                  <a:lnTo>
                    <a:pt x="219" y="119"/>
                  </a:lnTo>
                  <a:lnTo>
                    <a:pt x="210" y="112"/>
                  </a:lnTo>
                  <a:lnTo>
                    <a:pt x="204" y="107"/>
                  </a:lnTo>
                  <a:lnTo>
                    <a:pt x="199" y="107"/>
                  </a:lnTo>
                  <a:lnTo>
                    <a:pt x="193" y="109"/>
                  </a:lnTo>
                  <a:lnTo>
                    <a:pt x="186" y="109"/>
                  </a:lnTo>
                  <a:lnTo>
                    <a:pt x="179" y="110"/>
                  </a:lnTo>
                  <a:lnTo>
                    <a:pt x="173" y="110"/>
                  </a:lnTo>
                  <a:lnTo>
                    <a:pt x="166" y="112"/>
                  </a:lnTo>
                  <a:lnTo>
                    <a:pt x="161" y="112"/>
                  </a:lnTo>
                  <a:lnTo>
                    <a:pt x="157" y="114"/>
                  </a:lnTo>
                  <a:lnTo>
                    <a:pt x="160" y="120"/>
                  </a:lnTo>
                  <a:lnTo>
                    <a:pt x="164" y="127"/>
                  </a:lnTo>
                  <a:lnTo>
                    <a:pt x="170" y="134"/>
                  </a:lnTo>
                  <a:lnTo>
                    <a:pt x="177" y="140"/>
                  </a:lnTo>
                  <a:lnTo>
                    <a:pt x="184" y="147"/>
                  </a:lnTo>
                  <a:lnTo>
                    <a:pt x="190" y="153"/>
                  </a:lnTo>
                  <a:lnTo>
                    <a:pt x="197" y="158"/>
                  </a:lnTo>
                  <a:lnTo>
                    <a:pt x="201" y="162"/>
                  </a:lnTo>
                  <a:lnTo>
                    <a:pt x="210" y="168"/>
                  </a:lnTo>
                  <a:lnTo>
                    <a:pt x="219" y="173"/>
                  </a:lnTo>
                  <a:lnTo>
                    <a:pt x="227" y="178"/>
                  </a:lnTo>
                  <a:lnTo>
                    <a:pt x="233" y="181"/>
                  </a:lnTo>
                  <a:lnTo>
                    <a:pt x="237" y="186"/>
                  </a:lnTo>
                  <a:lnTo>
                    <a:pt x="240" y="191"/>
                  </a:lnTo>
                  <a:lnTo>
                    <a:pt x="237" y="193"/>
                  </a:lnTo>
                  <a:lnTo>
                    <a:pt x="227" y="186"/>
                  </a:lnTo>
                  <a:lnTo>
                    <a:pt x="219" y="180"/>
                  </a:lnTo>
                  <a:lnTo>
                    <a:pt x="207" y="173"/>
                  </a:lnTo>
                  <a:lnTo>
                    <a:pt x="194" y="165"/>
                  </a:lnTo>
                  <a:lnTo>
                    <a:pt x="183" y="155"/>
                  </a:lnTo>
                  <a:lnTo>
                    <a:pt x="170" y="147"/>
                  </a:lnTo>
                  <a:lnTo>
                    <a:pt x="160" y="140"/>
                  </a:lnTo>
                  <a:lnTo>
                    <a:pt x="153" y="134"/>
                  </a:lnTo>
                  <a:lnTo>
                    <a:pt x="147" y="129"/>
                  </a:lnTo>
                  <a:lnTo>
                    <a:pt x="141" y="124"/>
                  </a:lnTo>
                  <a:lnTo>
                    <a:pt x="136" y="122"/>
                  </a:lnTo>
                  <a:lnTo>
                    <a:pt x="131" y="124"/>
                  </a:lnTo>
                  <a:lnTo>
                    <a:pt x="126" y="127"/>
                  </a:lnTo>
                  <a:lnTo>
                    <a:pt x="117" y="130"/>
                  </a:lnTo>
                  <a:lnTo>
                    <a:pt x="104" y="135"/>
                  </a:lnTo>
                  <a:lnTo>
                    <a:pt x="93" y="138"/>
                  </a:lnTo>
                  <a:lnTo>
                    <a:pt x="86" y="143"/>
                  </a:lnTo>
                  <a:lnTo>
                    <a:pt x="84" y="147"/>
                  </a:lnTo>
                  <a:lnTo>
                    <a:pt x="84" y="148"/>
                  </a:lnTo>
                  <a:lnTo>
                    <a:pt x="87" y="153"/>
                  </a:lnTo>
                  <a:lnTo>
                    <a:pt x="93" y="158"/>
                  </a:lnTo>
                  <a:lnTo>
                    <a:pt x="98" y="163"/>
                  </a:lnTo>
                  <a:lnTo>
                    <a:pt x="106" y="171"/>
                  </a:lnTo>
                  <a:lnTo>
                    <a:pt x="116" y="180"/>
                  </a:lnTo>
                  <a:lnTo>
                    <a:pt x="127" y="190"/>
                  </a:lnTo>
                  <a:lnTo>
                    <a:pt x="138" y="200"/>
                  </a:lnTo>
                  <a:lnTo>
                    <a:pt x="150" y="208"/>
                  </a:lnTo>
                  <a:lnTo>
                    <a:pt x="159" y="214"/>
                  </a:lnTo>
                  <a:lnTo>
                    <a:pt x="166" y="218"/>
                  </a:lnTo>
                  <a:lnTo>
                    <a:pt x="173" y="223"/>
                  </a:lnTo>
                  <a:lnTo>
                    <a:pt x="171" y="226"/>
                  </a:lnTo>
                  <a:lnTo>
                    <a:pt x="164" y="226"/>
                  </a:lnTo>
                  <a:lnTo>
                    <a:pt x="154" y="219"/>
                  </a:lnTo>
                  <a:lnTo>
                    <a:pt x="146" y="213"/>
                  </a:lnTo>
                  <a:lnTo>
                    <a:pt x="136" y="205"/>
                  </a:lnTo>
                  <a:lnTo>
                    <a:pt x="123" y="196"/>
                  </a:lnTo>
                  <a:lnTo>
                    <a:pt x="110" y="186"/>
                  </a:lnTo>
                  <a:lnTo>
                    <a:pt x="97" y="178"/>
                  </a:lnTo>
                  <a:lnTo>
                    <a:pt x="86" y="171"/>
                  </a:lnTo>
                  <a:lnTo>
                    <a:pt x="77" y="165"/>
                  </a:lnTo>
                  <a:lnTo>
                    <a:pt x="73" y="163"/>
                  </a:lnTo>
                  <a:lnTo>
                    <a:pt x="68" y="163"/>
                  </a:lnTo>
                  <a:lnTo>
                    <a:pt x="61" y="167"/>
                  </a:lnTo>
                  <a:lnTo>
                    <a:pt x="51" y="170"/>
                  </a:lnTo>
                  <a:lnTo>
                    <a:pt x="40" y="175"/>
                  </a:lnTo>
                  <a:lnTo>
                    <a:pt x="28" y="178"/>
                  </a:lnTo>
                  <a:lnTo>
                    <a:pt x="17" y="183"/>
                  </a:lnTo>
                  <a:lnTo>
                    <a:pt x="8" y="185"/>
                  </a:lnTo>
                  <a:lnTo>
                    <a:pt x="3" y="186"/>
                  </a:lnTo>
                  <a:lnTo>
                    <a:pt x="0" y="186"/>
                  </a:lnTo>
                  <a:lnTo>
                    <a:pt x="1" y="183"/>
                  </a:lnTo>
                  <a:lnTo>
                    <a:pt x="7" y="180"/>
                  </a:lnTo>
                  <a:lnTo>
                    <a:pt x="13" y="17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4" name="Freeform 310"/>
            <p:cNvSpPr>
              <a:spLocks/>
            </p:cNvSpPr>
            <p:nvPr/>
          </p:nvSpPr>
          <p:spPr bwMode="auto">
            <a:xfrm>
              <a:off x="870" y="249"/>
              <a:ext cx="232" cy="112"/>
            </a:xfrm>
            <a:custGeom>
              <a:avLst/>
              <a:gdLst>
                <a:gd name="T0" fmla="*/ 27 w 232"/>
                <a:gd name="T1" fmla="*/ 2 h 223"/>
                <a:gd name="T2" fmla="*/ 58 w 232"/>
                <a:gd name="T3" fmla="*/ 2 h 223"/>
                <a:gd name="T4" fmla="*/ 105 w 232"/>
                <a:gd name="T5" fmla="*/ 1 h 223"/>
                <a:gd name="T6" fmla="*/ 148 w 232"/>
                <a:gd name="T7" fmla="*/ 1 h 223"/>
                <a:gd name="T8" fmla="*/ 162 w 232"/>
                <a:gd name="T9" fmla="*/ 2 h 223"/>
                <a:gd name="T10" fmla="*/ 138 w 232"/>
                <a:gd name="T11" fmla="*/ 2 h 223"/>
                <a:gd name="T12" fmla="*/ 99 w 232"/>
                <a:gd name="T13" fmla="*/ 2 h 223"/>
                <a:gd name="T14" fmla="*/ 63 w 232"/>
                <a:gd name="T15" fmla="*/ 3 h 223"/>
                <a:gd name="T16" fmla="*/ 69 w 232"/>
                <a:gd name="T17" fmla="*/ 3 h 223"/>
                <a:gd name="T18" fmla="*/ 89 w 232"/>
                <a:gd name="T19" fmla="*/ 4 h 223"/>
                <a:gd name="T20" fmla="*/ 102 w 232"/>
                <a:gd name="T21" fmla="*/ 4 h 223"/>
                <a:gd name="T22" fmla="*/ 145 w 232"/>
                <a:gd name="T23" fmla="*/ 4 h 223"/>
                <a:gd name="T24" fmla="*/ 192 w 232"/>
                <a:gd name="T25" fmla="*/ 5 h 223"/>
                <a:gd name="T26" fmla="*/ 218 w 232"/>
                <a:gd name="T27" fmla="*/ 6 h 223"/>
                <a:gd name="T28" fmla="*/ 205 w 232"/>
                <a:gd name="T29" fmla="*/ 6 h 223"/>
                <a:gd name="T30" fmla="*/ 175 w 232"/>
                <a:gd name="T31" fmla="*/ 5 h 223"/>
                <a:gd name="T32" fmla="*/ 136 w 232"/>
                <a:gd name="T33" fmla="*/ 5 h 223"/>
                <a:gd name="T34" fmla="*/ 129 w 232"/>
                <a:gd name="T35" fmla="*/ 6 h 223"/>
                <a:gd name="T36" fmla="*/ 148 w 232"/>
                <a:gd name="T37" fmla="*/ 7 h 223"/>
                <a:gd name="T38" fmla="*/ 179 w 232"/>
                <a:gd name="T39" fmla="*/ 7 h 223"/>
                <a:gd name="T40" fmla="*/ 216 w 232"/>
                <a:gd name="T41" fmla="*/ 8 h 223"/>
                <a:gd name="T42" fmla="*/ 225 w 232"/>
                <a:gd name="T43" fmla="*/ 9 h 223"/>
                <a:gd name="T44" fmla="*/ 199 w 232"/>
                <a:gd name="T45" fmla="*/ 8 h 223"/>
                <a:gd name="T46" fmla="*/ 172 w 232"/>
                <a:gd name="T47" fmla="*/ 8 h 223"/>
                <a:gd name="T48" fmla="*/ 183 w 232"/>
                <a:gd name="T49" fmla="*/ 9 h 223"/>
                <a:gd name="T50" fmla="*/ 211 w 232"/>
                <a:gd name="T51" fmla="*/ 11 h 223"/>
                <a:gd name="T52" fmla="*/ 224 w 232"/>
                <a:gd name="T53" fmla="*/ 12 h 223"/>
                <a:gd name="T54" fmla="*/ 229 w 232"/>
                <a:gd name="T55" fmla="*/ 14 h 223"/>
                <a:gd name="T56" fmla="*/ 216 w 232"/>
                <a:gd name="T57" fmla="*/ 13 h 223"/>
                <a:gd name="T58" fmla="*/ 181 w 232"/>
                <a:gd name="T59" fmla="*/ 10 h 223"/>
                <a:gd name="T60" fmla="*/ 156 w 232"/>
                <a:gd name="T61" fmla="*/ 8 h 223"/>
                <a:gd name="T62" fmla="*/ 149 w 232"/>
                <a:gd name="T63" fmla="*/ 8 h 223"/>
                <a:gd name="T64" fmla="*/ 161 w 232"/>
                <a:gd name="T65" fmla="*/ 11 h 223"/>
                <a:gd name="T66" fmla="*/ 172 w 232"/>
                <a:gd name="T67" fmla="*/ 13 h 223"/>
                <a:gd name="T68" fmla="*/ 163 w 232"/>
                <a:gd name="T69" fmla="*/ 13 h 223"/>
                <a:gd name="T70" fmla="*/ 139 w 232"/>
                <a:gd name="T71" fmla="*/ 9 h 223"/>
                <a:gd name="T72" fmla="*/ 115 w 232"/>
                <a:gd name="T73" fmla="*/ 6 h 223"/>
                <a:gd name="T74" fmla="*/ 98 w 232"/>
                <a:gd name="T75" fmla="*/ 5 h 223"/>
                <a:gd name="T76" fmla="*/ 92 w 232"/>
                <a:gd name="T77" fmla="*/ 6 h 223"/>
                <a:gd name="T78" fmla="*/ 105 w 232"/>
                <a:gd name="T79" fmla="*/ 10 h 223"/>
                <a:gd name="T80" fmla="*/ 122 w 232"/>
                <a:gd name="T81" fmla="*/ 12 h 223"/>
                <a:gd name="T82" fmla="*/ 103 w 232"/>
                <a:gd name="T83" fmla="*/ 11 h 223"/>
                <a:gd name="T84" fmla="*/ 83 w 232"/>
                <a:gd name="T85" fmla="*/ 5 h 223"/>
                <a:gd name="T86" fmla="*/ 55 w 232"/>
                <a:gd name="T87" fmla="*/ 4 h 223"/>
                <a:gd name="T88" fmla="*/ 46 w 232"/>
                <a:gd name="T89" fmla="*/ 5 h 223"/>
                <a:gd name="T90" fmla="*/ 53 w 232"/>
                <a:gd name="T91" fmla="*/ 8 h 223"/>
                <a:gd name="T92" fmla="*/ 63 w 232"/>
                <a:gd name="T93" fmla="*/ 11 h 223"/>
                <a:gd name="T94" fmla="*/ 55 w 232"/>
                <a:gd name="T95" fmla="*/ 10 h 223"/>
                <a:gd name="T96" fmla="*/ 43 w 232"/>
                <a:gd name="T97" fmla="*/ 6 h 223"/>
                <a:gd name="T98" fmla="*/ 22 w 232"/>
                <a:gd name="T99" fmla="*/ 2 h 223"/>
                <a:gd name="T100" fmla="*/ 0 w 232"/>
                <a:gd name="T101" fmla="*/ 1 h 223"/>
                <a:gd name="T102" fmla="*/ 5 w 232"/>
                <a:gd name="T103" fmla="*/ 0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2" h="223">
                  <a:moveTo>
                    <a:pt x="9" y="1"/>
                  </a:moveTo>
                  <a:lnTo>
                    <a:pt x="17" y="10"/>
                  </a:lnTo>
                  <a:lnTo>
                    <a:pt x="27" y="18"/>
                  </a:lnTo>
                  <a:lnTo>
                    <a:pt x="37" y="23"/>
                  </a:lnTo>
                  <a:lnTo>
                    <a:pt x="46" y="24"/>
                  </a:lnTo>
                  <a:lnTo>
                    <a:pt x="58" y="21"/>
                  </a:lnTo>
                  <a:lnTo>
                    <a:pt x="72" y="18"/>
                  </a:lnTo>
                  <a:lnTo>
                    <a:pt x="88" y="16"/>
                  </a:lnTo>
                  <a:lnTo>
                    <a:pt x="105" y="13"/>
                  </a:lnTo>
                  <a:lnTo>
                    <a:pt x="120" y="13"/>
                  </a:lnTo>
                  <a:lnTo>
                    <a:pt x="135" y="13"/>
                  </a:lnTo>
                  <a:lnTo>
                    <a:pt x="148" y="13"/>
                  </a:lnTo>
                  <a:lnTo>
                    <a:pt x="155" y="16"/>
                  </a:lnTo>
                  <a:lnTo>
                    <a:pt x="162" y="21"/>
                  </a:lnTo>
                  <a:lnTo>
                    <a:pt x="162" y="23"/>
                  </a:lnTo>
                  <a:lnTo>
                    <a:pt x="156" y="23"/>
                  </a:lnTo>
                  <a:lnTo>
                    <a:pt x="146" y="23"/>
                  </a:lnTo>
                  <a:lnTo>
                    <a:pt x="138" y="23"/>
                  </a:lnTo>
                  <a:lnTo>
                    <a:pt x="126" y="23"/>
                  </a:lnTo>
                  <a:lnTo>
                    <a:pt x="113" y="23"/>
                  </a:lnTo>
                  <a:lnTo>
                    <a:pt x="99" y="24"/>
                  </a:lnTo>
                  <a:lnTo>
                    <a:pt x="85" y="28"/>
                  </a:lnTo>
                  <a:lnTo>
                    <a:pt x="73" y="29"/>
                  </a:lnTo>
                  <a:lnTo>
                    <a:pt x="63" y="33"/>
                  </a:lnTo>
                  <a:lnTo>
                    <a:pt x="58" y="36"/>
                  </a:lnTo>
                  <a:lnTo>
                    <a:pt x="62" y="39"/>
                  </a:lnTo>
                  <a:lnTo>
                    <a:pt x="69" y="43"/>
                  </a:lnTo>
                  <a:lnTo>
                    <a:pt x="75" y="46"/>
                  </a:lnTo>
                  <a:lnTo>
                    <a:pt x="82" y="49"/>
                  </a:lnTo>
                  <a:lnTo>
                    <a:pt x="89" y="52"/>
                  </a:lnTo>
                  <a:lnTo>
                    <a:pt x="95" y="56"/>
                  </a:lnTo>
                  <a:lnTo>
                    <a:pt x="99" y="5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9" y="57"/>
                  </a:lnTo>
                  <a:lnTo>
                    <a:pt x="145" y="59"/>
                  </a:lnTo>
                  <a:lnTo>
                    <a:pt x="162" y="61"/>
                  </a:lnTo>
                  <a:lnTo>
                    <a:pt x="178" y="64"/>
                  </a:lnTo>
                  <a:lnTo>
                    <a:pt x="192" y="67"/>
                  </a:lnTo>
                  <a:lnTo>
                    <a:pt x="203" y="72"/>
                  </a:lnTo>
                  <a:lnTo>
                    <a:pt x="211" y="77"/>
                  </a:lnTo>
                  <a:lnTo>
                    <a:pt x="218" y="84"/>
                  </a:lnTo>
                  <a:lnTo>
                    <a:pt x="218" y="87"/>
                  </a:lnTo>
                  <a:lnTo>
                    <a:pt x="214" y="85"/>
                  </a:lnTo>
                  <a:lnTo>
                    <a:pt x="205" y="82"/>
                  </a:lnTo>
                  <a:lnTo>
                    <a:pt x="198" y="79"/>
                  </a:lnTo>
                  <a:lnTo>
                    <a:pt x="188" y="77"/>
                  </a:lnTo>
                  <a:lnTo>
                    <a:pt x="175" y="74"/>
                  </a:lnTo>
                  <a:lnTo>
                    <a:pt x="162" y="72"/>
                  </a:lnTo>
                  <a:lnTo>
                    <a:pt x="148" y="71"/>
                  </a:lnTo>
                  <a:lnTo>
                    <a:pt x="136" y="71"/>
                  </a:lnTo>
                  <a:lnTo>
                    <a:pt x="125" y="71"/>
                  </a:lnTo>
                  <a:lnTo>
                    <a:pt x="118" y="72"/>
                  </a:lnTo>
                  <a:lnTo>
                    <a:pt x="129" y="82"/>
                  </a:lnTo>
                  <a:lnTo>
                    <a:pt x="138" y="89"/>
                  </a:lnTo>
                  <a:lnTo>
                    <a:pt x="145" y="94"/>
                  </a:lnTo>
                  <a:lnTo>
                    <a:pt x="148" y="99"/>
                  </a:lnTo>
                  <a:lnTo>
                    <a:pt x="156" y="100"/>
                  </a:lnTo>
                  <a:lnTo>
                    <a:pt x="166" y="102"/>
                  </a:lnTo>
                  <a:lnTo>
                    <a:pt x="179" y="104"/>
                  </a:lnTo>
                  <a:lnTo>
                    <a:pt x="192" y="107"/>
                  </a:lnTo>
                  <a:lnTo>
                    <a:pt x="205" y="112"/>
                  </a:lnTo>
                  <a:lnTo>
                    <a:pt x="216" y="120"/>
                  </a:lnTo>
                  <a:lnTo>
                    <a:pt x="226" y="132"/>
                  </a:lnTo>
                  <a:lnTo>
                    <a:pt x="232" y="147"/>
                  </a:lnTo>
                  <a:lnTo>
                    <a:pt x="225" y="140"/>
                  </a:lnTo>
                  <a:lnTo>
                    <a:pt x="218" y="135"/>
                  </a:lnTo>
                  <a:lnTo>
                    <a:pt x="208" y="128"/>
                  </a:lnTo>
                  <a:lnTo>
                    <a:pt x="199" y="123"/>
                  </a:lnTo>
                  <a:lnTo>
                    <a:pt x="191" y="119"/>
                  </a:lnTo>
                  <a:lnTo>
                    <a:pt x="181" y="117"/>
                  </a:lnTo>
                  <a:lnTo>
                    <a:pt x="172" y="115"/>
                  </a:lnTo>
                  <a:lnTo>
                    <a:pt x="163" y="115"/>
                  </a:lnTo>
                  <a:lnTo>
                    <a:pt x="173" y="127"/>
                  </a:lnTo>
                  <a:lnTo>
                    <a:pt x="183" y="140"/>
                  </a:lnTo>
                  <a:lnTo>
                    <a:pt x="193" y="152"/>
                  </a:lnTo>
                  <a:lnTo>
                    <a:pt x="202" y="161"/>
                  </a:lnTo>
                  <a:lnTo>
                    <a:pt x="211" y="171"/>
                  </a:lnTo>
                  <a:lnTo>
                    <a:pt x="218" y="180"/>
                  </a:lnTo>
                  <a:lnTo>
                    <a:pt x="222" y="186"/>
                  </a:lnTo>
                  <a:lnTo>
                    <a:pt x="224" y="190"/>
                  </a:lnTo>
                  <a:lnTo>
                    <a:pt x="225" y="196"/>
                  </a:lnTo>
                  <a:lnTo>
                    <a:pt x="228" y="204"/>
                  </a:lnTo>
                  <a:lnTo>
                    <a:pt x="229" y="214"/>
                  </a:lnTo>
                  <a:lnTo>
                    <a:pt x="232" y="223"/>
                  </a:lnTo>
                  <a:lnTo>
                    <a:pt x="226" y="213"/>
                  </a:lnTo>
                  <a:lnTo>
                    <a:pt x="216" y="198"/>
                  </a:lnTo>
                  <a:lnTo>
                    <a:pt x="205" y="183"/>
                  </a:lnTo>
                  <a:lnTo>
                    <a:pt x="193" y="165"/>
                  </a:lnTo>
                  <a:lnTo>
                    <a:pt x="181" y="150"/>
                  </a:lnTo>
                  <a:lnTo>
                    <a:pt x="171" y="137"/>
                  </a:lnTo>
                  <a:lnTo>
                    <a:pt x="162" y="127"/>
                  </a:lnTo>
                  <a:lnTo>
                    <a:pt x="156" y="122"/>
                  </a:lnTo>
                  <a:lnTo>
                    <a:pt x="152" y="120"/>
                  </a:lnTo>
                  <a:lnTo>
                    <a:pt x="149" y="123"/>
                  </a:lnTo>
                  <a:lnTo>
                    <a:pt x="149" y="128"/>
                  </a:lnTo>
                  <a:lnTo>
                    <a:pt x="151" y="135"/>
                  </a:lnTo>
                  <a:lnTo>
                    <a:pt x="153" y="147"/>
                  </a:lnTo>
                  <a:lnTo>
                    <a:pt x="161" y="166"/>
                  </a:lnTo>
                  <a:lnTo>
                    <a:pt x="168" y="185"/>
                  </a:lnTo>
                  <a:lnTo>
                    <a:pt x="172" y="198"/>
                  </a:lnTo>
                  <a:lnTo>
                    <a:pt x="172" y="203"/>
                  </a:lnTo>
                  <a:lnTo>
                    <a:pt x="171" y="203"/>
                  </a:lnTo>
                  <a:lnTo>
                    <a:pt x="168" y="201"/>
                  </a:lnTo>
                  <a:lnTo>
                    <a:pt x="163" y="194"/>
                  </a:lnTo>
                  <a:lnTo>
                    <a:pt x="156" y="180"/>
                  </a:lnTo>
                  <a:lnTo>
                    <a:pt x="148" y="155"/>
                  </a:lnTo>
                  <a:lnTo>
                    <a:pt x="139" y="130"/>
                  </a:lnTo>
                  <a:lnTo>
                    <a:pt x="139" y="110"/>
                  </a:lnTo>
                  <a:lnTo>
                    <a:pt x="126" y="99"/>
                  </a:lnTo>
                  <a:lnTo>
                    <a:pt x="115" y="90"/>
                  </a:lnTo>
                  <a:lnTo>
                    <a:pt x="105" y="84"/>
                  </a:lnTo>
                  <a:lnTo>
                    <a:pt x="100" y="81"/>
                  </a:lnTo>
                  <a:lnTo>
                    <a:pt x="98" y="77"/>
                  </a:lnTo>
                  <a:lnTo>
                    <a:pt x="95" y="77"/>
                  </a:lnTo>
                  <a:lnTo>
                    <a:pt x="93" y="79"/>
                  </a:lnTo>
                  <a:lnTo>
                    <a:pt x="92" y="85"/>
                  </a:lnTo>
                  <a:lnTo>
                    <a:pt x="93" y="100"/>
                  </a:lnTo>
                  <a:lnTo>
                    <a:pt x="98" y="125"/>
                  </a:lnTo>
                  <a:lnTo>
                    <a:pt x="105" y="150"/>
                  </a:lnTo>
                  <a:lnTo>
                    <a:pt x="116" y="170"/>
                  </a:lnTo>
                  <a:lnTo>
                    <a:pt x="122" y="178"/>
                  </a:lnTo>
                  <a:lnTo>
                    <a:pt x="122" y="183"/>
                  </a:lnTo>
                  <a:lnTo>
                    <a:pt x="118" y="181"/>
                  </a:lnTo>
                  <a:lnTo>
                    <a:pt x="112" y="176"/>
                  </a:lnTo>
                  <a:lnTo>
                    <a:pt x="103" y="161"/>
                  </a:lnTo>
                  <a:lnTo>
                    <a:pt x="92" y="137"/>
                  </a:lnTo>
                  <a:lnTo>
                    <a:pt x="83" y="105"/>
                  </a:lnTo>
                  <a:lnTo>
                    <a:pt x="83" y="69"/>
                  </a:lnTo>
                  <a:lnTo>
                    <a:pt x="75" y="61"/>
                  </a:lnTo>
                  <a:lnTo>
                    <a:pt x="65" y="54"/>
                  </a:lnTo>
                  <a:lnTo>
                    <a:pt x="55" y="49"/>
                  </a:lnTo>
                  <a:lnTo>
                    <a:pt x="49" y="46"/>
                  </a:lnTo>
                  <a:lnTo>
                    <a:pt x="46" y="56"/>
                  </a:lnTo>
                  <a:lnTo>
                    <a:pt x="46" y="71"/>
                  </a:lnTo>
                  <a:lnTo>
                    <a:pt x="49" y="87"/>
                  </a:lnTo>
                  <a:lnTo>
                    <a:pt x="52" y="100"/>
                  </a:lnTo>
                  <a:lnTo>
                    <a:pt x="53" y="114"/>
                  </a:lnTo>
                  <a:lnTo>
                    <a:pt x="56" y="133"/>
                  </a:lnTo>
                  <a:lnTo>
                    <a:pt x="60" y="150"/>
                  </a:lnTo>
                  <a:lnTo>
                    <a:pt x="63" y="161"/>
                  </a:lnTo>
                  <a:lnTo>
                    <a:pt x="63" y="165"/>
                  </a:lnTo>
                  <a:lnTo>
                    <a:pt x="59" y="163"/>
                  </a:lnTo>
                  <a:lnTo>
                    <a:pt x="55" y="156"/>
                  </a:lnTo>
                  <a:lnTo>
                    <a:pt x="50" y="145"/>
                  </a:lnTo>
                  <a:lnTo>
                    <a:pt x="47" y="123"/>
                  </a:lnTo>
                  <a:lnTo>
                    <a:pt x="43" y="92"/>
                  </a:lnTo>
                  <a:lnTo>
                    <a:pt x="37" y="62"/>
                  </a:lnTo>
                  <a:lnTo>
                    <a:pt x="35" y="43"/>
                  </a:lnTo>
                  <a:lnTo>
                    <a:pt x="22" y="28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5" name="Freeform 311"/>
            <p:cNvSpPr>
              <a:spLocks/>
            </p:cNvSpPr>
            <p:nvPr/>
          </p:nvSpPr>
          <p:spPr bwMode="auto">
            <a:xfrm>
              <a:off x="750" y="263"/>
              <a:ext cx="160" cy="153"/>
            </a:xfrm>
            <a:custGeom>
              <a:avLst/>
              <a:gdLst>
                <a:gd name="T0" fmla="*/ 72 w 160"/>
                <a:gd name="T1" fmla="*/ 0 h 307"/>
                <a:gd name="T2" fmla="*/ 76 w 160"/>
                <a:gd name="T3" fmla="*/ 2 h 307"/>
                <a:gd name="T4" fmla="*/ 80 w 160"/>
                <a:gd name="T5" fmla="*/ 3 h 307"/>
                <a:gd name="T6" fmla="*/ 92 w 160"/>
                <a:gd name="T7" fmla="*/ 3 h 307"/>
                <a:gd name="T8" fmla="*/ 107 w 160"/>
                <a:gd name="T9" fmla="*/ 4 h 307"/>
                <a:gd name="T10" fmla="*/ 125 w 160"/>
                <a:gd name="T11" fmla="*/ 6 h 307"/>
                <a:gd name="T12" fmla="*/ 143 w 160"/>
                <a:gd name="T13" fmla="*/ 8 h 307"/>
                <a:gd name="T14" fmla="*/ 157 w 160"/>
                <a:gd name="T15" fmla="*/ 10 h 307"/>
                <a:gd name="T16" fmla="*/ 160 w 160"/>
                <a:gd name="T17" fmla="*/ 11 h 307"/>
                <a:gd name="T18" fmla="*/ 156 w 160"/>
                <a:gd name="T19" fmla="*/ 11 h 307"/>
                <a:gd name="T20" fmla="*/ 149 w 160"/>
                <a:gd name="T21" fmla="*/ 10 h 307"/>
                <a:gd name="T22" fmla="*/ 139 w 160"/>
                <a:gd name="T23" fmla="*/ 8 h 307"/>
                <a:gd name="T24" fmla="*/ 125 w 160"/>
                <a:gd name="T25" fmla="*/ 7 h 307"/>
                <a:gd name="T26" fmla="*/ 112 w 160"/>
                <a:gd name="T27" fmla="*/ 5 h 307"/>
                <a:gd name="T28" fmla="*/ 100 w 160"/>
                <a:gd name="T29" fmla="*/ 5 h 307"/>
                <a:gd name="T30" fmla="*/ 90 w 160"/>
                <a:gd name="T31" fmla="*/ 4 h 307"/>
                <a:gd name="T32" fmla="*/ 84 w 160"/>
                <a:gd name="T33" fmla="*/ 5 h 307"/>
                <a:gd name="T34" fmla="*/ 86 w 160"/>
                <a:gd name="T35" fmla="*/ 7 h 307"/>
                <a:gd name="T36" fmla="*/ 94 w 160"/>
                <a:gd name="T37" fmla="*/ 8 h 307"/>
                <a:gd name="T38" fmla="*/ 113 w 160"/>
                <a:gd name="T39" fmla="*/ 10 h 307"/>
                <a:gd name="T40" fmla="*/ 133 w 160"/>
                <a:gd name="T41" fmla="*/ 11 h 307"/>
                <a:gd name="T42" fmla="*/ 147 w 160"/>
                <a:gd name="T43" fmla="*/ 14 h 307"/>
                <a:gd name="T44" fmla="*/ 150 w 160"/>
                <a:gd name="T45" fmla="*/ 15 h 307"/>
                <a:gd name="T46" fmla="*/ 143 w 160"/>
                <a:gd name="T47" fmla="*/ 14 h 307"/>
                <a:gd name="T48" fmla="*/ 132 w 160"/>
                <a:gd name="T49" fmla="*/ 13 h 307"/>
                <a:gd name="T50" fmla="*/ 120 w 160"/>
                <a:gd name="T51" fmla="*/ 11 h 307"/>
                <a:gd name="T52" fmla="*/ 107 w 160"/>
                <a:gd name="T53" fmla="*/ 10 h 307"/>
                <a:gd name="T54" fmla="*/ 94 w 160"/>
                <a:gd name="T55" fmla="*/ 10 h 307"/>
                <a:gd name="T56" fmla="*/ 97 w 160"/>
                <a:gd name="T57" fmla="*/ 11 h 307"/>
                <a:gd name="T58" fmla="*/ 107 w 160"/>
                <a:gd name="T59" fmla="*/ 16 h 307"/>
                <a:gd name="T60" fmla="*/ 103 w 160"/>
                <a:gd name="T61" fmla="*/ 19 h 307"/>
                <a:gd name="T62" fmla="*/ 100 w 160"/>
                <a:gd name="T63" fmla="*/ 18 h 307"/>
                <a:gd name="T64" fmla="*/ 97 w 160"/>
                <a:gd name="T65" fmla="*/ 16 h 307"/>
                <a:gd name="T66" fmla="*/ 83 w 160"/>
                <a:gd name="T67" fmla="*/ 12 h 307"/>
                <a:gd name="T68" fmla="*/ 66 w 160"/>
                <a:gd name="T69" fmla="*/ 11 h 307"/>
                <a:gd name="T70" fmla="*/ 43 w 160"/>
                <a:gd name="T71" fmla="*/ 13 h 307"/>
                <a:gd name="T72" fmla="*/ 34 w 160"/>
                <a:gd name="T73" fmla="*/ 15 h 307"/>
                <a:gd name="T74" fmla="*/ 30 w 160"/>
                <a:gd name="T75" fmla="*/ 15 h 307"/>
                <a:gd name="T76" fmla="*/ 40 w 160"/>
                <a:gd name="T77" fmla="*/ 13 h 307"/>
                <a:gd name="T78" fmla="*/ 63 w 160"/>
                <a:gd name="T79" fmla="*/ 10 h 307"/>
                <a:gd name="T80" fmla="*/ 73 w 160"/>
                <a:gd name="T81" fmla="*/ 8 h 307"/>
                <a:gd name="T82" fmla="*/ 73 w 160"/>
                <a:gd name="T83" fmla="*/ 5 h 307"/>
                <a:gd name="T84" fmla="*/ 64 w 160"/>
                <a:gd name="T85" fmla="*/ 5 h 307"/>
                <a:gd name="T86" fmla="*/ 44 w 160"/>
                <a:gd name="T87" fmla="*/ 6 h 307"/>
                <a:gd name="T88" fmla="*/ 24 w 160"/>
                <a:gd name="T89" fmla="*/ 8 h 307"/>
                <a:gd name="T90" fmla="*/ 10 w 160"/>
                <a:gd name="T91" fmla="*/ 10 h 307"/>
                <a:gd name="T92" fmla="*/ 3 w 160"/>
                <a:gd name="T93" fmla="*/ 11 h 307"/>
                <a:gd name="T94" fmla="*/ 0 w 160"/>
                <a:gd name="T95" fmla="*/ 10 h 307"/>
                <a:gd name="T96" fmla="*/ 4 w 160"/>
                <a:gd name="T97" fmla="*/ 9 h 307"/>
                <a:gd name="T98" fmla="*/ 19 w 160"/>
                <a:gd name="T99" fmla="*/ 8 h 307"/>
                <a:gd name="T100" fmla="*/ 37 w 160"/>
                <a:gd name="T101" fmla="*/ 5 h 307"/>
                <a:gd name="T102" fmla="*/ 57 w 160"/>
                <a:gd name="T103" fmla="*/ 4 h 307"/>
                <a:gd name="T104" fmla="*/ 70 w 160"/>
                <a:gd name="T105" fmla="*/ 2 h 307"/>
                <a:gd name="T106" fmla="*/ 67 w 160"/>
                <a:gd name="T107" fmla="*/ 1 h 307"/>
                <a:gd name="T108" fmla="*/ 66 w 160"/>
                <a:gd name="T109" fmla="*/ 0 h 307"/>
                <a:gd name="T110" fmla="*/ 67 w 160"/>
                <a:gd name="T111" fmla="*/ 0 h 3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0" h="307">
                  <a:moveTo>
                    <a:pt x="69" y="0"/>
                  </a:moveTo>
                  <a:lnTo>
                    <a:pt x="72" y="2"/>
                  </a:lnTo>
                  <a:lnTo>
                    <a:pt x="74" y="17"/>
                  </a:lnTo>
                  <a:lnTo>
                    <a:pt x="76" y="35"/>
                  </a:lnTo>
                  <a:lnTo>
                    <a:pt x="77" y="45"/>
                  </a:lnTo>
                  <a:lnTo>
                    <a:pt x="80" y="48"/>
                  </a:lnTo>
                  <a:lnTo>
                    <a:pt x="84" y="51"/>
                  </a:lnTo>
                  <a:lnTo>
                    <a:pt x="92" y="58"/>
                  </a:lnTo>
                  <a:lnTo>
                    <a:pt x="99" y="66"/>
                  </a:lnTo>
                  <a:lnTo>
                    <a:pt x="107" y="74"/>
                  </a:lnTo>
                  <a:lnTo>
                    <a:pt x="116" y="86"/>
                  </a:lnTo>
                  <a:lnTo>
                    <a:pt x="125" y="97"/>
                  </a:lnTo>
                  <a:lnTo>
                    <a:pt x="132" y="112"/>
                  </a:lnTo>
                  <a:lnTo>
                    <a:pt x="143" y="135"/>
                  </a:lnTo>
                  <a:lnTo>
                    <a:pt x="152" y="152"/>
                  </a:lnTo>
                  <a:lnTo>
                    <a:pt x="157" y="164"/>
                  </a:lnTo>
                  <a:lnTo>
                    <a:pt x="160" y="172"/>
                  </a:lnTo>
                  <a:lnTo>
                    <a:pt x="160" y="177"/>
                  </a:lnTo>
                  <a:lnTo>
                    <a:pt x="159" y="178"/>
                  </a:lnTo>
                  <a:lnTo>
                    <a:pt x="156" y="177"/>
                  </a:lnTo>
                  <a:lnTo>
                    <a:pt x="152" y="168"/>
                  </a:lnTo>
                  <a:lnTo>
                    <a:pt x="149" y="162"/>
                  </a:lnTo>
                  <a:lnTo>
                    <a:pt x="145" y="152"/>
                  </a:lnTo>
                  <a:lnTo>
                    <a:pt x="139" y="140"/>
                  </a:lnTo>
                  <a:lnTo>
                    <a:pt x="132" y="127"/>
                  </a:lnTo>
                  <a:lnTo>
                    <a:pt x="125" y="116"/>
                  </a:lnTo>
                  <a:lnTo>
                    <a:pt x="117" y="104"/>
                  </a:lnTo>
                  <a:lnTo>
                    <a:pt x="112" y="94"/>
                  </a:lnTo>
                  <a:lnTo>
                    <a:pt x="107" y="89"/>
                  </a:lnTo>
                  <a:lnTo>
                    <a:pt x="100" y="83"/>
                  </a:lnTo>
                  <a:lnTo>
                    <a:pt x="94" y="78"/>
                  </a:lnTo>
                  <a:lnTo>
                    <a:pt x="90" y="74"/>
                  </a:lnTo>
                  <a:lnTo>
                    <a:pt x="86" y="73"/>
                  </a:lnTo>
                  <a:lnTo>
                    <a:pt x="84" y="89"/>
                  </a:lnTo>
                  <a:lnTo>
                    <a:pt x="84" y="107"/>
                  </a:lnTo>
                  <a:lnTo>
                    <a:pt x="86" y="124"/>
                  </a:lnTo>
                  <a:lnTo>
                    <a:pt x="87" y="135"/>
                  </a:lnTo>
                  <a:lnTo>
                    <a:pt x="94" y="142"/>
                  </a:lnTo>
                  <a:lnTo>
                    <a:pt x="103" y="152"/>
                  </a:lnTo>
                  <a:lnTo>
                    <a:pt x="113" y="162"/>
                  </a:lnTo>
                  <a:lnTo>
                    <a:pt x="123" y="175"/>
                  </a:lnTo>
                  <a:lnTo>
                    <a:pt x="133" y="190"/>
                  </a:lnTo>
                  <a:lnTo>
                    <a:pt x="142" y="206"/>
                  </a:lnTo>
                  <a:lnTo>
                    <a:pt x="147" y="225"/>
                  </a:lnTo>
                  <a:lnTo>
                    <a:pt x="150" y="246"/>
                  </a:lnTo>
                  <a:lnTo>
                    <a:pt x="150" y="253"/>
                  </a:lnTo>
                  <a:lnTo>
                    <a:pt x="147" y="249"/>
                  </a:lnTo>
                  <a:lnTo>
                    <a:pt x="143" y="238"/>
                  </a:lnTo>
                  <a:lnTo>
                    <a:pt x="136" y="220"/>
                  </a:lnTo>
                  <a:lnTo>
                    <a:pt x="132" y="210"/>
                  </a:lnTo>
                  <a:lnTo>
                    <a:pt x="127" y="198"/>
                  </a:lnTo>
                  <a:lnTo>
                    <a:pt x="120" y="190"/>
                  </a:lnTo>
                  <a:lnTo>
                    <a:pt x="115" y="180"/>
                  </a:lnTo>
                  <a:lnTo>
                    <a:pt x="107" y="173"/>
                  </a:lnTo>
                  <a:lnTo>
                    <a:pt x="100" y="167"/>
                  </a:lnTo>
                  <a:lnTo>
                    <a:pt x="94" y="162"/>
                  </a:lnTo>
                  <a:lnTo>
                    <a:pt x="89" y="160"/>
                  </a:lnTo>
                  <a:lnTo>
                    <a:pt x="97" y="187"/>
                  </a:lnTo>
                  <a:lnTo>
                    <a:pt x="103" y="225"/>
                  </a:lnTo>
                  <a:lnTo>
                    <a:pt x="107" y="264"/>
                  </a:lnTo>
                  <a:lnTo>
                    <a:pt x="106" y="297"/>
                  </a:lnTo>
                  <a:lnTo>
                    <a:pt x="103" y="306"/>
                  </a:lnTo>
                  <a:lnTo>
                    <a:pt x="102" y="307"/>
                  </a:lnTo>
                  <a:lnTo>
                    <a:pt x="100" y="302"/>
                  </a:lnTo>
                  <a:lnTo>
                    <a:pt x="100" y="292"/>
                  </a:lnTo>
                  <a:lnTo>
                    <a:pt x="97" y="269"/>
                  </a:lnTo>
                  <a:lnTo>
                    <a:pt x="92" y="233"/>
                  </a:lnTo>
                  <a:lnTo>
                    <a:pt x="83" y="195"/>
                  </a:lnTo>
                  <a:lnTo>
                    <a:pt x="77" y="173"/>
                  </a:lnTo>
                  <a:lnTo>
                    <a:pt x="66" y="183"/>
                  </a:lnTo>
                  <a:lnTo>
                    <a:pt x="53" y="200"/>
                  </a:lnTo>
                  <a:lnTo>
                    <a:pt x="43" y="221"/>
                  </a:lnTo>
                  <a:lnTo>
                    <a:pt x="37" y="241"/>
                  </a:lnTo>
                  <a:lnTo>
                    <a:pt x="34" y="249"/>
                  </a:lnTo>
                  <a:lnTo>
                    <a:pt x="32" y="249"/>
                  </a:lnTo>
                  <a:lnTo>
                    <a:pt x="30" y="243"/>
                  </a:lnTo>
                  <a:lnTo>
                    <a:pt x="33" y="231"/>
                  </a:lnTo>
                  <a:lnTo>
                    <a:pt x="40" y="211"/>
                  </a:lnTo>
                  <a:lnTo>
                    <a:pt x="52" y="187"/>
                  </a:lnTo>
                  <a:lnTo>
                    <a:pt x="63" y="164"/>
                  </a:lnTo>
                  <a:lnTo>
                    <a:pt x="72" y="150"/>
                  </a:lnTo>
                  <a:lnTo>
                    <a:pt x="73" y="130"/>
                  </a:lnTo>
                  <a:lnTo>
                    <a:pt x="73" y="107"/>
                  </a:lnTo>
                  <a:lnTo>
                    <a:pt x="73" y="89"/>
                  </a:lnTo>
                  <a:lnTo>
                    <a:pt x="73" y="76"/>
                  </a:lnTo>
                  <a:lnTo>
                    <a:pt x="64" y="83"/>
                  </a:lnTo>
                  <a:lnTo>
                    <a:pt x="54" y="93"/>
                  </a:lnTo>
                  <a:lnTo>
                    <a:pt x="44" y="104"/>
                  </a:lnTo>
                  <a:lnTo>
                    <a:pt x="33" y="117"/>
                  </a:lnTo>
                  <a:lnTo>
                    <a:pt x="24" y="132"/>
                  </a:lnTo>
                  <a:lnTo>
                    <a:pt x="16" y="147"/>
                  </a:lnTo>
                  <a:lnTo>
                    <a:pt x="10" y="160"/>
                  </a:lnTo>
                  <a:lnTo>
                    <a:pt x="6" y="173"/>
                  </a:lnTo>
                  <a:lnTo>
                    <a:pt x="3" y="178"/>
                  </a:lnTo>
                  <a:lnTo>
                    <a:pt x="1" y="178"/>
                  </a:lnTo>
                  <a:lnTo>
                    <a:pt x="0" y="175"/>
                  </a:lnTo>
                  <a:lnTo>
                    <a:pt x="1" y="165"/>
                  </a:lnTo>
                  <a:lnTo>
                    <a:pt x="4" y="157"/>
                  </a:lnTo>
                  <a:lnTo>
                    <a:pt x="10" y="144"/>
                  </a:lnTo>
                  <a:lnTo>
                    <a:pt x="19" y="129"/>
                  </a:lnTo>
                  <a:lnTo>
                    <a:pt x="27" y="112"/>
                  </a:lnTo>
                  <a:lnTo>
                    <a:pt x="37" y="94"/>
                  </a:lnTo>
                  <a:lnTo>
                    <a:pt x="47" y="79"/>
                  </a:lnTo>
                  <a:lnTo>
                    <a:pt x="57" y="66"/>
                  </a:lnTo>
                  <a:lnTo>
                    <a:pt x="66" y="56"/>
                  </a:lnTo>
                  <a:lnTo>
                    <a:pt x="70" y="46"/>
                  </a:lnTo>
                  <a:lnTo>
                    <a:pt x="70" y="33"/>
                  </a:lnTo>
                  <a:lnTo>
                    <a:pt x="67" y="20"/>
                  </a:lnTo>
                  <a:lnTo>
                    <a:pt x="66" y="12"/>
                  </a:lnTo>
                  <a:lnTo>
                    <a:pt x="66" y="8"/>
                  </a:lnTo>
                  <a:lnTo>
                    <a:pt x="66" y="5"/>
                  </a:lnTo>
                  <a:lnTo>
                    <a:pt x="67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6" name="Freeform 312"/>
            <p:cNvSpPr>
              <a:spLocks/>
            </p:cNvSpPr>
            <p:nvPr/>
          </p:nvSpPr>
          <p:spPr bwMode="auto">
            <a:xfrm>
              <a:off x="912" y="63"/>
              <a:ext cx="193" cy="159"/>
            </a:xfrm>
            <a:custGeom>
              <a:avLst/>
              <a:gdLst>
                <a:gd name="T0" fmla="*/ 5 w 193"/>
                <a:gd name="T1" fmla="*/ 19 h 319"/>
                <a:gd name="T2" fmla="*/ 23 w 193"/>
                <a:gd name="T3" fmla="*/ 16 h 319"/>
                <a:gd name="T4" fmla="*/ 34 w 193"/>
                <a:gd name="T5" fmla="*/ 14 h 319"/>
                <a:gd name="T6" fmla="*/ 48 w 193"/>
                <a:gd name="T7" fmla="*/ 12 h 319"/>
                <a:gd name="T8" fmla="*/ 47 w 193"/>
                <a:gd name="T9" fmla="*/ 10 h 319"/>
                <a:gd name="T10" fmla="*/ 36 w 193"/>
                <a:gd name="T11" fmla="*/ 9 h 319"/>
                <a:gd name="T12" fmla="*/ 34 w 193"/>
                <a:gd name="T13" fmla="*/ 8 h 319"/>
                <a:gd name="T14" fmla="*/ 37 w 193"/>
                <a:gd name="T15" fmla="*/ 8 h 319"/>
                <a:gd name="T16" fmla="*/ 44 w 193"/>
                <a:gd name="T17" fmla="*/ 9 h 319"/>
                <a:gd name="T18" fmla="*/ 56 w 193"/>
                <a:gd name="T19" fmla="*/ 9 h 319"/>
                <a:gd name="T20" fmla="*/ 67 w 193"/>
                <a:gd name="T21" fmla="*/ 9 h 319"/>
                <a:gd name="T22" fmla="*/ 81 w 193"/>
                <a:gd name="T23" fmla="*/ 8 h 319"/>
                <a:gd name="T24" fmla="*/ 96 w 193"/>
                <a:gd name="T25" fmla="*/ 7 h 319"/>
                <a:gd name="T26" fmla="*/ 106 w 193"/>
                <a:gd name="T27" fmla="*/ 6 h 319"/>
                <a:gd name="T28" fmla="*/ 107 w 193"/>
                <a:gd name="T29" fmla="*/ 5 h 319"/>
                <a:gd name="T30" fmla="*/ 100 w 193"/>
                <a:gd name="T31" fmla="*/ 2 h 319"/>
                <a:gd name="T32" fmla="*/ 89 w 193"/>
                <a:gd name="T33" fmla="*/ 1 h 319"/>
                <a:gd name="T34" fmla="*/ 87 w 193"/>
                <a:gd name="T35" fmla="*/ 0 h 319"/>
                <a:gd name="T36" fmla="*/ 99 w 193"/>
                <a:gd name="T37" fmla="*/ 1 h 319"/>
                <a:gd name="T38" fmla="*/ 114 w 193"/>
                <a:gd name="T39" fmla="*/ 4 h 319"/>
                <a:gd name="T40" fmla="*/ 124 w 193"/>
                <a:gd name="T41" fmla="*/ 3 h 319"/>
                <a:gd name="T42" fmla="*/ 146 w 193"/>
                <a:gd name="T43" fmla="*/ 1 h 319"/>
                <a:gd name="T44" fmla="*/ 161 w 193"/>
                <a:gd name="T45" fmla="*/ 0 h 319"/>
                <a:gd name="T46" fmla="*/ 161 w 193"/>
                <a:gd name="T47" fmla="*/ 0 h 319"/>
                <a:gd name="T48" fmla="*/ 151 w 193"/>
                <a:gd name="T49" fmla="*/ 1 h 319"/>
                <a:gd name="T50" fmla="*/ 130 w 193"/>
                <a:gd name="T51" fmla="*/ 4 h 319"/>
                <a:gd name="T52" fmla="*/ 130 w 193"/>
                <a:gd name="T53" fmla="*/ 5 h 319"/>
                <a:gd name="T54" fmla="*/ 149 w 193"/>
                <a:gd name="T55" fmla="*/ 5 h 319"/>
                <a:gd name="T56" fmla="*/ 163 w 193"/>
                <a:gd name="T57" fmla="*/ 4 h 319"/>
                <a:gd name="T58" fmla="*/ 176 w 193"/>
                <a:gd name="T59" fmla="*/ 4 h 319"/>
                <a:gd name="T60" fmla="*/ 187 w 193"/>
                <a:gd name="T61" fmla="*/ 3 h 319"/>
                <a:gd name="T62" fmla="*/ 193 w 193"/>
                <a:gd name="T63" fmla="*/ 3 h 319"/>
                <a:gd name="T64" fmla="*/ 184 w 193"/>
                <a:gd name="T65" fmla="*/ 4 h 319"/>
                <a:gd name="T66" fmla="*/ 166 w 193"/>
                <a:gd name="T67" fmla="*/ 5 h 319"/>
                <a:gd name="T68" fmla="*/ 143 w 193"/>
                <a:gd name="T69" fmla="*/ 6 h 319"/>
                <a:gd name="T70" fmla="*/ 124 w 193"/>
                <a:gd name="T71" fmla="*/ 6 h 319"/>
                <a:gd name="T72" fmla="*/ 109 w 193"/>
                <a:gd name="T73" fmla="*/ 7 h 319"/>
                <a:gd name="T74" fmla="*/ 91 w 193"/>
                <a:gd name="T75" fmla="*/ 8 h 319"/>
                <a:gd name="T76" fmla="*/ 91 w 193"/>
                <a:gd name="T77" fmla="*/ 9 h 319"/>
                <a:gd name="T78" fmla="*/ 99 w 193"/>
                <a:gd name="T79" fmla="*/ 9 h 319"/>
                <a:gd name="T80" fmla="*/ 96 w 193"/>
                <a:gd name="T81" fmla="*/ 10 h 319"/>
                <a:gd name="T82" fmla="*/ 87 w 193"/>
                <a:gd name="T83" fmla="*/ 10 h 319"/>
                <a:gd name="T84" fmla="*/ 81 w 193"/>
                <a:gd name="T85" fmla="*/ 10 h 319"/>
                <a:gd name="T86" fmla="*/ 77 w 193"/>
                <a:gd name="T87" fmla="*/ 10 h 319"/>
                <a:gd name="T88" fmla="*/ 73 w 193"/>
                <a:gd name="T89" fmla="*/ 11 h 319"/>
                <a:gd name="T90" fmla="*/ 60 w 193"/>
                <a:gd name="T91" fmla="*/ 12 h 319"/>
                <a:gd name="T92" fmla="*/ 44 w 193"/>
                <a:gd name="T93" fmla="*/ 15 h 319"/>
                <a:gd name="T94" fmla="*/ 36 w 193"/>
                <a:gd name="T95" fmla="*/ 17 h 319"/>
                <a:gd name="T96" fmla="*/ 31 w 193"/>
                <a:gd name="T97" fmla="*/ 18 h 319"/>
                <a:gd name="T98" fmla="*/ 27 w 193"/>
                <a:gd name="T99" fmla="*/ 19 h 319"/>
                <a:gd name="T100" fmla="*/ 18 w 193"/>
                <a:gd name="T101" fmla="*/ 19 h 319"/>
                <a:gd name="T102" fmla="*/ 4 w 193"/>
                <a:gd name="T103" fmla="*/ 19 h 3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3" h="319">
                  <a:moveTo>
                    <a:pt x="0" y="319"/>
                  </a:moveTo>
                  <a:lnTo>
                    <a:pt x="5" y="304"/>
                  </a:lnTo>
                  <a:lnTo>
                    <a:pt x="14" y="283"/>
                  </a:lnTo>
                  <a:lnTo>
                    <a:pt x="23" y="263"/>
                  </a:lnTo>
                  <a:lnTo>
                    <a:pt x="28" y="248"/>
                  </a:lnTo>
                  <a:lnTo>
                    <a:pt x="34" y="233"/>
                  </a:lnTo>
                  <a:lnTo>
                    <a:pt x="41" y="212"/>
                  </a:lnTo>
                  <a:lnTo>
                    <a:pt x="48" y="192"/>
                  </a:lnTo>
                  <a:lnTo>
                    <a:pt x="54" y="179"/>
                  </a:lnTo>
                  <a:lnTo>
                    <a:pt x="47" y="171"/>
                  </a:lnTo>
                  <a:lnTo>
                    <a:pt x="40" y="162"/>
                  </a:lnTo>
                  <a:lnTo>
                    <a:pt x="36" y="154"/>
                  </a:lnTo>
                  <a:lnTo>
                    <a:pt x="34" y="142"/>
                  </a:lnTo>
                  <a:lnTo>
                    <a:pt x="34" y="136"/>
                  </a:lnTo>
                  <a:lnTo>
                    <a:pt x="36" y="136"/>
                  </a:lnTo>
                  <a:lnTo>
                    <a:pt x="37" y="141"/>
                  </a:lnTo>
                  <a:lnTo>
                    <a:pt x="40" y="147"/>
                  </a:lnTo>
                  <a:lnTo>
                    <a:pt x="44" y="152"/>
                  </a:lnTo>
                  <a:lnTo>
                    <a:pt x="50" y="156"/>
                  </a:lnTo>
                  <a:lnTo>
                    <a:pt x="56" y="159"/>
                  </a:lnTo>
                  <a:lnTo>
                    <a:pt x="60" y="161"/>
                  </a:lnTo>
                  <a:lnTo>
                    <a:pt x="67" y="152"/>
                  </a:lnTo>
                  <a:lnTo>
                    <a:pt x="74" y="144"/>
                  </a:lnTo>
                  <a:lnTo>
                    <a:pt x="81" y="133"/>
                  </a:lnTo>
                  <a:lnTo>
                    <a:pt x="89" y="123"/>
                  </a:lnTo>
                  <a:lnTo>
                    <a:pt x="96" y="113"/>
                  </a:lnTo>
                  <a:lnTo>
                    <a:pt x="101" y="105"/>
                  </a:lnTo>
                  <a:lnTo>
                    <a:pt x="106" y="96"/>
                  </a:lnTo>
                  <a:lnTo>
                    <a:pt x="107" y="91"/>
                  </a:lnTo>
                  <a:lnTo>
                    <a:pt x="107" y="80"/>
                  </a:lnTo>
                  <a:lnTo>
                    <a:pt x="106" y="62"/>
                  </a:lnTo>
                  <a:lnTo>
                    <a:pt x="100" y="43"/>
                  </a:lnTo>
                  <a:lnTo>
                    <a:pt x="94" y="30"/>
                  </a:lnTo>
                  <a:lnTo>
                    <a:pt x="89" y="22"/>
                  </a:lnTo>
                  <a:lnTo>
                    <a:pt x="87" y="17"/>
                  </a:lnTo>
                  <a:lnTo>
                    <a:pt x="87" y="15"/>
                  </a:lnTo>
                  <a:lnTo>
                    <a:pt x="91" y="19"/>
                  </a:lnTo>
                  <a:lnTo>
                    <a:pt x="99" y="29"/>
                  </a:lnTo>
                  <a:lnTo>
                    <a:pt x="107" y="47"/>
                  </a:lnTo>
                  <a:lnTo>
                    <a:pt x="114" y="67"/>
                  </a:lnTo>
                  <a:lnTo>
                    <a:pt x="116" y="80"/>
                  </a:lnTo>
                  <a:lnTo>
                    <a:pt x="124" y="60"/>
                  </a:lnTo>
                  <a:lnTo>
                    <a:pt x="136" y="37"/>
                  </a:lnTo>
                  <a:lnTo>
                    <a:pt x="146" y="17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3" y="2"/>
                  </a:lnTo>
                  <a:lnTo>
                    <a:pt x="161" y="5"/>
                  </a:lnTo>
                  <a:lnTo>
                    <a:pt x="157" y="12"/>
                  </a:lnTo>
                  <a:lnTo>
                    <a:pt x="151" y="27"/>
                  </a:lnTo>
                  <a:lnTo>
                    <a:pt x="140" y="53"/>
                  </a:lnTo>
                  <a:lnTo>
                    <a:pt x="130" y="78"/>
                  </a:lnTo>
                  <a:lnTo>
                    <a:pt x="121" y="91"/>
                  </a:lnTo>
                  <a:lnTo>
                    <a:pt x="130" y="88"/>
                  </a:lnTo>
                  <a:lnTo>
                    <a:pt x="140" y="85"/>
                  </a:lnTo>
                  <a:lnTo>
                    <a:pt x="149" y="83"/>
                  </a:lnTo>
                  <a:lnTo>
                    <a:pt x="156" y="80"/>
                  </a:lnTo>
                  <a:lnTo>
                    <a:pt x="163" y="76"/>
                  </a:lnTo>
                  <a:lnTo>
                    <a:pt x="170" y="73"/>
                  </a:lnTo>
                  <a:lnTo>
                    <a:pt x="176" y="70"/>
                  </a:lnTo>
                  <a:lnTo>
                    <a:pt x="180" y="67"/>
                  </a:lnTo>
                  <a:lnTo>
                    <a:pt x="187" y="62"/>
                  </a:lnTo>
                  <a:lnTo>
                    <a:pt x="192" y="60"/>
                  </a:lnTo>
                  <a:lnTo>
                    <a:pt x="193" y="63"/>
                  </a:lnTo>
                  <a:lnTo>
                    <a:pt x="190" y="68"/>
                  </a:lnTo>
                  <a:lnTo>
                    <a:pt x="184" y="73"/>
                  </a:lnTo>
                  <a:lnTo>
                    <a:pt x="176" y="78"/>
                  </a:lnTo>
                  <a:lnTo>
                    <a:pt x="166" y="85"/>
                  </a:lnTo>
                  <a:lnTo>
                    <a:pt x="154" y="91"/>
                  </a:lnTo>
                  <a:lnTo>
                    <a:pt x="143" y="98"/>
                  </a:lnTo>
                  <a:lnTo>
                    <a:pt x="133" y="105"/>
                  </a:lnTo>
                  <a:lnTo>
                    <a:pt x="124" y="108"/>
                  </a:lnTo>
                  <a:lnTo>
                    <a:pt x="119" y="109"/>
                  </a:lnTo>
                  <a:lnTo>
                    <a:pt x="109" y="114"/>
                  </a:lnTo>
                  <a:lnTo>
                    <a:pt x="99" y="128"/>
                  </a:lnTo>
                  <a:lnTo>
                    <a:pt x="91" y="141"/>
                  </a:lnTo>
                  <a:lnTo>
                    <a:pt x="90" y="149"/>
                  </a:lnTo>
                  <a:lnTo>
                    <a:pt x="91" y="152"/>
                  </a:lnTo>
                  <a:lnTo>
                    <a:pt x="96" y="156"/>
                  </a:lnTo>
                  <a:lnTo>
                    <a:pt x="99" y="157"/>
                  </a:lnTo>
                  <a:lnTo>
                    <a:pt x="101" y="157"/>
                  </a:lnTo>
                  <a:lnTo>
                    <a:pt x="96" y="161"/>
                  </a:lnTo>
                  <a:lnTo>
                    <a:pt x="91" y="164"/>
                  </a:lnTo>
                  <a:lnTo>
                    <a:pt x="87" y="169"/>
                  </a:lnTo>
                  <a:lnTo>
                    <a:pt x="84" y="172"/>
                  </a:lnTo>
                  <a:lnTo>
                    <a:pt x="81" y="171"/>
                  </a:lnTo>
                  <a:lnTo>
                    <a:pt x="78" y="171"/>
                  </a:lnTo>
                  <a:lnTo>
                    <a:pt x="77" y="171"/>
                  </a:lnTo>
                  <a:lnTo>
                    <a:pt x="73" y="179"/>
                  </a:lnTo>
                  <a:lnTo>
                    <a:pt x="67" y="190"/>
                  </a:lnTo>
                  <a:lnTo>
                    <a:pt x="60" y="207"/>
                  </a:lnTo>
                  <a:lnTo>
                    <a:pt x="51" y="223"/>
                  </a:lnTo>
                  <a:lnTo>
                    <a:pt x="44" y="242"/>
                  </a:lnTo>
                  <a:lnTo>
                    <a:pt x="38" y="260"/>
                  </a:lnTo>
                  <a:lnTo>
                    <a:pt x="36" y="275"/>
                  </a:lnTo>
                  <a:lnTo>
                    <a:pt x="34" y="286"/>
                  </a:lnTo>
                  <a:lnTo>
                    <a:pt x="31" y="293"/>
                  </a:lnTo>
                  <a:lnTo>
                    <a:pt x="30" y="299"/>
                  </a:lnTo>
                  <a:lnTo>
                    <a:pt x="27" y="306"/>
                  </a:lnTo>
                  <a:lnTo>
                    <a:pt x="23" y="311"/>
                  </a:lnTo>
                  <a:lnTo>
                    <a:pt x="18" y="314"/>
                  </a:lnTo>
                  <a:lnTo>
                    <a:pt x="11" y="317"/>
                  </a:lnTo>
                  <a:lnTo>
                    <a:pt x="4" y="319"/>
                  </a:lnTo>
                  <a:lnTo>
                    <a:pt x="0" y="3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7" name="Freeform 313"/>
            <p:cNvSpPr>
              <a:spLocks/>
            </p:cNvSpPr>
            <p:nvPr/>
          </p:nvSpPr>
          <p:spPr bwMode="auto">
            <a:xfrm>
              <a:off x="630" y="316"/>
              <a:ext cx="124" cy="124"/>
            </a:xfrm>
            <a:custGeom>
              <a:avLst/>
              <a:gdLst>
                <a:gd name="T0" fmla="*/ 81 w 124"/>
                <a:gd name="T1" fmla="*/ 1 h 248"/>
                <a:gd name="T2" fmla="*/ 70 w 124"/>
                <a:gd name="T3" fmla="*/ 3 h 248"/>
                <a:gd name="T4" fmla="*/ 60 w 124"/>
                <a:gd name="T5" fmla="*/ 4 h 248"/>
                <a:gd name="T6" fmla="*/ 40 w 124"/>
                <a:gd name="T7" fmla="*/ 4 h 248"/>
                <a:gd name="T8" fmla="*/ 20 w 124"/>
                <a:gd name="T9" fmla="*/ 5 h 248"/>
                <a:gd name="T10" fmla="*/ 4 w 124"/>
                <a:gd name="T11" fmla="*/ 6 h 248"/>
                <a:gd name="T12" fmla="*/ 0 w 124"/>
                <a:gd name="T13" fmla="*/ 6 h 248"/>
                <a:gd name="T14" fmla="*/ 1 w 124"/>
                <a:gd name="T15" fmla="*/ 6 h 248"/>
                <a:gd name="T16" fmla="*/ 10 w 124"/>
                <a:gd name="T17" fmla="*/ 6 h 248"/>
                <a:gd name="T18" fmla="*/ 23 w 124"/>
                <a:gd name="T19" fmla="*/ 6 h 248"/>
                <a:gd name="T20" fmla="*/ 40 w 124"/>
                <a:gd name="T21" fmla="*/ 5 h 248"/>
                <a:gd name="T22" fmla="*/ 56 w 124"/>
                <a:gd name="T23" fmla="*/ 5 h 248"/>
                <a:gd name="T24" fmla="*/ 58 w 124"/>
                <a:gd name="T25" fmla="*/ 5 h 248"/>
                <a:gd name="T26" fmla="*/ 53 w 124"/>
                <a:gd name="T27" fmla="*/ 7 h 248"/>
                <a:gd name="T28" fmla="*/ 47 w 124"/>
                <a:gd name="T29" fmla="*/ 8 h 248"/>
                <a:gd name="T30" fmla="*/ 33 w 124"/>
                <a:gd name="T31" fmla="*/ 9 h 248"/>
                <a:gd name="T32" fmla="*/ 18 w 124"/>
                <a:gd name="T33" fmla="*/ 10 h 248"/>
                <a:gd name="T34" fmla="*/ 7 w 124"/>
                <a:gd name="T35" fmla="*/ 11 h 248"/>
                <a:gd name="T36" fmla="*/ 4 w 124"/>
                <a:gd name="T37" fmla="*/ 12 h 248"/>
                <a:gd name="T38" fmla="*/ 7 w 124"/>
                <a:gd name="T39" fmla="*/ 12 h 248"/>
                <a:gd name="T40" fmla="*/ 18 w 124"/>
                <a:gd name="T41" fmla="*/ 11 h 248"/>
                <a:gd name="T42" fmla="*/ 43 w 124"/>
                <a:gd name="T43" fmla="*/ 9 h 248"/>
                <a:gd name="T44" fmla="*/ 53 w 124"/>
                <a:gd name="T45" fmla="*/ 10 h 248"/>
                <a:gd name="T46" fmla="*/ 57 w 124"/>
                <a:gd name="T47" fmla="*/ 14 h 248"/>
                <a:gd name="T48" fmla="*/ 61 w 124"/>
                <a:gd name="T49" fmla="*/ 16 h 248"/>
                <a:gd name="T50" fmla="*/ 63 w 124"/>
                <a:gd name="T51" fmla="*/ 16 h 248"/>
                <a:gd name="T52" fmla="*/ 64 w 124"/>
                <a:gd name="T53" fmla="*/ 14 h 248"/>
                <a:gd name="T54" fmla="*/ 61 w 124"/>
                <a:gd name="T55" fmla="*/ 9 h 248"/>
                <a:gd name="T56" fmla="*/ 66 w 124"/>
                <a:gd name="T57" fmla="*/ 8 h 248"/>
                <a:gd name="T58" fmla="*/ 68 w 124"/>
                <a:gd name="T59" fmla="*/ 8 h 248"/>
                <a:gd name="T60" fmla="*/ 76 w 124"/>
                <a:gd name="T61" fmla="*/ 9 h 248"/>
                <a:gd name="T62" fmla="*/ 103 w 124"/>
                <a:gd name="T63" fmla="*/ 12 h 248"/>
                <a:gd name="T64" fmla="*/ 116 w 124"/>
                <a:gd name="T65" fmla="*/ 12 h 248"/>
                <a:gd name="T66" fmla="*/ 111 w 124"/>
                <a:gd name="T67" fmla="*/ 12 h 248"/>
                <a:gd name="T68" fmla="*/ 97 w 124"/>
                <a:gd name="T69" fmla="*/ 10 h 248"/>
                <a:gd name="T70" fmla="*/ 79 w 124"/>
                <a:gd name="T71" fmla="*/ 8 h 248"/>
                <a:gd name="T72" fmla="*/ 73 w 124"/>
                <a:gd name="T73" fmla="*/ 7 h 248"/>
                <a:gd name="T74" fmla="*/ 74 w 124"/>
                <a:gd name="T75" fmla="*/ 5 h 248"/>
                <a:gd name="T76" fmla="*/ 77 w 124"/>
                <a:gd name="T77" fmla="*/ 4 h 248"/>
                <a:gd name="T78" fmla="*/ 83 w 124"/>
                <a:gd name="T79" fmla="*/ 5 h 248"/>
                <a:gd name="T80" fmla="*/ 94 w 124"/>
                <a:gd name="T81" fmla="*/ 5 h 248"/>
                <a:gd name="T82" fmla="*/ 116 w 124"/>
                <a:gd name="T83" fmla="*/ 7 h 248"/>
                <a:gd name="T84" fmla="*/ 124 w 124"/>
                <a:gd name="T85" fmla="*/ 7 h 248"/>
                <a:gd name="T86" fmla="*/ 117 w 124"/>
                <a:gd name="T87" fmla="*/ 6 h 248"/>
                <a:gd name="T88" fmla="*/ 104 w 124"/>
                <a:gd name="T89" fmla="*/ 5 h 248"/>
                <a:gd name="T90" fmla="*/ 93 w 124"/>
                <a:gd name="T91" fmla="*/ 4 h 248"/>
                <a:gd name="T92" fmla="*/ 87 w 124"/>
                <a:gd name="T93" fmla="*/ 4 h 248"/>
                <a:gd name="T94" fmla="*/ 87 w 124"/>
                <a:gd name="T95" fmla="*/ 2 h 248"/>
                <a:gd name="T96" fmla="*/ 94 w 124"/>
                <a:gd name="T97" fmla="*/ 1 h 248"/>
                <a:gd name="T98" fmla="*/ 91 w 124"/>
                <a:gd name="T99" fmla="*/ 0 h 2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4" h="248">
                  <a:moveTo>
                    <a:pt x="87" y="5"/>
                  </a:moveTo>
                  <a:lnTo>
                    <a:pt x="81" y="15"/>
                  </a:lnTo>
                  <a:lnTo>
                    <a:pt x="76" y="30"/>
                  </a:lnTo>
                  <a:lnTo>
                    <a:pt x="70" y="45"/>
                  </a:lnTo>
                  <a:lnTo>
                    <a:pt x="67" y="53"/>
                  </a:lnTo>
                  <a:lnTo>
                    <a:pt x="60" y="53"/>
                  </a:lnTo>
                  <a:lnTo>
                    <a:pt x="50" y="57"/>
                  </a:lnTo>
                  <a:lnTo>
                    <a:pt x="40" y="61"/>
                  </a:lnTo>
                  <a:lnTo>
                    <a:pt x="30" y="68"/>
                  </a:lnTo>
                  <a:lnTo>
                    <a:pt x="20" y="75"/>
                  </a:lnTo>
                  <a:lnTo>
                    <a:pt x="11" y="80"/>
                  </a:lnTo>
                  <a:lnTo>
                    <a:pt x="4" y="86"/>
                  </a:lnTo>
                  <a:lnTo>
                    <a:pt x="1" y="90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0" y="91"/>
                  </a:lnTo>
                  <a:lnTo>
                    <a:pt x="16" y="88"/>
                  </a:lnTo>
                  <a:lnTo>
                    <a:pt x="23" y="83"/>
                  </a:lnTo>
                  <a:lnTo>
                    <a:pt x="31" y="76"/>
                  </a:lnTo>
                  <a:lnTo>
                    <a:pt x="40" y="71"/>
                  </a:lnTo>
                  <a:lnTo>
                    <a:pt x="48" y="68"/>
                  </a:lnTo>
                  <a:lnTo>
                    <a:pt x="56" y="65"/>
                  </a:lnTo>
                  <a:lnTo>
                    <a:pt x="61" y="63"/>
                  </a:lnTo>
                  <a:lnTo>
                    <a:pt x="58" y="75"/>
                  </a:lnTo>
                  <a:lnTo>
                    <a:pt x="56" y="91"/>
                  </a:lnTo>
                  <a:lnTo>
                    <a:pt x="53" y="106"/>
                  </a:lnTo>
                  <a:lnTo>
                    <a:pt x="51" y="116"/>
                  </a:lnTo>
                  <a:lnTo>
                    <a:pt x="47" y="123"/>
                  </a:lnTo>
                  <a:lnTo>
                    <a:pt x="40" y="129"/>
                  </a:lnTo>
                  <a:lnTo>
                    <a:pt x="33" y="139"/>
                  </a:lnTo>
                  <a:lnTo>
                    <a:pt x="26" y="147"/>
                  </a:lnTo>
                  <a:lnTo>
                    <a:pt x="18" y="157"/>
                  </a:lnTo>
                  <a:lnTo>
                    <a:pt x="11" y="164"/>
                  </a:lnTo>
                  <a:lnTo>
                    <a:pt x="7" y="170"/>
                  </a:lnTo>
                  <a:lnTo>
                    <a:pt x="6" y="175"/>
                  </a:lnTo>
                  <a:lnTo>
                    <a:pt x="4" y="180"/>
                  </a:lnTo>
                  <a:lnTo>
                    <a:pt x="4" y="184"/>
                  </a:lnTo>
                  <a:lnTo>
                    <a:pt x="7" y="184"/>
                  </a:lnTo>
                  <a:lnTo>
                    <a:pt x="10" y="179"/>
                  </a:lnTo>
                  <a:lnTo>
                    <a:pt x="18" y="169"/>
                  </a:lnTo>
                  <a:lnTo>
                    <a:pt x="31" y="154"/>
                  </a:lnTo>
                  <a:lnTo>
                    <a:pt x="43" y="142"/>
                  </a:lnTo>
                  <a:lnTo>
                    <a:pt x="51" y="134"/>
                  </a:lnTo>
                  <a:lnTo>
                    <a:pt x="53" y="154"/>
                  </a:lnTo>
                  <a:lnTo>
                    <a:pt x="54" y="187"/>
                  </a:lnTo>
                  <a:lnTo>
                    <a:pt x="57" y="220"/>
                  </a:lnTo>
                  <a:lnTo>
                    <a:pt x="60" y="240"/>
                  </a:lnTo>
                  <a:lnTo>
                    <a:pt x="61" y="246"/>
                  </a:lnTo>
                  <a:lnTo>
                    <a:pt x="63" y="248"/>
                  </a:lnTo>
                  <a:lnTo>
                    <a:pt x="63" y="245"/>
                  </a:lnTo>
                  <a:lnTo>
                    <a:pt x="64" y="236"/>
                  </a:lnTo>
                  <a:lnTo>
                    <a:pt x="64" y="215"/>
                  </a:lnTo>
                  <a:lnTo>
                    <a:pt x="63" y="179"/>
                  </a:lnTo>
                  <a:lnTo>
                    <a:pt x="61" y="144"/>
                  </a:lnTo>
                  <a:lnTo>
                    <a:pt x="64" y="123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4"/>
                  </a:lnTo>
                  <a:lnTo>
                    <a:pt x="70" y="131"/>
                  </a:lnTo>
                  <a:lnTo>
                    <a:pt x="76" y="142"/>
                  </a:lnTo>
                  <a:lnTo>
                    <a:pt x="89" y="161"/>
                  </a:lnTo>
                  <a:lnTo>
                    <a:pt x="103" y="179"/>
                  </a:lnTo>
                  <a:lnTo>
                    <a:pt x="111" y="187"/>
                  </a:lnTo>
                  <a:lnTo>
                    <a:pt x="116" y="187"/>
                  </a:lnTo>
                  <a:lnTo>
                    <a:pt x="116" y="182"/>
                  </a:lnTo>
                  <a:lnTo>
                    <a:pt x="111" y="177"/>
                  </a:lnTo>
                  <a:lnTo>
                    <a:pt x="106" y="169"/>
                  </a:lnTo>
                  <a:lnTo>
                    <a:pt x="97" y="157"/>
                  </a:lnTo>
                  <a:lnTo>
                    <a:pt x="87" y="142"/>
                  </a:lnTo>
                  <a:lnTo>
                    <a:pt x="79" y="128"/>
                  </a:lnTo>
                  <a:lnTo>
                    <a:pt x="73" y="116"/>
                  </a:lnTo>
                  <a:lnTo>
                    <a:pt x="73" y="104"/>
                  </a:lnTo>
                  <a:lnTo>
                    <a:pt x="73" y="88"/>
                  </a:lnTo>
                  <a:lnTo>
                    <a:pt x="74" y="75"/>
                  </a:lnTo>
                  <a:lnTo>
                    <a:pt x="76" y="66"/>
                  </a:lnTo>
                  <a:lnTo>
                    <a:pt x="77" y="63"/>
                  </a:lnTo>
                  <a:lnTo>
                    <a:pt x="80" y="63"/>
                  </a:lnTo>
                  <a:lnTo>
                    <a:pt x="83" y="66"/>
                  </a:lnTo>
                  <a:lnTo>
                    <a:pt x="86" y="71"/>
                  </a:lnTo>
                  <a:lnTo>
                    <a:pt x="94" y="80"/>
                  </a:lnTo>
                  <a:lnTo>
                    <a:pt x="106" y="91"/>
                  </a:lnTo>
                  <a:lnTo>
                    <a:pt x="116" y="103"/>
                  </a:lnTo>
                  <a:lnTo>
                    <a:pt x="123" y="109"/>
                  </a:lnTo>
                  <a:lnTo>
                    <a:pt x="124" y="109"/>
                  </a:lnTo>
                  <a:lnTo>
                    <a:pt x="121" y="104"/>
                  </a:lnTo>
                  <a:lnTo>
                    <a:pt x="117" y="96"/>
                  </a:lnTo>
                  <a:lnTo>
                    <a:pt x="110" y="88"/>
                  </a:lnTo>
                  <a:lnTo>
                    <a:pt x="104" y="80"/>
                  </a:lnTo>
                  <a:lnTo>
                    <a:pt x="99" y="71"/>
                  </a:lnTo>
                  <a:lnTo>
                    <a:pt x="93" y="63"/>
                  </a:lnTo>
                  <a:lnTo>
                    <a:pt x="90" y="57"/>
                  </a:lnTo>
                  <a:lnTo>
                    <a:pt x="87" y="50"/>
                  </a:lnTo>
                  <a:lnTo>
                    <a:pt x="87" y="38"/>
                  </a:lnTo>
                  <a:lnTo>
                    <a:pt x="87" y="25"/>
                  </a:lnTo>
                  <a:lnTo>
                    <a:pt x="91" y="14"/>
                  </a:lnTo>
                  <a:lnTo>
                    <a:pt x="94" y="5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8" name="Freeform 314"/>
            <p:cNvSpPr>
              <a:spLocks/>
            </p:cNvSpPr>
            <p:nvPr/>
          </p:nvSpPr>
          <p:spPr bwMode="auto">
            <a:xfrm>
              <a:off x="1069" y="261"/>
              <a:ext cx="248" cy="113"/>
            </a:xfrm>
            <a:custGeom>
              <a:avLst/>
              <a:gdLst>
                <a:gd name="T0" fmla="*/ 6 w 248"/>
                <a:gd name="T1" fmla="*/ 2 h 226"/>
                <a:gd name="T2" fmla="*/ 20 w 248"/>
                <a:gd name="T3" fmla="*/ 3 h 226"/>
                <a:gd name="T4" fmla="*/ 29 w 248"/>
                <a:gd name="T5" fmla="*/ 3 h 226"/>
                <a:gd name="T6" fmla="*/ 49 w 248"/>
                <a:gd name="T7" fmla="*/ 4 h 226"/>
                <a:gd name="T8" fmla="*/ 56 w 248"/>
                <a:gd name="T9" fmla="*/ 6 h 226"/>
                <a:gd name="T10" fmla="*/ 56 w 248"/>
                <a:gd name="T11" fmla="*/ 8 h 226"/>
                <a:gd name="T12" fmla="*/ 62 w 248"/>
                <a:gd name="T13" fmla="*/ 10 h 226"/>
                <a:gd name="T14" fmla="*/ 63 w 248"/>
                <a:gd name="T15" fmla="*/ 9 h 226"/>
                <a:gd name="T16" fmla="*/ 62 w 248"/>
                <a:gd name="T17" fmla="*/ 8 h 226"/>
                <a:gd name="T18" fmla="*/ 66 w 248"/>
                <a:gd name="T19" fmla="*/ 5 h 226"/>
                <a:gd name="T20" fmla="*/ 73 w 248"/>
                <a:gd name="T21" fmla="*/ 5 h 226"/>
                <a:gd name="T22" fmla="*/ 85 w 248"/>
                <a:gd name="T23" fmla="*/ 5 h 226"/>
                <a:gd name="T24" fmla="*/ 98 w 248"/>
                <a:gd name="T25" fmla="*/ 6 h 226"/>
                <a:gd name="T26" fmla="*/ 109 w 248"/>
                <a:gd name="T27" fmla="*/ 7 h 226"/>
                <a:gd name="T28" fmla="*/ 116 w 248"/>
                <a:gd name="T29" fmla="*/ 9 h 226"/>
                <a:gd name="T30" fmla="*/ 128 w 248"/>
                <a:gd name="T31" fmla="*/ 13 h 226"/>
                <a:gd name="T32" fmla="*/ 139 w 248"/>
                <a:gd name="T33" fmla="*/ 15 h 226"/>
                <a:gd name="T34" fmla="*/ 139 w 248"/>
                <a:gd name="T35" fmla="*/ 14 h 226"/>
                <a:gd name="T36" fmla="*/ 133 w 248"/>
                <a:gd name="T37" fmla="*/ 12 h 226"/>
                <a:gd name="T38" fmla="*/ 125 w 248"/>
                <a:gd name="T39" fmla="*/ 9 h 226"/>
                <a:gd name="T40" fmla="*/ 136 w 248"/>
                <a:gd name="T41" fmla="*/ 8 h 226"/>
                <a:gd name="T42" fmla="*/ 171 w 248"/>
                <a:gd name="T43" fmla="*/ 10 h 226"/>
                <a:gd name="T44" fmla="*/ 209 w 248"/>
                <a:gd name="T45" fmla="*/ 11 h 226"/>
                <a:gd name="T46" fmla="*/ 238 w 248"/>
                <a:gd name="T47" fmla="*/ 12 h 226"/>
                <a:gd name="T48" fmla="*/ 246 w 248"/>
                <a:gd name="T49" fmla="*/ 13 h 226"/>
                <a:gd name="T50" fmla="*/ 245 w 248"/>
                <a:gd name="T51" fmla="*/ 12 h 226"/>
                <a:gd name="T52" fmla="*/ 231 w 248"/>
                <a:gd name="T53" fmla="*/ 11 h 226"/>
                <a:gd name="T54" fmla="*/ 202 w 248"/>
                <a:gd name="T55" fmla="*/ 10 h 226"/>
                <a:gd name="T56" fmla="*/ 168 w 248"/>
                <a:gd name="T57" fmla="*/ 9 h 226"/>
                <a:gd name="T58" fmla="*/ 139 w 248"/>
                <a:gd name="T59" fmla="*/ 7 h 226"/>
                <a:gd name="T60" fmla="*/ 126 w 248"/>
                <a:gd name="T61" fmla="*/ 7 h 226"/>
                <a:gd name="T62" fmla="*/ 133 w 248"/>
                <a:gd name="T63" fmla="*/ 7 h 226"/>
                <a:gd name="T64" fmla="*/ 152 w 248"/>
                <a:gd name="T65" fmla="*/ 6 h 226"/>
                <a:gd name="T66" fmla="*/ 178 w 248"/>
                <a:gd name="T67" fmla="*/ 6 h 226"/>
                <a:gd name="T68" fmla="*/ 206 w 248"/>
                <a:gd name="T69" fmla="*/ 6 h 226"/>
                <a:gd name="T70" fmla="*/ 232 w 248"/>
                <a:gd name="T71" fmla="*/ 6 h 226"/>
                <a:gd name="T72" fmla="*/ 248 w 248"/>
                <a:gd name="T73" fmla="*/ 7 h 226"/>
                <a:gd name="T74" fmla="*/ 244 w 248"/>
                <a:gd name="T75" fmla="*/ 6 h 226"/>
                <a:gd name="T76" fmla="*/ 229 w 248"/>
                <a:gd name="T77" fmla="*/ 6 h 226"/>
                <a:gd name="T78" fmla="*/ 201 w 248"/>
                <a:gd name="T79" fmla="*/ 6 h 226"/>
                <a:gd name="T80" fmla="*/ 165 w 248"/>
                <a:gd name="T81" fmla="*/ 6 h 226"/>
                <a:gd name="T82" fmla="*/ 136 w 248"/>
                <a:gd name="T83" fmla="*/ 6 h 226"/>
                <a:gd name="T84" fmla="*/ 125 w 248"/>
                <a:gd name="T85" fmla="*/ 6 h 226"/>
                <a:gd name="T86" fmla="*/ 112 w 248"/>
                <a:gd name="T87" fmla="*/ 5 h 226"/>
                <a:gd name="T88" fmla="*/ 98 w 248"/>
                <a:gd name="T89" fmla="*/ 4 h 226"/>
                <a:gd name="T90" fmla="*/ 86 w 248"/>
                <a:gd name="T91" fmla="*/ 4 h 226"/>
                <a:gd name="T92" fmla="*/ 90 w 248"/>
                <a:gd name="T93" fmla="*/ 3 h 226"/>
                <a:gd name="T94" fmla="*/ 109 w 248"/>
                <a:gd name="T95" fmla="*/ 2 h 226"/>
                <a:gd name="T96" fmla="*/ 130 w 248"/>
                <a:gd name="T97" fmla="*/ 2 h 226"/>
                <a:gd name="T98" fmla="*/ 148 w 248"/>
                <a:gd name="T99" fmla="*/ 1 h 226"/>
                <a:gd name="T100" fmla="*/ 159 w 248"/>
                <a:gd name="T101" fmla="*/ 1 h 226"/>
                <a:gd name="T102" fmla="*/ 152 w 248"/>
                <a:gd name="T103" fmla="*/ 0 h 226"/>
                <a:gd name="T104" fmla="*/ 135 w 248"/>
                <a:gd name="T105" fmla="*/ 1 h 226"/>
                <a:gd name="T106" fmla="*/ 115 w 248"/>
                <a:gd name="T107" fmla="*/ 1 h 226"/>
                <a:gd name="T108" fmla="*/ 93 w 248"/>
                <a:gd name="T109" fmla="*/ 2 h 226"/>
                <a:gd name="T110" fmla="*/ 76 w 248"/>
                <a:gd name="T111" fmla="*/ 3 h 226"/>
                <a:gd name="T112" fmla="*/ 66 w 248"/>
                <a:gd name="T113" fmla="*/ 3 h 226"/>
                <a:gd name="T114" fmla="*/ 53 w 248"/>
                <a:gd name="T115" fmla="*/ 3 h 226"/>
                <a:gd name="T116" fmla="*/ 40 w 248"/>
                <a:gd name="T117" fmla="*/ 3 h 226"/>
                <a:gd name="T118" fmla="*/ 27 w 248"/>
                <a:gd name="T119" fmla="*/ 2 h 226"/>
                <a:gd name="T120" fmla="*/ 15 w 248"/>
                <a:gd name="T121" fmla="*/ 2 h 226"/>
                <a:gd name="T122" fmla="*/ 3 w 248"/>
                <a:gd name="T123" fmla="*/ 2 h 2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8" h="226">
                  <a:moveTo>
                    <a:pt x="0" y="18"/>
                  </a:moveTo>
                  <a:lnTo>
                    <a:pt x="6" y="23"/>
                  </a:lnTo>
                  <a:lnTo>
                    <a:pt x="13" y="31"/>
                  </a:lnTo>
                  <a:lnTo>
                    <a:pt x="20" y="38"/>
                  </a:lnTo>
                  <a:lnTo>
                    <a:pt x="23" y="43"/>
                  </a:lnTo>
                  <a:lnTo>
                    <a:pt x="29" y="46"/>
                  </a:lnTo>
                  <a:lnTo>
                    <a:pt x="39" y="49"/>
                  </a:lnTo>
                  <a:lnTo>
                    <a:pt x="49" y="56"/>
                  </a:lnTo>
                  <a:lnTo>
                    <a:pt x="56" y="61"/>
                  </a:lnTo>
                  <a:lnTo>
                    <a:pt x="56" y="82"/>
                  </a:lnTo>
                  <a:lnTo>
                    <a:pt x="56" y="105"/>
                  </a:lnTo>
                  <a:lnTo>
                    <a:pt x="56" y="127"/>
                  </a:lnTo>
                  <a:lnTo>
                    <a:pt x="59" y="143"/>
                  </a:lnTo>
                  <a:lnTo>
                    <a:pt x="62" y="150"/>
                  </a:lnTo>
                  <a:lnTo>
                    <a:pt x="63" y="150"/>
                  </a:lnTo>
                  <a:lnTo>
                    <a:pt x="63" y="143"/>
                  </a:lnTo>
                  <a:lnTo>
                    <a:pt x="62" y="137"/>
                  </a:lnTo>
                  <a:lnTo>
                    <a:pt x="62" y="122"/>
                  </a:lnTo>
                  <a:lnTo>
                    <a:pt x="63" y="99"/>
                  </a:lnTo>
                  <a:lnTo>
                    <a:pt x="66" y="76"/>
                  </a:lnTo>
                  <a:lnTo>
                    <a:pt x="69" y="62"/>
                  </a:lnTo>
                  <a:lnTo>
                    <a:pt x="73" y="66"/>
                  </a:lnTo>
                  <a:lnTo>
                    <a:pt x="77" y="71"/>
                  </a:lnTo>
                  <a:lnTo>
                    <a:pt x="85" y="77"/>
                  </a:lnTo>
                  <a:lnTo>
                    <a:pt x="92" y="86"/>
                  </a:lnTo>
                  <a:lnTo>
                    <a:pt x="98" y="92"/>
                  </a:lnTo>
                  <a:lnTo>
                    <a:pt x="105" y="99"/>
                  </a:lnTo>
                  <a:lnTo>
                    <a:pt x="109" y="104"/>
                  </a:lnTo>
                  <a:lnTo>
                    <a:pt x="113" y="107"/>
                  </a:lnTo>
                  <a:lnTo>
                    <a:pt x="116" y="133"/>
                  </a:lnTo>
                  <a:lnTo>
                    <a:pt x="120" y="168"/>
                  </a:lnTo>
                  <a:lnTo>
                    <a:pt x="128" y="201"/>
                  </a:lnTo>
                  <a:lnTo>
                    <a:pt x="135" y="221"/>
                  </a:lnTo>
                  <a:lnTo>
                    <a:pt x="139" y="226"/>
                  </a:lnTo>
                  <a:lnTo>
                    <a:pt x="140" y="223"/>
                  </a:lnTo>
                  <a:lnTo>
                    <a:pt x="139" y="214"/>
                  </a:lnTo>
                  <a:lnTo>
                    <a:pt x="136" y="204"/>
                  </a:lnTo>
                  <a:lnTo>
                    <a:pt x="133" y="186"/>
                  </a:lnTo>
                  <a:lnTo>
                    <a:pt x="129" y="160"/>
                  </a:lnTo>
                  <a:lnTo>
                    <a:pt x="125" y="133"/>
                  </a:lnTo>
                  <a:lnTo>
                    <a:pt x="125" y="115"/>
                  </a:lnTo>
                  <a:lnTo>
                    <a:pt x="136" y="122"/>
                  </a:lnTo>
                  <a:lnTo>
                    <a:pt x="152" y="133"/>
                  </a:lnTo>
                  <a:lnTo>
                    <a:pt x="171" y="145"/>
                  </a:lnTo>
                  <a:lnTo>
                    <a:pt x="191" y="157"/>
                  </a:lnTo>
                  <a:lnTo>
                    <a:pt x="209" y="170"/>
                  </a:lnTo>
                  <a:lnTo>
                    <a:pt x="225" y="180"/>
                  </a:lnTo>
                  <a:lnTo>
                    <a:pt x="238" y="188"/>
                  </a:lnTo>
                  <a:lnTo>
                    <a:pt x="244" y="193"/>
                  </a:lnTo>
                  <a:lnTo>
                    <a:pt x="246" y="196"/>
                  </a:lnTo>
                  <a:lnTo>
                    <a:pt x="248" y="195"/>
                  </a:lnTo>
                  <a:lnTo>
                    <a:pt x="245" y="190"/>
                  </a:lnTo>
                  <a:lnTo>
                    <a:pt x="238" y="183"/>
                  </a:lnTo>
                  <a:lnTo>
                    <a:pt x="231" y="176"/>
                  </a:lnTo>
                  <a:lnTo>
                    <a:pt x="218" y="167"/>
                  </a:lnTo>
                  <a:lnTo>
                    <a:pt x="202" y="155"/>
                  </a:lnTo>
                  <a:lnTo>
                    <a:pt x="185" y="142"/>
                  </a:lnTo>
                  <a:lnTo>
                    <a:pt x="168" y="130"/>
                  </a:lnTo>
                  <a:lnTo>
                    <a:pt x="152" y="119"/>
                  </a:lnTo>
                  <a:lnTo>
                    <a:pt x="139" y="110"/>
                  </a:lnTo>
                  <a:lnTo>
                    <a:pt x="132" y="105"/>
                  </a:lnTo>
                  <a:lnTo>
                    <a:pt x="126" y="104"/>
                  </a:lnTo>
                  <a:lnTo>
                    <a:pt x="128" y="102"/>
                  </a:lnTo>
                  <a:lnTo>
                    <a:pt x="133" y="102"/>
                  </a:lnTo>
                  <a:lnTo>
                    <a:pt x="143" y="99"/>
                  </a:lnTo>
                  <a:lnTo>
                    <a:pt x="152" y="96"/>
                  </a:lnTo>
                  <a:lnTo>
                    <a:pt x="163" y="92"/>
                  </a:lnTo>
                  <a:lnTo>
                    <a:pt x="178" y="91"/>
                  </a:lnTo>
                  <a:lnTo>
                    <a:pt x="192" y="89"/>
                  </a:lnTo>
                  <a:lnTo>
                    <a:pt x="206" y="87"/>
                  </a:lnTo>
                  <a:lnTo>
                    <a:pt x="221" y="89"/>
                  </a:lnTo>
                  <a:lnTo>
                    <a:pt x="232" y="91"/>
                  </a:lnTo>
                  <a:lnTo>
                    <a:pt x="241" y="94"/>
                  </a:lnTo>
                  <a:lnTo>
                    <a:pt x="248" y="99"/>
                  </a:lnTo>
                  <a:lnTo>
                    <a:pt x="248" y="96"/>
                  </a:lnTo>
                  <a:lnTo>
                    <a:pt x="244" y="91"/>
                  </a:lnTo>
                  <a:lnTo>
                    <a:pt x="236" y="86"/>
                  </a:lnTo>
                  <a:lnTo>
                    <a:pt x="229" y="84"/>
                  </a:lnTo>
                  <a:lnTo>
                    <a:pt x="216" y="82"/>
                  </a:lnTo>
                  <a:lnTo>
                    <a:pt x="201" y="82"/>
                  </a:lnTo>
                  <a:lnTo>
                    <a:pt x="183" y="82"/>
                  </a:lnTo>
                  <a:lnTo>
                    <a:pt x="165" y="82"/>
                  </a:lnTo>
                  <a:lnTo>
                    <a:pt x="149" y="84"/>
                  </a:lnTo>
                  <a:lnTo>
                    <a:pt x="136" y="84"/>
                  </a:lnTo>
                  <a:lnTo>
                    <a:pt x="129" y="86"/>
                  </a:lnTo>
                  <a:lnTo>
                    <a:pt x="125" y="84"/>
                  </a:lnTo>
                  <a:lnTo>
                    <a:pt x="118" y="81"/>
                  </a:lnTo>
                  <a:lnTo>
                    <a:pt x="112" y="76"/>
                  </a:lnTo>
                  <a:lnTo>
                    <a:pt x="105" y="69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53"/>
                  </a:lnTo>
                  <a:lnTo>
                    <a:pt x="83" y="49"/>
                  </a:lnTo>
                  <a:lnTo>
                    <a:pt x="90" y="44"/>
                  </a:lnTo>
                  <a:lnTo>
                    <a:pt x="99" y="38"/>
                  </a:lnTo>
                  <a:lnTo>
                    <a:pt x="109" y="31"/>
                  </a:lnTo>
                  <a:lnTo>
                    <a:pt x="120" y="25"/>
                  </a:lnTo>
                  <a:lnTo>
                    <a:pt x="130" y="18"/>
                  </a:lnTo>
                  <a:lnTo>
                    <a:pt x="139" y="11"/>
                  </a:lnTo>
                  <a:lnTo>
                    <a:pt x="148" y="8"/>
                  </a:lnTo>
                  <a:lnTo>
                    <a:pt x="153" y="6"/>
                  </a:lnTo>
                  <a:lnTo>
                    <a:pt x="159" y="5"/>
                  </a:lnTo>
                  <a:lnTo>
                    <a:pt x="159" y="1"/>
                  </a:lnTo>
                  <a:lnTo>
                    <a:pt x="152" y="0"/>
                  </a:lnTo>
                  <a:lnTo>
                    <a:pt x="142" y="3"/>
                  </a:lnTo>
                  <a:lnTo>
                    <a:pt x="135" y="6"/>
                  </a:lnTo>
                  <a:lnTo>
                    <a:pt x="126" y="11"/>
                  </a:lnTo>
                  <a:lnTo>
                    <a:pt x="115" y="16"/>
                  </a:lnTo>
                  <a:lnTo>
                    <a:pt x="105" y="21"/>
                  </a:lnTo>
                  <a:lnTo>
                    <a:pt x="93" y="28"/>
                  </a:lnTo>
                  <a:lnTo>
                    <a:pt x="85" y="33"/>
                  </a:lnTo>
                  <a:lnTo>
                    <a:pt x="76" y="36"/>
                  </a:lnTo>
                  <a:lnTo>
                    <a:pt x="72" y="39"/>
                  </a:lnTo>
                  <a:lnTo>
                    <a:pt x="66" y="43"/>
                  </a:lnTo>
                  <a:lnTo>
                    <a:pt x="60" y="43"/>
                  </a:lnTo>
                  <a:lnTo>
                    <a:pt x="53" y="41"/>
                  </a:lnTo>
                  <a:lnTo>
                    <a:pt x="46" y="36"/>
                  </a:lnTo>
                  <a:lnTo>
                    <a:pt x="40" y="33"/>
                  </a:lnTo>
                  <a:lnTo>
                    <a:pt x="35" y="29"/>
                  </a:lnTo>
                  <a:lnTo>
                    <a:pt x="27" y="26"/>
                  </a:lnTo>
                  <a:lnTo>
                    <a:pt x="20" y="25"/>
                  </a:lnTo>
                  <a:lnTo>
                    <a:pt x="15" y="21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99" name="Freeform 315"/>
            <p:cNvSpPr>
              <a:spLocks/>
            </p:cNvSpPr>
            <p:nvPr/>
          </p:nvSpPr>
          <p:spPr bwMode="auto">
            <a:xfrm>
              <a:off x="97" y="561"/>
              <a:ext cx="168" cy="168"/>
            </a:xfrm>
            <a:custGeom>
              <a:avLst/>
              <a:gdLst>
                <a:gd name="T0" fmla="*/ 166 w 168"/>
                <a:gd name="T1" fmla="*/ 0 h 335"/>
                <a:gd name="T2" fmla="*/ 153 w 168"/>
                <a:gd name="T3" fmla="*/ 2 h 335"/>
                <a:gd name="T4" fmla="*/ 138 w 168"/>
                <a:gd name="T5" fmla="*/ 3 h 335"/>
                <a:gd name="T6" fmla="*/ 121 w 168"/>
                <a:gd name="T7" fmla="*/ 4 h 335"/>
                <a:gd name="T8" fmla="*/ 102 w 168"/>
                <a:gd name="T9" fmla="*/ 5 h 335"/>
                <a:gd name="T10" fmla="*/ 83 w 168"/>
                <a:gd name="T11" fmla="*/ 5 h 335"/>
                <a:gd name="T12" fmla="*/ 65 w 168"/>
                <a:gd name="T13" fmla="*/ 6 h 335"/>
                <a:gd name="T14" fmla="*/ 48 w 168"/>
                <a:gd name="T15" fmla="*/ 6 h 335"/>
                <a:gd name="T16" fmla="*/ 30 w 168"/>
                <a:gd name="T17" fmla="*/ 6 h 335"/>
                <a:gd name="T18" fmla="*/ 32 w 168"/>
                <a:gd name="T19" fmla="*/ 7 h 335"/>
                <a:gd name="T20" fmla="*/ 29 w 168"/>
                <a:gd name="T21" fmla="*/ 8 h 335"/>
                <a:gd name="T22" fmla="*/ 19 w 168"/>
                <a:gd name="T23" fmla="*/ 9 h 335"/>
                <a:gd name="T24" fmla="*/ 0 w 168"/>
                <a:gd name="T25" fmla="*/ 10 h 335"/>
                <a:gd name="T26" fmla="*/ 12 w 168"/>
                <a:gd name="T27" fmla="*/ 11 h 335"/>
                <a:gd name="T28" fmla="*/ 19 w 168"/>
                <a:gd name="T29" fmla="*/ 13 h 335"/>
                <a:gd name="T30" fmla="*/ 19 w 168"/>
                <a:gd name="T31" fmla="*/ 15 h 335"/>
                <a:gd name="T32" fmla="*/ 12 w 168"/>
                <a:gd name="T33" fmla="*/ 16 h 335"/>
                <a:gd name="T34" fmla="*/ 19 w 168"/>
                <a:gd name="T35" fmla="*/ 16 h 335"/>
                <a:gd name="T36" fmla="*/ 28 w 168"/>
                <a:gd name="T37" fmla="*/ 17 h 335"/>
                <a:gd name="T38" fmla="*/ 38 w 168"/>
                <a:gd name="T39" fmla="*/ 17 h 335"/>
                <a:gd name="T40" fmla="*/ 49 w 168"/>
                <a:gd name="T41" fmla="*/ 18 h 335"/>
                <a:gd name="T42" fmla="*/ 59 w 168"/>
                <a:gd name="T43" fmla="*/ 18 h 335"/>
                <a:gd name="T44" fmla="*/ 68 w 168"/>
                <a:gd name="T45" fmla="*/ 19 h 335"/>
                <a:gd name="T46" fmla="*/ 75 w 168"/>
                <a:gd name="T47" fmla="*/ 20 h 335"/>
                <a:gd name="T48" fmla="*/ 80 w 168"/>
                <a:gd name="T49" fmla="*/ 21 h 335"/>
                <a:gd name="T50" fmla="*/ 85 w 168"/>
                <a:gd name="T51" fmla="*/ 21 h 335"/>
                <a:gd name="T52" fmla="*/ 91 w 168"/>
                <a:gd name="T53" fmla="*/ 20 h 335"/>
                <a:gd name="T54" fmla="*/ 98 w 168"/>
                <a:gd name="T55" fmla="*/ 19 h 335"/>
                <a:gd name="T56" fmla="*/ 106 w 168"/>
                <a:gd name="T57" fmla="*/ 18 h 335"/>
                <a:gd name="T58" fmla="*/ 115 w 168"/>
                <a:gd name="T59" fmla="*/ 18 h 335"/>
                <a:gd name="T60" fmla="*/ 126 w 168"/>
                <a:gd name="T61" fmla="*/ 17 h 335"/>
                <a:gd name="T62" fmla="*/ 138 w 168"/>
                <a:gd name="T63" fmla="*/ 17 h 335"/>
                <a:gd name="T64" fmla="*/ 151 w 168"/>
                <a:gd name="T65" fmla="*/ 17 h 335"/>
                <a:gd name="T66" fmla="*/ 145 w 168"/>
                <a:gd name="T67" fmla="*/ 16 h 335"/>
                <a:gd name="T68" fmla="*/ 142 w 168"/>
                <a:gd name="T69" fmla="*/ 15 h 335"/>
                <a:gd name="T70" fmla="*/ 145 w 168"/>
                <a:gd name="T71" fmla="*/ 13 h 335"/>
                <a:gd name="T72" fmla="*/ 156 w 168"/>
                <a:gd name="T73" fmla="*/ 12 h 335"/>
                <a:gd name="T74" fmla="*/ 145 w 168"/>
                <a:gd name="T75" fmla="*/ 10 h 335"/>
                <a:gd name="T76" fmla="*/ 142 w 168"/>
                <a:gd name="T77" fmla="*/ 7 h 335"/>
                <a:gd name="T78" fmla="*/ 143 w 168"/>
                <a:gd name="T79" fmla="*/ 6 h 335"/>
                <a:gd name="T80" fmla="*/ 146 w 168"/>
                <a:gd name="T81" fmla="*/ 4 h 335"/>
                <a:gd name="T82" fmla="*/ 151 w 168"/>
                <a:gd name="T83" fmla="*/ 3 h 335"/>
                <a:gd name="T84" fmla="*/ 156 w 168"/>
                <a:gd name="T85" fmla="*/ 2 h 335"/>
                <a:gd name="T86" fmla="*/ 162 w 168"/>
                <a:gd name="T87" fmla="*/ 1 h 335"/>
                <a:gd name="T88" fmla="*/ 166 w 168"/>
                <a:gd name="T89" fmla="*/ 1 h 335"/>
                <a:gd name="T90" fmla="*/ 168 w 168"/>
                <a:gd name="T91" fmla="*/ 1 h 335"/>
                <a:gd name="T92" fmla="*/ 168 w 168"/>
                <a:gd name="T93" fmla="*/ 1 h 335"/>
                <a:gd name="T94" fmla="*/ 166 w 168"/>
                <a:gd name="T95" fmla="*/ 1 h 335"/>
                <a:gd name="T96" fmla="*/ 166 w 168"/>
                <a:gd name="T97" fmla="*/ 1 h 335"/>
                <a:gd name="T98" fmla="*/ 166 w 168"/>
                <a:gd name="T99" fmla="*/ 0 h 3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8" h="335">
                  <a:moveTo>
                    <a:pt x="166" y="0"/>
                  </a:moveTo>
                  <a:lnTo>
                    <a:pt x="153" y="21"/>
                  </a:lnTo>
                  <a:lnTo>
                    <a:pt x="138" y="39"/>
                  </a:lnTo>
                  <a:lnTo>
                    <a:pt x="121" y="56"/>
                  </a:lnTo>
                  <a:lnTo>
                    <a:pt x="102" y="67"/>
                  </a:lnTo>
                  <a:lnTo>
                    <a:pt x="83" y="76"/>
                  </a:lnTo>
                  <a:lnTo>
                    <a:pt x="65" y="82"/>
                  </a:lnTo>
                  <a:lnTo>
                    <a:pt x="48" y="84"/>
                  </a:lnTo>
                  <a:lnTo>
                    <a:pt x="30" y="84"/>
                  </a:lnTo>
                  <a:lnTo>
                    <a:pt x="32" y="100"/>
                  </a:lnTo>
                  <a:lnTo>
                    <a:pt x="29" y="120"/>
                  </a:lnTo>
                  <a:lnTo>
                    <a:pt x="19" y="140"/>
                  </a:lnTo>
                  <a:lnTo>
                    <a:pt x="0" y="155"/>
                  </a:lnTo>
                  <a:lnTo>
                    <a:pt x="12" y="176"/>
                  </a:lnTo>
                  <a:lnTo>
                    <a:pt x="19" y="203"/>
                  </a:lnTo>
                  <a:lnTo>
                    <a:pt x="19" y="229"/>
                  </a:lnTo>
                  <a:lnTo>
                    <a:pt x="12" y="252"/>
                  </a:lnTo>
                  <a:lnTo>
                    <a:pt x="19" y="256"/>
                  </a:lnTo>
                  <a:lnTo>
                    <a:pt x="28" y="261"/>
                  </a:lnTo>
                  <a:lnTo>
                    <a:pt x="38" y="266"/>
                  </a:lnTo>
                  <a:lnTo>
                    <a:pt x="49" y="274"/>
                  </a:lnTo>
                  <a:lnTo>
                    <a:pt x="59" y="285"/>
                  </a:lnTo>
                  <a:lnTo>
                    <a:pt x="68" y="299"/>
                  </a:lnTo>
                  <a:lnTo>
                    <a:pt x="75" y="315"/>
                  </a:lnTo>
                  <a:lnTo>
                    <a:pt x="80" y="335"/>
                  </a:lnTo>
                  <a:lnTo>
                    <a:pt x="85" y="323"/>
                  </a:lnTo>
                  <a:lnTo>
                    <a:pt x="91" y="310"/>
                  </a:lnTo>
                  <a:lnTo>
                    <a:pt x="98" y="299"/>
                  </a:lnTo>
                  <a:lnTo>
                    <a:pt x="106" y="287"/>
                  </a:lnTo>
                  <a:lnTo>
                    <a:pt x="115" y="275"/>
                  </a:lnTo>
                  <a:lnTo>
                    <a:pt x="126" y="267"/>
                  </a:lnTo>
                  <a:lnTo>
                    <a:pt x="138" y="262"/>
                  </a:lnTo>
                  <a:lnTo>
                    <a:pt x="151" y="259"/>
                  </a:lnTo>
                  <a:lnTo>
                    <a:pt x="145" y="246"/>
                  </a:lnTo>
                  <a:lnTo>
                    <a:pt x="142" y="226"/>
                  </a:lnTo>
                  <a:lnTo>
                    <a:pt x="145" y="206"/>
                  </a:lnTo>
                  <a:lnTo>
                    <a:pt x="156" y="183"/>
                  </a:lnTo>
                  <a:lnTo>
                    <a:pt x="145" y="147"/>
                  </a:lnTo>
                  <a:lnTo>
                    <a:pt x="142" y="112"/>
                  </a:lnTo>
                  <a:lnTo>
                    <a:pt x="143" y="81"/>
                  </a:lnTo>
                  <a:lnTo>
                    <a:pt x="146" y="58"/>
                  </a:lnTo>
                  <a:lnTo>
                    <a:pt x="151" y="44"/>
                  </a:lnTo>
                  <a:lnTo>
                    <a:pt x="156" y="28"/>
                  </a:lnTo>
                  <a:lnTo>
                    <a:pt x="162" y="16"/>
                  </a:lnTo>
                  <a:lnTo>
                    <a:pt x="166" y="10"/>
                  </a:lnTo>
                  <a:lnTo>
                    <a:pt x="168" y="6"/>
                  </a:lnTo>
                  <a:lnTo>
                    <a:pt x="168" y="5"/>
                  </a:lnTo>
                  <a:lnTo>
                    <a:pt x="166" y="1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0" name="Freeform 316"/>
            <p:cNvSpPr>
              <a:spLocks/>
            </p:cNvSpPr>
            <p:nvPr/>
          </p:nvSpPr>
          <p:spPr bwMode="auto">
            <a:xfrm>
              <a:off x="364" y="310"/>
              <a:ext cx="276" cy="197"/>
            </a:xfrm>
            <a:custGeom>
              <a:avLst/>
              <a:gdLst>
                <a:gd name="T0" fmla="*/ 233 w 276"/>
                <a:gd name="T1" fmla="*/ 12 h 393"/>
                <a:gd name="T2" fmla="*/ 197 w 276"/>
                <a:gd name="T3" fmla="*/ 13 h 393"/>
                <a:gd name="T4" fmla="*/ 150 w 276"/>
                <a:gd name="T5" fmla="*/ 14 h 393"/>
                <a:gd name="T6" fmla="*/ 105 w 276"/>
                <a:gd name="T7" fmla="*/ 17 h 393"/>
                <a:gd name="T8" fmla="*/ 80 w 276"/>
                <a:gd name="T9" fmla="*/ 21 h 393"/>
                <a:gd name="T10" fmla="*/ 61 w 276"/>
                <a:gd name="T11" fmla="*/ 24 h 393"/>
                <a:gd name="T12" fmla="*/ 42 w 276"/>
                <a:gd name="T13" fmla="*/ 24 h 393"/>
                <a:gd name="T14" fmla="*/ 28 w 276"/>
                <a:gd name="T15" fmla="*/ 24 h 393"/>
                <a:gd name="T16" fmla="*/ 15 w 276"/>
                <a:gd name="T17" fmla="*/ 25 h 393"/>
                <a:gd name="T18" fmla="*/ 5 w 276"/>
                <a:gd name="T19" fmla="*/ 25 h 393"/>
                <a:gd name="T20" fmla="*/ 1 w 276"/>
                <a:gd name="T21" fmla="*/ 25 h 393"/>
                <a:gd name="T22" fmla="*/ 0 w 276"/>
                <a:gd name="T23" fmla="*/ 25 h 393"/>
                <a:gd name="T24" fmla="*/ 22 w 276"/>
                <a:gd name="T25" fmla="*/ 24 h 393"/>
                <a:gd name="T26" fmla="*/ 51 w 276"/>
                <a:gd name="T27" fmla="*/ 21 h 393"/>
                <a:gd name="T28" fmla="*/ 64 w 276"/>
                <a:gd name="T29" fmla="*/ 19 h 393"/>
                <a:gd name="T30" fmla="*/ 68 w 276"/>
                <a:gd name="T31" fmla="*/ 16 h 393"/>
                <a:gd name="T32" fmla="*/ 67 w 276"/>
                <a:gd name="T33" fmla="*/ 14 h 393"/>
                <a:gd name="T34" fmla="*/ 61 w 276"/>
                <a:gd name="T35" fmla="*/ 12 h 393"/>
                <a:gd name="T36" fmla="*/ 65 w 276"/>
                <a:gd name="T37" fmla="*/ 11 h 393"/>
                <a:gd name="T38" fmla="*/ 87 w 276"/>
                <a:gd name="T39" fmla="*/ 10 h 393"/>
                <a:gd name="T40" fmla="*/ 105 w 276"/>
                <a:gd name="T41" fmla="*/ 8 h 393"/>
                <a:gd name="T42" fmla="*/ 113 w 276"/>
                <a:gd name="T43" fmla="*/ 6 h 393"/>
                <a:gd name="T44" fmla="*/ 121 w 276"/>
                <a:gd name="T45" fmla="*/ 5 h 393"/>
                <a:gd name="T46" fmla="*/ 153 w 276"/>
                <a:gd name="T47" fmla="*/ 4 h 393"/>
                <a:gd name="T48" fmla="*/ 187 w 276"/>
                <a:gd name="T49" fmla="*/ 3 h 393"/>
                <a:gd name="T50" fmla="*/ 216 w 276"/>
                <a:gd name="T51" fmla="*/ 1 h 393"/>
                <a:gd name="T52" fmla="*/ 224 w 276"/>
                <a:gd name="T53" fmla="*/ 1 h 393"/>
                <a:gd name="T54" fmla="*/ 229 w 276"/>
                <a:gd name="T55" fmla="*/ 4 h 393"/>
                <a:gd name="T56" fmla="*/ 241 w 276"/>
                <a:gd name="T57" fmla="*/ 6 h 393"/>
                <a:gd name="T58" fmla="*/ 263 w 276"/>
                <a:gd name="T59" fmla="*/ 8 h 393"/>
                <a:gd name="T60" fmla="*/ 267 w 276"/>
                <a:gd name="T61" fmla="*/ 9 h 393"/>
                <a:gd name="T62" fmla="*/ 250 w 276"/>
                <a:gd name="T63" fmla="*/ 9 h 393"/>
                <a:gd name="T64" fmla="*/ 237 w 276"/>
                <a:gd name="T65" fmla="*/ 10 h 393"/>
                <a:gd name="T66" fmla="*/ 236 w 276"/>
                <a:gd name="T67" fmla="*/ 12 h 3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6" h="393">
                  <a:moveTo>
                    <a:pt x="241" y="191"/>
                  </a:moveTo>
                  <a:lnTo>
                    <a:pt x="233" y="191"/>
                  </a:lnTo>
                  <a:lnTo>
                    <a:pt x="217" y="191"/>
                  </a:lnTo>
                  <a:lnTo>
                    <a:pt x="197" y="193"/>
                  </a:lnTo>
                  <a:lnTo>
                    <a:pt x="174" y="200"/>
                  </a:lnTo>
                  <a:lnTo>
                    <a:pt x="150" y="211"/>
                  </a:lnTo>
                  <a:lnTo>
                    <a:pt x="127" y="229"/>
                  </a:lnTo>
                  <a:lnTo>
                    <a:pt x="105" y="257"/>
                  </a:lnTo>
                  <a:lnTo>
                    <a:pt x="90" y="294"/>
                  </a:lnTo>
                  <a:lnTo>
                    <a:pt x="80" y="327"/>
                  </a:lnTo>
                  <a:lnTo>
                    <a:pt x="71" y="353"/>
                  </a:lnTo>
                  <a:lnTo>
                    <a:pt x="61" y="370"/>
                  </a:lnTo>
                  <a:lnTo>
                    <a:pt x="50" y="378"/>
                  </a:lnTo>
                  <a:lnTo>
                    <a:pt x="42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2" y="385"/>
                  </a:lnTo>
                  <a:lnTo>
                    <a:pt x="15" y="386"/>
                  </a:lnTo>
                  <a:lnTo>
                    <a:pt x="10" y="389"/>
                  </a:lnTo>
                  <a:lnTo>
                    <a:pt x="5" y="391"/>
                  </a:lnTo>
                  <a:lnTo>
                    <a:pt x="1" y="393"/>
                  </a:lnTo>
                  <a:lnTo>
                    <a:pt x="1" y="391"/>
                  </a:lnTo>
                  <a:lnTo>
                    <a:pt x="1" y="389"/>
                  </a:lnTo>
                  <a:lnTo>
                    <a:pt x="0" y="389"/>
                  </a:lnTo>
                  <a:lnTo>
                    <a:pt x="0" y="388"/>
                  </a:lnTo>
                  <a:lnTo>
                    <a:pt x="22" y="375"/>
                  </a:lnTo>
                  <a:lnTo>
                    <a:pt x="40" y="358"/>
                  </a:lnTo>
                  <a:lnTo>
                    <a:pt x="51" y="335"/>
                  </a:lnTo>
                  <a:lnTo>
                    <a:pt x="60" y="312"/>
                  </a:lnTo>
                  <a:lnTo>
                    <a:pt x="64" y="289"/>
                  </a:lnTo>
                  <a:lnTo>
                    <a:pt x="67" y="266"/>
                  </a:lnTo>
                  <a:lnTo>
                    <a:pt x="68" y="247"/>
                  </a:lnTo>
                  <a:lnTo>
                    <a:pt x="68" y="233"/>
                  </a:lnTo>
                  <a:lnTo>
                    <a:pt x="67" y="219"/>
                  </a:lnTo>
                  <a:lnTo>
                    <a:pt x="65" y="205"/>
                  </a:lnTo>
                  <a:lnTo>
                    <a:pt x="61" y="186"/>
                  </a:lnTo>
                  <a:lnTo>
                    <a:pt x="57" y="168"/>
                  </a:lnTo>
                  <a:lnTo>
                    <a:pt x="65" y="167"/>
                  </a:lnTo>
                  <a:lnTo>
                    <a:pt x="75" y="160"/>
                  </a:lnTo>
                  <a:lnTo>
                    <a:pt x="87" y="150"/>
                  </a:lnTo>
                  <a:lnTo>
                    <a:pt x="97" y="137"/>
                  </a:lnTo>
                  <a:lnTo>
                    <a:pt x="105" y="122"/>
                  </a:lnTo>
                  <a:lnTo>
                    <a:pt x="111" y="105"/>
                  </a:lnTo>
                  <a:lnTo>
                    <a:pt x="113" y="87"/>
                  </a:lnTo>
                  <a:lnTo>
                    <a:pt x="110" y="69"/>
                  </a:lnTo>
                  <a:lnTo>
                    <a:pt x="121" y="68"/>
                  </a:lnTo>
                  <a:lnTo>
                    <a:pt x="137" y="64"/>
                  </a:lnTo>
                  <a:lnTo>
                    <a:pt x="153" y="56"/>
                  </a:lnTo>
                  <a:lnTo>
                    <a:pt x="171" y="48"/>
                  </a:lnTo>
                  <a:lnTo>
                    <a:pt x="187" y="36"/>
                  </a:lnTo>
                  <a:lnTo>
                    <a:pt x="203" y="25"/>
                  </a:lnTo>
                  <a:lnTo>
                    <a:pt x="216" y="13"/>
                  </a:lnTo>
                  <a:lnTo>
                    <a:pt x="224" y="0"/>
                  </a:lnTo>
                  <a:lnTo>
                    <a:pt x="224" y="15"/>
                  </a:lnTo>
                  <a:lnTo>
                    <a:pt x="226" y="33"/>
                  </a:lnTo>
                  <a:lnTo>
                    <a:pt x="229" y="53"/>
                  </a:lnTo>
                  <a:lnTo>
                    <a:pt x="234" y="71"/>
                  </a:lnTo>
                  <a:lnTo>
                    <a:pt x="241" y="89"/>
                  </a:lnTo>
                  <a:lnTo>
                    <a:pt x="251" y="105"/>
                  </a:lnTo>
                  <a:lnTo>
                    <a:pt x="263" y="120"/>
                  </a:lnTo>
                  <a:lnTo>
                    <a:pt x="276" y="130"/>
                  </a:lnTo>
                  <a:lnTo>
                    <a:pt x="267" y="132"/>
                  </a:lnTo>
                  <a:lnTo>
                    <a:pt x="259" y="135"/>
                  </a:lnTo>
                  <a:lnTo>
                    <a:pt x="250" y="140"/>
                  </a:lnTo>
                  <a:lnTo>
                    <a:pt x="243" y="147"/>
                  </a:lnTo>
                  <a:lnTo>
                    <a:pt x="237" y="155"/>
                  </a:lnTo>
                  <a:lnTo>
                    <a:pt x="236" y="165"/>
                  </a:lnTo>
                  <a:lnTo>
                    <a:pt x="236" y="178"/>
                  </a:lnTo>
                  <a:lnTo>
                    <a:pt x="241" y="19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1" name="Freeform 317"/>
            <p:cNvSpPr>
              <a:spLocks/>
            </p:cNvSpPr>
            <p:nvPr/>
          </p:nvSpPr>
          <p:spPr bwMode="auto">
            <a:xfrm>
              <a:off x="288" y="442"/>
              <a:ext cx="24" cy="15"/>
            </a:xfrm>
            <a:custGeom>
              <a:avLst/>
              <a:gdLst>
                <a:gd name="T0" fmla="*/ 0 w 24"/>
                <a:gd name="T1" fmla="*/ 1 h 30"/>
                <a:gd name="T2" fmla="*/ 1 w 24"/>
                <a:gd name="T3" fmla="*/ 1 h 30"/>
                <a:gd name="T4" fmla="*/ 4 w 24"/>
                <a:gd name="T5" fmla="*/ 1 h 30"/>
                <a:gd name="T6" fmla="*/ 8 w 24"/>
                <a:gd name="T7" fmla="*/ 0 h 30"/>
                <a:gd name="T8" fmla="*/ 13 w 24"/>
                <a:gd name="T9" fmla="*/ 0 h 30"/>
                <a:gd name="T10" fmla="*/ 17 w 24"/>
                <a:gd name="T11" fmla="*/ 1 h 30"/>
                <a:gd name="T12" fmla="*/ 21 w 24"/>
                <a:gd name="T13" fmla="*/ 1 h 30"/>
                <a:gd name="T14" fmla="*/ 23 w 24"/>
                <a:gd name="T15" fmla="*/ 1 h 30"/>
                <a:gd name="T16" fmla="*/ 24 w 24"/>
                <a:gd name="T17" fmla="*/ 1 h 30"/>
                <a:gd name="T18" fmla="*/ 23 w 24"/>
                <a:gd name="T19" fmla="*/ 2 h 30"/>
                <a:gd name="T20" fmla="*/ 21 w 24"/>
                <a:gd name="T21" fmla="*/ 2 h 30"/>
                <a:gd name="T22" fmla="*/ 17 w 24"/>
                <a:gd name="T23" fmla="*/ 2 h 30"/>
                <a:gd name="T24" fmla="*/ 14 w 24"/>
                <a:gd name="T25" fmla="*/ 2 h 30"/>
                <a:gd name="T26" fmla="*/ 10 w 24"/>
                <a:gd name="T27" fmla="*/ 2 h 30"/>
                <a:gd name="T28" fmla="*/ 4 w 24"/>
                <a:gd name="T29" fmla="*/ 2 h 30"/>
                <a:gd name="T30" fmla="*/ 1 w 24"/>
                <a:gd name="T31" fmla="*/ 2 h 30"/>
                <a:gd name="T32" fmla="*/ 0 w 24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30">
                  <a:moveTo>
                    <a:pt x="0" y="12"/>
                  </a:moveTo>
                  <a:lnTo>
                    <a:pt x="1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4" y="15"/>
                  </a:lnTo>
                  <a:lnTo>
                    <a:pt x="23" y="22"/>
                  </a:lnTo>
                  <a:lnTo>
                    <a:pt x="21" y="25"/>
                  </a:lnTo>
                  <a:lnTo>
                    <a:pt x="17" y="28"/>
                  </a:lnTo>
                  <a:lnTo>
                    <a:pt x="14" y="30"/>
                  </a:lnTo>
                  <a:lnTo>
                    <a:pt x="10" y="28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2" name="Freeform 318"/>
            <p:cNvSpPr>
              <a:spLocks/>
            </p:cNvSpPr>
            <p:nvPr/>
          </p:nvSpPr>
          <p:spPr bwMode="auto">
            <a:xfrm>
              <a:off x="278" y="480"/>
              <a:ext cx="25" cy="15"/>
            </a:xfrm>
            <a:custGeom>
              <a:avLst/>
              <a:gdLst>
                <a:gd name="T0" fmla="*/ 3 w 25"/>
                <a:gd name="T1" fmla="*/ 0 h 32"/>
                <a:gd name="T2" fmla="*/ 5 w 25"/>
                <a:gd name="T3" fmla="*/ 0 h 32"/>
                <a:gd name="T4" fmla="*/ 11 w 25"/>
                <a:gd name="T5" fmla="*/ 0 h 32"/>
                <a:gd name="T6" fmla="*/ 17 w 25"/>
                <a:gd name="T7" fmla="*/ 0 h 32"/>
                <a:gd name="T8" fmla="*/ 23 w 25"/>
                <a:gd name="T9" fmla="*/ 0 h 32"/>
                <a:gd name="T10" fmla="*/ 25 w 25"/>
                <a:gd name="T11" fmla="*/ 0 h 32"/>
                <a:gd name="T12" fmla="*/ 25 w 25"/>
                <a:gd name="T13" fmla="*/ 1 h 32"/>
                <a:gd name="T14" fmla="*/ 24 w 25"/>
                <a:gd name="T15" fmla="*/ 1 h 32"/>
                <a:gd name="T16" fmla="*/ 21 w 25"/>
                <a:gd name="T17" fmla="*/ 1 h 32"/>
                <a:gd name="T18" fmla="*/ 17 w 25"/>
                <a:gd name="T19" fmla="*/ 1 h 32"/>
                <a:gd name="T20" fmla="*/ 13 w 25"/>
                <a:gd name="T21" fmla="*/ 1 h 32"/>
                <a:gd name="T22" fmla="*/ 7 w 25"/>
                <a:gd name="T23" fmla="*/ 1 h 32"/>
                <a:gd name="T24" fmla="*/ 3 w 25"/>
                <a:gd name="T25" fmla="*/ 1 h 32"/>
                <a:gd name="T26" fmla="*/ 0 w 25"/>
                <a:gd name="T27" fmla="*/ 1 h 32"/>
                <a:gd name="T28" fmla="*/ 0 w 25"/>
                <a:gd name="T29" fmla="*/ 1 h 32"/>
                <a:gd name="T30" fmla="*/ 1 w 25"/>
                <a:gd name="T31" fmla="*/ 0 h 32"/>
                <a:gd name="T32" fmla="*/ 3 w 2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2">
                  <a:moveTo>
                    <a:pt x="3" y="7"/>
                  </a:moveTo>
                  <a:lnTo>
                    <a:pt x="5" y="4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4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4" y="23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3" y="32"/>
                  </a:lnTo>
                  <a:lnTo>
                    <a:pt x="7" y="32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3" name="Freeform 319"/>
            <p:cNvSpPr>
              <a:spLocks/>
            </p:cNvSpPr>
            <p:nvPr/>
          </p:nvSpPr>
          <p:spPr bwMode="auto">
            <a:xfrm>
              <a:off x="235" y="461"/>
              <a:ext cx="27" cy="15"/>
            </a:xfrm>
            <a:custGeom>
              <a:avLst/>
              <a:gdLst>
                <a:gd name="T0" fmla="*/ 4 w 27"/>
                <a:gd name="T1" fmla="*/ 0 h 32"/>
                <a:gd name="T2" fmla="*/ 1 w 27"/>
                <a:gd name="T3" fmla="*/ 0 h 32"/>
                <a:gd name="T4" fmla="*/ 0 w 27"/>
                <a:gd name="T5" fmla="*/ 0 h 32"/>
                <a:gd name="T6" fmla="*/ 0 w 27"/>
                <a:gd name="T7" fmla="*/ 1 h 32"/>
                <a:gd name="T8" fmla="*/ 1 w 27"/>
                <a:gd name="T9" fmla="*/ 1 h 32"/>
                <a:gd name="T10" fmla="*/ 5 w 27"/>
                <a:gd name="T11" fmla="*/ 1 h 32"/>
                <a:gd name="T12" fmla="*/ 13 w 27"/>
                <a:gd name="T13" fmla="*/ 1 h 32"/>
                <a:gd name="T14" fmla="*/ 18 w 27"/>
                <a:gd name="T15" fmla="*/ 1 h 32"/>
                <a:gd name="T16" fmla="*/ 23 w 27"/>
                <a:gd name="T17" fmla="*/ 1 h 32"/>
                <a:gd name="T18" fmla="*/ 26 w 27"/>
                <a:gd name="T19" fmla="*/ 1 h 32"/>
                <a:gd name="T20" fmla="*/ 27 w 27"/>
                <a:gd name="T21" fmla="*/ 1 h 32"/>
                <a:gd name="T22" fmla="*/ 27 w 27"/>
                <a:gd name="T23" fmla="*/ 0 h 32"/>
                <a:gd name="T24" fmla="*/ 26 w 27"/>
                <a:gd name="T25" fmla="*/ 0 h 32"/>
                <a:gd name="T26" fmla="*/ 21 w 27"/>
                <a:gd name="T27" fmla="*/ 0 h 32"/>
                <a:gd name="T28" fmla="*/ 15 w 27"/>
                <a:gd name="T29" fmla="*/ 0 h 32"/>
                <a:gd name="T30" fmla="*/ 8 w 27"/>
                <a:gd name="T31" fmla="*/ 0 h 32"/>
                <a:gd name="T32" fmla="*/ 4 w 27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32">
                  <a:moveTo>
                    <a:pt x="4" y="2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5" y="28"/>
                  </a:lnTo>
                  <a:lnTo>
                    <a:pt x="13" y="32"/>
                  </a:lnTo>
                  <a:lnTo>
                    <a:pt x="18" y="32"/>
                  </a:lnTo>
                  <a:lnTo>
                    <a:pt x="23" y="28"/>
                  </a:lnTo>
                  <a:lnTo>
                    <a:pt x="26" y="23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9"/>
                  </a:lnTo>
                  <a:lnTo>
                    <a:pt x="21" y="5"/>
                  </a:lnTo>
                  <a:lnTo>
                    <a:pt x="15" y="2"/>
                  </a:lnTo>
                  <a:lnTo>
                    <a:pt x="8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4" name="Freeform 320"/>
            <p:cNvSpPr>
              <a:spLocks/>
            </p:cNvSpPr>
            <p:nvPr/>
          </p:nvSpPr>
          <p:spPr bwMode="auto">
            <a:xfrm>
              <a:off x="219" y="490"/>
              <a:ext cx="23" cy="14"/>
            </a:xfrm>
            <a:custGeom>
              <a:avLst/>
              <a:gdLst>
                <a:gd name="T0" fmla="*/ 0 w 23"/>
                <a:gd name="T1" fmla="*/ 2 h 28"/>
                <a:gd name="T2" fmla="*/ 0 w 23"/>
                <a:gd name="T3" fmla="*/ 1 h 28"/>
                <a:gd name="T4" fmla="*/ 0 w 23"/>
                <a:gd name="T5" fmla="*/ 1 h 28"/>
                <a:gd name="T6" fmla="*/ 3 w 23"/>
                <a:gd name="T7" fmla="*/ 1 h 28"/>
                <a:gd name="T8" fmla="*/ 7 w 23"/>
                <a:gd name="T9" fmla="*/ 1 h 28"/>
                <a:gd name="T10" fmla="*/ 14 w 23"/>
                <a:gd name="T11" fmla="*/ 0 h 28"/>
                <a:gd name="T12" fmla="*/ 19 w 23"/>
                <a:gd name="T13" fmla="*/ 1 h 28"/>
                <a:gd name="T14" fmla="*/ 21 w 23"/>
                <a:gd name="T15" fmla="*/ 1 h 28"/>
                <a:gd name="T16" fmla="*/ 23 w 23"/>
                <a:gd name="T17" fmla="*/ 1 h 28"/>
                <a:gd name="T18" fmla="*/ 23 w 23"/>
                <a:gd name="T19" fmla="*/ 1 h 28"/>
                <a:gd name="T20" fmla="*/ 21 w 23"/>
                <a:gd name="T21" fmla="*/ 2 h 28"/>
                <a:gd name="T22" fmla="*/ 17 w 23"/>
                <a:gd name="T23" fmla="*/ 2 h 28"/>
                <a:gd name="T24" fmla="*/ 14 w 23"/>
                <a:gd name="T25" fmla="*/ 2 h 28"/>
                <a:gd name="T26" fmla="*/ 10 w 23"/>
                <a:gd name="T27" fmla="*/ 2 h 28"/>
                <a:gd name="T28" fmla="*/ 6 w 23"/>
                <a:gd name="T29" fmla="*/ 2 h 28"/>
                <a:gd name="T30" fmla="*/ 1 w 23"/>
                <a:gd name="T31" fmla="*/ 2 h 28"/>
                <a:gd name="T32" fmla="*/ 0 w 23"/>
                <a:gd name="T33" fmla="*/ 2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3" y="5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22"/>
                  </a:lnTo>
                  <a:lnTo>
                    <a:pt x="17" y="2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6" y="25"/>
                  </a:lnTo>
                  <a:lnTo>
                    <a:pt x="1" y="2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5" name="Freeform 321"/>
            <p:cNvSpPr>
              <a:spLocks/>
            </p:cNvSpPr>
            <p:nvPr/>
          </p:nvSpPr>
          <p:spPr bwMode="auto">
            <a:xfrm>
              <a:off x="261" y="511"/>
              <a:ext cx="20" cy="16"/>
            </a:xfrm>
            <a:custGeom>
              <a:avLst/>
              <a:gdLst>
                <a:gd name="T0" fmla="*/ 7 w 20"/>
                <a:gd name="T1" fmla="*/ 2 h 31"/>
                <a:gd name="T2" fmla="*/ 2 w 20"/>
                <a:gd name="T3" fmla="*/ 2 h 31"/>
                <a:gd name="T4" fmla="*/ 0 w 20"/>
                <a:gd name="T5" fmla="*/ 2 h 31"/>
                <a:gd name="T6" fmla="*/ 0 w 20"/>
                <a:gd name="T7" fmla="*/ 2 h 31"/>
                <a:gd name="T8" fmla="*/ 0 w 20"/>
                <a:gd name="T9" fmla="*/ 1 h 31"/>
                <a:gd name="T10" fmla="*/ 1 w 20"/>
                <a:gd name="T11" fmla="*/ 1 h 31"/>
                <a:gd name="T12" fmla="*/ 4 w 20"/>
                <a:gd name="T13" fmla="*/ 1 h 31"/>
                <a:gd name="T14" fmla="*/ 8 w 20"/>
                <a:gd name="T15" fmla="*/ 1 h 31"/>
                <a:gd name="T16" fmla="*/ 12 w 20"/>
                <a:gd name="T17" fmla="*/ 0 h 31"/>
                <a:gd name="T18" fmla="*/ 15 w 20"/>
                <a:gd name="T19" fmla="*/ 1 h 31"/>
                <a:gd name="T20" fmla="*/ 18 w 20"/>
                <a:gd name="T21" fmla="*/ 1 h 31"/>
                <a:gd name="T22" fmla="*/ 20 w 20"/>
                <a:gd name="T23" fmla="*/ 1 h 31"/>
                <a:gd name="T24" fmla="*/ 20 w 20"/>
                <a:gd name="T25" fmla="*/ 2 h 31"/>
                <a:gd name="T26" fmla="*/ 18 w 20"/>
                <a:gd name="T27" fmla="*/ 2 h 31"/>
                <a:gd name="T28" fmla="*/ 15 w 20"/>
                <a:gd name="T29" fmla="*/ 2 h 31"/>
                <a:gd name="T30" fmla="*/ 12 w 20"/>
                <a:gd name="T31" fmla="*/ 2 h 31"/>
                <a:gd name="T32" fmla="*/ 7 w 20"/>
                <a:gd name="T33" fmla="*/ 2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1">
                  <a:moveTo>
                    <a:pt x="7" y="31"/>
                  </a:moveTo>
                  <a:lnTo>
                    <a:pt x="2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8" y="5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18" y="22"/>
                  </a:lnTo>
                  <a:lnTo>
                    <a:pt x="15" y="26"/>
                  </a:lnTo>
                  <a:lnTo>
                    <a:pt x="12" y="30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6" name="Freeform 322"/>
            <p:cNvSpPr>
              <a:spLocks/>
            </p:cNvSpPr>
            <p:nvPr/>
          </p:nvSpPr>
          <p:spPr bwMode="auto">
            <a:xfrm>
              <a:off x="296" y="496"/>
              <a:ext cx="25" cy="18"/>
            </a:xfrm>
            <a:custGeom>
              <a:avLst/>
              <a:gdLst>
                <a:gd name="T0" fmla="*/ 2 w 25"/>
                <a:gd name="T1" fmla="*/ 1 h 37"/>
                <a:gd name="T2" fmla="*/ 5 w 25"/>
                <a:gd name="T3" fmla="*/ 0 h 37"/>
                <a:gd name="T4" fmla="*/ 7 w 25"/>
                <a:gd name="T5" fmla="*/ 0 h 37"/>
                <a:gd name="T6" fmla="*/ 10 w 25"/>
                <a:gd name="T7" fmla="*/ 0 h 37"/>
                <a:gd name="T8" fmla="*/ 16 w 25"/>
                <a:gd name="T9" fmla="*/ 0 h 37"/>
                <a:gd name="T10" fmla="*/ 22 w 25"/>
                <a:gd name="T11" fmla="*/ 0 h 37"/>
                <a:gd name="T12" fmla="*/ 25 w 25"/>
                <a:gd name="T13" fmla="*/ 0 h 37"/>
                <a:gd name="T14" fmla="*/ 25 w 25"/>
                <a:gd name="T15" fmla="*/ 0 h 37"/>
                <a:gd name="T16" fmla="*/ 25 w 25"/>
                <a:gd name="T17" fmla="*/ 1 h 37"/>
                <a:gd name="T18" fmla="*/ 22 w 25"/>
                <a:gd name="T19" fmla="*/ 1 h 37"/>
                <a:gd name="T20" fmla="*/ 19 w 25"/>
                <a:gd name="T21" fmla="*/ 1 h 37"/>
                <a:gd name="T22" fmla="*/ 13 w 25"/>
                <a:gd name="T23" fmla="*/ 2 h 37"/>
                <a:gd name="T24" fmla="*/ 9 w 25"/>
                <a:gd name="T25" fmla="*/ 2 h 37"/>
                <a:gd name="T26" fmla="*/ 5 w 25"/>
                <a:gd name="T27" fmla="*/ 2 h 37"/>
                <a:gd name="T28" fmla="*/ 2 w 25"/>
                <a:gd name="T29" fmla="*/ 1 h 37"/>
                <a:gd name="T30" fmla="*/ 0 w 25"/>
                <a:gd name="T31" fmla="*/ 1 h 37"/>
                <a:gd name="T32" fmla="*/ 2 w 25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7">
                  <a:moveTo>
                    <a:pt x="2" y="20"/>
                  </a:moveTo>
                  <a:lnTo>
                    <a:pt x="5" y="14"/>
                  </a:lnTo>
                  <a:lnTo>
                    <a:pt x="7" y="7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7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3" y="35"/>
                  </a:lnTo>
                  <a:lnTo>
                    <a:pt x="9" y="37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7" name="Freeform 323"/>
            <p:cNvSpPr>
              <a:spLocks/>
            </p:cNvSpPr>
            <p:nvPr/>
          </p:nvSpPr>
          <p:spPr bwMode="auto">
            <a:xfrm>
              <a:off x="329" y="500"/>
              <a:ext cx="25" cy="14"/>
            </a:xfrm>
            <a:custGeom>
              <a:avLst/>
              <a:gdLst>
                <a:gd name="T0" fmla="*/ 19 w 25"/>
                <a:gd name="T1" fmla="*/ 1 h 28"/>
                <a:gd name="T2" fmla="*/ 22 w 25"/>
                <a:gd name="T3" fmla="*/ 1 h 28"/>
                <a:gd name="T4" fmla="*/ 23 w 25"/>
                <a:gd name="T5" fmla="*/ 1 h 28"/>
                <a:gd name="T6" fmla="*/ 25 w 25"/>
                <a:gd name="T7" fmla="*/ 1 h 28"/>
                <a:gd name="T8" fmla="*/ 23 w 25"/>
                <a:gd name="T9" fmla="*/ 2 h 28"/>
                <a:gd name="T10" fmla="*/ 19 w 25"/>
                <a:gd name="T11" fmla="*/ 2 h 28"/>
                <a:gd name="T12" fmla="*/ 16 w 25"/>
                <a:gd name="T13" fmla="*/ 2 h 28"/>
                <a:gd name="T14" fmla="*/ 12 w 25"/>
                <a:gd name="T15" fmla="*/ 2 h 28"/>
                <a:gd name="T16" fmla="*/ 7 w 25"/>
                <a:gd name="T17" fmla="*/ 2 h 28"/>
                <a:gd name="T18" fmla="*/ 5 w 25"/>
                <a:gd name="T19" fmla="*/ 2 h 28"/>
                <a:gd name="T20" fmla="*/ 2 w 25"/>
                <a:gd name="T21" fmla="*/ 2 h 28"/>
                <a:gd name="T22" fmla="*/ 0 w 25"/>
                <a:gd name="T23" fmla="*/ 1 h 28"/>
                <a:gd name="T24" fmla="*/ 0 w 25"/>
                <a:gd name="T25" fmla="*/ 1 h 28"/>
                <a:gd name="T26" fmla="*/ 3 w 25"/>
                <a:gd name="T27" fmla="*/ 1 h 28"/>
                <a:gd name="T28" fmla="*/ 7 w 25"/>
                <a:gd name="T29" fmla="*/ 1 h 28"/>
                <a:gd name="T30" fmla="*/ 12 w 25"/>
                <a:gd name="T31" fmla="*/ 0 h 28"/>
                <a:gd name="T32" fmla="*/ 19 w 25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8">
                  <a:moveTo>
                    <a:pt x="19" y="1"/>
                  </a:moveTo>
                  <a:lnTo>
                    <a:pt x="22" y="5"/>
                  </a:lnTo>
                  <a:lnTo>
                    <a:pt x="23" y="9"/>
                  </a:lnTo>
                  <a:lnTo>
                    <a:pt x="25" y="13"/>
                  </a:lnTo>
                  <a:lnTo>
                    <a:pt x="23" y="18"/>
                  </a:lnTo>
                  <a:lnTo>
                    <a:pt x="19" y="23"/>
                  </a:lnTo>
                  <a:lnTo>
                    <a:pt x="16" y="26"/>
                  </a:lnTo>
                  <a:lnTo>
                    <a:pt x="12" y="28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5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8" name="Freeform 324"/>
            <p:cNvSpPr>
              <a:spLocks/>
            </p:cNvSpPr>
            <p:nvPr/>
          </p:nvSpPr>
          <p:spPr bwMode="auto">
            <a:xfrm>
              <a:off x="54" y="520"/>
              <a:ext cx="204" cy="81"/>
            </a:xfrm>
            <a:custGeom>
              <a:avLst/>
              <a:gdLst>
                <a:gd name="T0" fmla="*/ 199 w 204"/>
                <a:gd name="T1" fmla="*/ 2 h 162"/>
                <a:gd name="T2" fmla="*/ 195 w 204"/>
                <a:gd name="T3" fmla="*/ 1 h 162"/>
                <a:gd name="T4" fmla="*/ 194 w 204"/>
                <a:gd name="T5" fmla="*/ 1 h 162"/>
                <a:gd name="T6" fmla="*/ 184 w 204"/>
                <a:gd name="T7" fmla="*/ 2 h 162"/>
                <a:gd name="T8" fmla="*/ 164 w 204"/>
                <a:gd name="T9" fmla="*/ 1 h 162"/>
                <a:gd name="T10" fmla="*/ 121 w 204"/>
                <a:gd name="T11" fmla="*/ 1 h 162"/>
                <a:gd name="T12" fmla="*/ 88 w 204"/>
                <a:gd name="T13" fmla="*/ 1 h 162"/>
                <a:gd name="T14" fmla="*/ 82 w 204"/>
                <a:gd name="T15" fmla="*/ 1 h 162"/>
                <a:gd name="T16" fmla="*/ 111 w 204"/>
                <a:gd name="T17" fmla="*/ 1 h 162"/>
                <a:gd name="T18" fmla="*/ 146 w 204"/>
                <a:gd name="T19" fmla="*/ 2 h 162"/>
                <a:gd name="T20" fmla="*/ 171 w 204"/>
                <a:gd name="T21" fmla="*/ 2 h 162"/>
                <a:gd name="T22" fmla="*/ 168 w 204"/>
                <a:gd name="T23" fmla="*/ 3 h 162"/>
                <a:gd name="T24" fmla="*/ 152 w 204"/>
                <a:gd name="T25" fmla="*/ 3 h 162"/>
                <a:gd name="T26" fmla="*/ 135 w 204"/>
                <a:gd name="T27" fmla="*/ 4 h 162"/>
                <a:gd name="T28" fmla="*/ 103 w 204"/>
                <a:gd name="T29" fmla="*/ 3 h 162"/>
                <a:gd name="T30" fmla="*/ 69 w 204"/>
                <a:gd name="T31" fmla="*/ 3 h 162"/>
                <a:gd name="T32" fmla="*/ 52 w 204"/>
                <a:gd name="T33" fmla="*/ 3 h 162"/>
                <a:gd name="T34" fmla="*/ 63 w 204"/>
                <a:gd name="T35" fmla="*/ 3 h 162"/>
                <a:gd name="T36" fmla="*/ 81 w 204"/>
                <a:gd name="T37" fmla="*/ 3 h 162"/>
                <a:gd name="T38" fmla="*/ 101 w 204"/>
                <a:gd name="T39" fmla="*/ 3 h 162"/>
                <a:gd name="T40" fmla="*/ 125 w 204"/>
                <a:gd name="T41" fmla="*/ 4 h 162"/>
                <a:gd name="T42" fmla="*/ 128 w 204"/>
                <a:gd name="T43" fmla="*/ 5 h 162"/>
                <a:gd name="T44" fmla="*/ 98 w 204"/>
                <a:gd name="T45" fmla="*/ 5 h 162"/>
                <a:gd name="T46" fmla="*/ 69 w 204"/>
                <a:gd name="T47" fmla="*/ 5 h 162"/>
                <a:gd name="T48" fmla="*/ 45 w 204"/>
                <a:gd name="T49" fmla="*/ 5 h 162"/>
                <a:gd name="T50" fmla="*/ 53 w 204"/>
                <a:gd name="T51" fmla="*/ 5 h 162"/>
                <a:gd name="T52" fmla="*/ 76 w 204"/>
                <a:gd name="T53" fmla="*/ 6 h 162"/>
                <a:gd name="T54" fmla="*/ 50 w 204"/>
                <a:gd name="T55" fmla="*/ 6 h 162"/>
                <a:gd name="T56" fmla="*/ 18 w 204"/>
                <a:gd name="T57" fmla="*/ 7 h 162"/>
                <a:gd name="T58" fmla="*/ 0 w 204"/>
                <a:gd name="T59" fmla="*/ 8 h 162"/>
                <a:gd name="T60" fmla="*/ 10 w 204"/>
                <a:gd name="T61" fmla="*/ 8 h 162"/>
                <a:gd name="T62" fmla="*/ 38 w 204"/>
                <a:gd name="T63" fmla="*/ 7 h 162"/>
                <a:gd name="T64" fmla="*/ 71 w 204"/>
                <a:gd name="T65" fmla="*/ 7 h 162"/>
                <a:gd name="T66" fmla="*/ 83 w 204"/>
                <a:gd name="T67" fmla="*/ 7 h 162"/>
                <a:gd name="T68" fmla="*/ 71 w 204"/>
                <a:gd name="T69" fmla="*/ 10 h 162"/>
                <a:gd name="T70" fmla="*/ 72 w 204"/>
                <a:gd name="T71" fmla="*/ 11 h 162"/>
                <a:gd name="T72" fmla="*/ 89 w 204"/>
                <a:gd name="T73" fmla="*/ 8 h 162"/>
                <a:gd name="T74" fmla="*/ 103 w 204"/>
                <a:gd name="T75" fmla="*/ 6 h 162"/>
                <a:gd name="T76" fmla="*/ 123 w 204"/>
                <a:gd name="T77" fmla="*/ 6 h 162"/>
                <a:gd name="T78" fmla="*/ 142 w 204"/>
                <a:gd name="T79" fmla="*/ 5 h 162"/>
                <a:gd name="T80" fmla="*/ 144 w 204"/>
                <a:gd name="T81" fmla="*/ 7 h 162"/>
                <a:gd name="T82" fmla="*/ 135 w 204"/>
                <a:gd name="T83" fmla="*/ 10 h 162"/>
                <a:gd name="T84" fmla="*/ 142 w 204"/>
                <a:gd name="T85" fmla="*/ 9 h 162"/>
                <a:gd name="T86" fmla="*/ 158 w 204"/>
                <a:gd name="T87" fmla="*/ 6 h 162"/>
                <a:gd name="T88" fmla="*/ 172 w 204"/>
                <a:gd name="T89" fmla="*/ 4 h 162"/>
                <a:gd name="T90" fmla="*/ 185 w 204"/>
                <a:gd name="T91" fmla="*/ 3 h 162"/>
                <a:gd name="T92" fmla="*/ 189 w 204"/>
                <a:gd name="T93" fmla="*/ 3 h 162"/>
                <a:gd name="T94" fmla="*/ 185 w 204"/>
                <a:gd name="T95" fmla="*/ 7 h 162"/>
                <a:gd name="T96" fmla="*/ 196 w 204"/>
                <a:gd name="T97" fmla="*/ 5 h 1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4" h="162">
                  <a:moveTo>
                    <a:pt x="204" y="20"/>
                  </a:moveTo>
                  <a:lnTo>
                    <a:pt x="202" y="18"/>
                  </a:lnTo>
                  <a:lnTo>
                    <a:pt x="199" y="17"/>
                  </a:lnTo>
                  <a:lnTo>
                    <a:pt x="198" y="17"/>
                  </a:lnTo>
                  <a:lnTo>
                    <a:pt x="196" y="15"/>
                  </a:lnTo>
                  <a:lnTo>
                    <a:pt x="195" y="13"/>
                  </a:lnTo>
                  <a:lnTo>
                    <a:pt x="195" y="10"/>
                  </a:lnTo>
                  <a:lnTo>
                    <a:pt x="194" y="8"/>
                  </a:lnTo>
                  <a:lnTo>
                    <a:pt x="194" y="7"/>
                  </a:lnTo>
                  <a:lnTo>
                    <a:pt x="191" y="12"/>
                  </a:lnTo>
                  <a:lnTo>
                    <a:pt x="188" y="15"/>
                  </a:lnTo>
                  <a:lnTo>
                    <a:pt x="184" y="18"/>
                  </a:lnTo>
                  <a:lnTo>
                    <a:pt x="182" y="20"/>
                  </a:lnTo>
                  <a:lnTo>
                    <a:pt x="174" y="17"/>
                  </a:lnTo>
                  <a:lnTo>
                    <a:pt x="164" y="13"/>
                  </a:lnTo>
                  <a:lnTo>
                    <a:pt x="149" y="10"/>
                  </a:lnTo>
                  <a:lnTo>
                    <a:pt x="135" y="5"/>
                  </a:lnTo>
                  <a:lnTo>
                    <a:pt x="121" y="4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78" y="7"/>
                  </a:lnTo>
                  <a:lnTo>
                    <a:pt x="82" y="8"/>
                  </a:lnTo>
                  <a:lnTo>
                    <a:pt x="88" y="7"/>
                  </a:lnTo>
                  <a:lnTo>
                    <a:pt x="99" y="5"/>
                  </a:lnTo>
                  <a:lnTo>
                    <a:pt x="111" y="7"/>
                  </a:lnTo>
                  <a:lnTo>
                    <a:pt x="122" y="8"/>
                  </a:lnTo>
                  <a:lnTo>
                    <a:pt x="135" y="12"/>
                  </a:lnTo>
                  <a:lnTo>
                    <a:pt x="146" y="17"/>
                  </a:lnTo>
                  <a:lnTo>
                    <a:pt x="156" y="20"/>
                  </a:lnTo>
                  <a:lnTo>
                    <a:pt x="165" y="25"/>
                  </a:lnTo>
                  <a:lnTo>
                    <a:pt x="171" y="30"/>
                  </a:lnTo>
                  <a:lnTo>
                    <a:pt x="174" y="33"/>
                  </a:lnTo>
                  <a:lnTo>
                    <a:pt x="172" y="35"/>
                  </a:lnTo>
                  <a:lnTo>
                    <a:pt x="168" y="37"/>
                  </a:lnTo>
                  <a:lnTo>
                    <a:pt x="164" y="40"/>
                  </a:lnTo>
                  <a:lnTo>
                    <a:pt x="158" y="43"/>
                  </a:lnTo>
                  <a:lnTo>
                    <a:pt x="152" y="46"/>
                  </a:lnTo>
                  <a:lnTo>
                    <a:pt x="146" y="50"/>
                  </a:lnTo>
                  <a:lnTo>
                    <a:pt x="142" y="53"/>
                  </a:lnTo>
                  <a:lnTo>
                    <a:pt x="135" y="50"/>
                  </a:lnTo>
                  <a:lnTo>
                    <a:pt x="126" y="46"/>
                  </a:lnTo>
                  <a:lnTo>
                    <a:pt x="115" y="43"/>
                  </a:lnTo>
                  <a:lnTo>
                    <a:pt x="103" y="40"/>
                  </a:lnTo>
                  <a:lnTo>
                    <a:pt x="91" y="38"/>
                  </a:lnTo>
                  <a:lnTo>
                    <a:pt x="79" y="37"/>
                  </a:lnTo>
                  <a:lnTo>
                    <a:pt x="69" y="37"/>
                  </a:lnTo>
                  <a:lnTo>
                    <a:pt x="61" y="40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2" y="46"/>
                  </a:lnTo>
                  <a:lnTo>
                    <a:pt x="59" y="45"/>
                  </a:lnTo>
                  <a:lnTo>
                    <a:pt x="63" y="45"/>
                  </a:lnTo>
                  <a:lnTo>
                    <a:pt x="69" y="45"/>
                  </a:lnTo>
                  <a:lnTo>
                    <a:pt x="75" y="45"/>
                  </a:lnTo>
                  <a:lnTo>
                    <a:pt x="81" y="45"/>
                  </a:lnTo>
                  <a:lnTo>
                    <a:pt x="88" y="45"/>
                  </a:lnTo>
                  <a:lnTo>
                    <a:pt x="93" y="46"/>
                  </a:lnTo>
                  <a:lnTo>
                    <a:pt x="101" y="48"/>
                  </a:lnTo>
                  <a:lnTo>
                    <a:pt x="106" y="50"/>
                  </a:lnTo>
                  <a:lnTo>
                    <a:pt x="116" y="53"/>
                  </a:lnTo>
                  <a:lnTo>
                    <a:pt x="125" y="56"/>
                  </a:lnTo>
                  <a:lnTo>
                    <a:pt x="131" y="58"/>
                  </a:lnTo>
                  <a:lnTo>
                    <a:pt x="135" y="61"/>
                  </a:lnTo>
                  <a:lnTo>
                    <a:pt x="128" y="66"/>
                  </a:lnTo>
                  <a:lnTo>
                    <a:pt x="116" y="71"/>
                  </a:lnTo>
                  <a:lnTo>
                    <a:pt x="105" y="75"/>
                  </a:lnTo>
                  <a:lnTo>
                    <a:pt x="98" y="78"/>
                  </a:lnTo>
                  <a:lnTo>
                    <a:pt x="91" y="79"/>
                  </a:lnTo>
                  <a:lnTo>
                    <a:pt x="81" y="76"/>
                  </a:lnTo>
                  <a:lnTo>
                    <a:pt x="69" y="73"/>
                  </a:lnTo>
                  <a:lnTo>
                    <a:pt x="61" y="70"/>
                  </a:lnTo>
                  <a:lnTo>
                    <a:pt x="52" y="66"/>
                  </a:lnTo>
                  <a:lnTo>
                    <a:pt x="45" y="66"/>
                  </a:lnTo>
                  <a:lnTo>
                    <a:pt x="40" y="68"/>
                  </a:lnTo>
                  <a:lnTo>
                    <a:pt x="45" y="71"/>
                  </a:lnTo>
                  <a:lnTo>
                    <a:pt x="53" y="75"/>
                  </a:lnTo>
                  <a:lnTo>
                    <a:pt x="63" y="78"/>
                  </a:lnTo>
                  <a:lnTo>
                    <a:pt x="71" y="83"/>
                  </a:lnTo>
                  <a:lnTo>
                    <a:pt x="76" y="86"/>
                  </a:lnTo>
                  <a:lnTo>
                    <a:pt x="71" y="88"/>
                  </a:lnTo>
                  <a:lnTo>
                    <a:pt x="62" y="91"/>
                  </a:lnTo>
                  <a:lnTo>
                    <a:pt x="50" y="96"/>
                  </a:lnTo>
                  <a:lnTo>
                    <a:pt x="39" y="99"/>
                  </a:lnTo>
                  <a:lnTo>
                    <a:pt x="28" y="103"/>
                  </a:lnTo>
                  <a:lnTo>
                    <a:pt x="18" y="108"/>
                  </a:lnTo>
                  <a:lnTo>
                    <a:pt x="9" y="111"/>
                  </a:lnTo>
                  <a:lnTo>
                    <a:pt x="5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6"/>
                  </a:lnTo>
                  <a:lnTo>
                    <a:pt x="18" y="116"/>
                  </a:lnTo>
                  <a:lnTo>
                    <a:pt x="28" y="114"/>
                  </a:lnTo>
                  <a:lnTo>
                    <a:pt x="38" y="112"/>
                  </a:lnTo>
                  <a:lnTo>
                    <a:pt x="50" y="109"/>
                  </a:lnTo>
                  <a:lnTo>
                    <a:pt x="61" y="106"/>
                  </a:lnTo>
                  <a:lnTo>
                    <a:pt x="71" y="103"/>
                  </a:lnTo>
                  <a:lnTo>
                    <a:pt x="79" y="99"/>
                  </a:lnTo>
                  <a:lnTo>
                    <a:pt x="85" y="96"/>
                  </a:lnTo>
                  <a:lnTo>
                    <a:pt x="83" y="109"/>
                  </a:lnTo>
                  <a:lnTo>
                    <a:pt x="81" y="127"/>
                  </a:lnTo>
                  <a:lnTo>
                    <a:pt x="76" y="144"/>
                  </a:lnTo>
                  <a:lnTo>
                    <a:pt x="71" y="155"/>
                  </a:lnTo>
                  <a:lnTo>
                    <a:pt x="68" y="160"/>
                  </a:lnTo>
                  <a:lnTo>
                    <a:pt x="69" y="162"/>
                  </a:lnTo>
                  <a:lnTo>
                    <a:pt x="72" y="162"/>
                  </a:lnTo>
                  <a:lnTo>
                    <a:pt x="75" y="157"/>
                  </a:lnTo>
                  <a:lnTo>
                    <a:pt x="81" y="145"/>
                  </a:lnTo>
                  <a:lnTo>
                    <a:pt x="89" y="127"/>
                  </a:lnTo>
                  <a:lnTo>
                    <a:pt x="96" y="109"/>
                  </a:lnTo>
                  <a:lnTo>
                    <a:pt x="99" y="96"/>
                  </a:lnTo>
                  <a:lnTo>
                    <a:pt x="103" y="94"/>
                  </a:lnTo>
                  <a:lnTo>
                    <a:pt x="111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1" y="81"/>
                  </a:lnTo>
                  <a:lnTo>
                    <a:pt x="136" y="78"/>
                  </a:lnTo>
                  <a:lnTo>
                    <a:pt x="142" y="75"/>
                  </a:lnTo>
                  <a:lnTo>
                    <a:pt x="145" y="73"/>
                  </a:lnTo>
                  <a:lnTo>
                    <a:pt x="145" y="88"/>
                  </a:lnTo>
                  <a:lnTo>
                    <a:pt x="144" y="108"/>
                  </a:lnTo>
                  <a:lnTo>
                    <a:pt x="141" y="127"/>
                  </a:lnTo>
                  <a:lnTo>
                    <a:pt x="138" y="141"/>
                  </a:lnTo>
                  <a:lnTo>
                    <a:pt x="135" y="149"/>
                  </a:lnTo>
                  <a:lnTo>
                    <a:pt x="135" y="150"/>
                  </a:lnTo>
                  <a:lnTo>
                    <a:pt x="138" y="149"/>
                  </a:lnTo>
                  <a:lnTo>
                    <a:pt x="142" y="141"/>
                  </a:lnTo>
                  <a:lnTo>
                    <a:pt x="148" y="127"/>
                  </a:lnTo>
                  <a:lnTo>
                    <a:pt x="154" y="108"/>
                  </a:lnTo>
                  <a:lnTo>
                    <a:pt x="158" y="88"/>
                  </a:lnTo>
                  <a:lnTo>
                    <a:pt x="158" y="68"/>
                  </a:lnTo>
                  <a:lnTo>
                    <a:pt x="166" y="60"/>
                  </a:lnTo>
                  <a:lnTo>
                    <a:pt x="172" y="51"/>
                  </a:lnTo>
                  <a:lnTo>
                    <a:pt x="178" y="45"/>
                  </a:lnTo>
                  <a:lnTo>
                    <a:pt x="182" y="40"/>
                  </a:lnTo>
                  <a:lnTo>
                    <a:pt x="185" y="37"/>
                  </a:lnTo>
                  <a:lnTo>
                    <a:pt x="188" y="37"/>
                  </a:lnTo>
                  <a:lnTo>
                    <a:pt x="189" y="40"/>
                  </a:lnTo>
                  <a:lnTo>
                    <a:pt x="189" y="45"/>
                  </a:lnTo>
                  <a:lnTo>
                    <a:pt x="188" y="60"/>
                  </a:lnTo>
                  <a:lnTo>
                    <a:pt x="186" y="79"/>
                  </a:lnTo>
                  <a:lnTo>
                    <a:pt x="185" y="99"/>
                  </a:lnTo>
                  <a:lnTo>
                    <a:pt x="184" y="114"/>
                  </a:lnTo>
                  <a:lnTo>
                    <a:pt x="191" y="98"/>
                  </a:lnTo>
                  <a:lnTo>
                    <a:pt x="196" y="70"/>
                  </a:lnTo>
                  <a:lnTo>
                    <a:pt x="201" y="41"/>
                  </a:lnTo>
                  <a:lnTo>
                    <a:pt x="204" y="2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09" name="Freeform 325"/>
            <p:cNvSpPr>
              <a:spLocks/>
            </p:cNvSpPr>
            <p:nvPr/>
          </p:nvSpPr>
          <p:spPr bwMode="auto">
            <a:xfrm>
              <a:off x="67" y="377"/>
              <a:ext cx="165" cy="89"/>
            </a:xfrm>
            <a:custGeom>
              <a:avLst/>
              <a:gdLst>
                <a:gd name="T0" fmla="*/ 159 w 165"/>
                <a:gd name="T1" fmla="*/ 11 h 178"/>
                <a:gd name="T2" fmla="*/ 163 w 165"/>
                <a:gd name="T3" fmla="*/ 11 h 178"/>
                <a:gd name="T4" fmla="*/ 158 w 165"/>
                <a:gd name="T5" fmla="*/ 10 h 178"/>
                <a:gd name="T6" fmla="*/ 148 w 165"/>
                <a:gd name="T7" fmla="*/ 10 h 178"/>
                <a:gd name="T8" fmla="*/ 145 w 165"/>
                <a:gd name="T9" fmla="*/ 8 h 178"/>
                <a:gd name="T10" fmla="*/ 141 w 165"/>
                <a:gd name="T11" fmla="*/ 6 h 178"/>
                <a:gd name="T12" fmla="*/ 133 w 165"/>
                <a:gd name="T13" fmla="*/ 4 h 178"/>
                <a:gd name="T14" fmla="*/ 129 w 165"/>
                <a:gd name="T15" fmla="*/ 4 h 178"/>
                <a:gd name="T16" fmla="*/ 132 w 165"/>
                <a:gd name="T17" fmla="*/ 5 h 178"/>
                <a:gd name="T18" fmla="*/ 133 w 165"/>
                <a:gd name="T19" fmla="*/ 8 h 178"/>
                <a:gd name="T20" fmla="*/ 123 w 165"/>
                <a:gd name="T21" fmla="*/ 8 h 178"/>
                <a:gd name="T22" fmla="*/ 106 w 165"/>
                <a:gd name="T23" fmla="*/ 7 h 178"/>
                <a:gd name="T24" fmla="*/ 96 w 165"/>
                <a:gd name="T25" fmla="*/ 6 h 178"/>
                <a:gd name="T26" fmla="*/ 89 w 165"/>
                <a:gd name="T27" fmla="*/ 4 h 178"/>
                <a:gd name="T28" fmla="*/ 88 w 165"/>
                <a:gd name="T29" fmla="*/ 3 h 178"/>
                <a:gd name="T30" fmla="*/ 86 w 165"/>
                <a:gd name="T31" fmla="*/ 1 h 178"/>
                <a:gd name="T32" fmla="*/ 80 w 165"/>
                <a:gd name="T33" fmla="*/ 1 h 178"/>
                <a:gd name="T34" fmla="*/ 80 w 165"/>
                <a:gd name="T35" fmla="*/ 1 h 178"/>
                <a:gd name="T36" fmla="*/ 82 w 165"/>
                <a:gd name="T37" fmla="*/ 2 h 178"/>
                <a:gd name="T38" fmla="*/ 79 w 165"/>
                <a:gd name="T39" fmla="*/ 3 h 178"/>
                <a:gd name="T40" fmla="*/ 79 w 165"/>
                <a:gd name="T41" fmla="*/ 4 h 178"/>
                <a:gd name="T42" fmla="*/ 82 w 165"/>
                <a:gd name="T43" fmla="*/ 5 h 178"/>
                <a:gd name="T44" fmla="*/ 72 w 165"/>
                <a:gd name="T45" fmla="*/ 5 h 178"/>
                <a:gd name="T46" fmla="*/ 49 w 165"/>
                <a:gd name="T47" fmla="*/ 4 h 178"/>
                <a:gd name="T48" fmla="*/ 26 w 165"/>
                <a:gd name="T49" fmla="*/ 2 h 178"/>
                <a:gd name="T50" fmla="*/ 7 w 165"/>
                <a:gd name="T51" fmla="*/ 1 h 178"/>
                <a:gd name="T52" fmla="*/ 10 w 165"/>
                <a:gd name="T53" fmla="*/ 1 h 178"/>
                <a:gd name="T54" fmla="*/ 33 w 165"/>
                <a:gd name="T55" fmla="*/ 4 h 178"/>
                <a:gd name="T56" fmla="*/ 46 w 165"/>
                <a:gd name="T57" fmla="*/ 5 h 178"/>
                <a:gd name="T58" fmla="*/ 68 w 165"/>
                <a:gd name="T59" fmla="*/ 6 h 178"/>
                <a:gd name="T60" fmla="*/ 68 w 165"/>
                <a:gd name="T61" fmla="*/ 7 h 178"/>
                <a:gd name="T62" fmla="*/ 46 w 165"/>
                <a:gd name="T63" fmla="*/ 6 h 178"/>
                <a:gd name="T64" fmla="*/ 35 w 165"/>
                <a:gd name="T65" fmla="*/ 6 h 178"/>
                <a:gd name="T66" fmla="*/ 29 w 165"/>
                <a:gd name="T67" fmla="*/ 6 h 178"/>
                <a:gd name="T68" fmla="*/ 36 w 165"/>
                <a:gd name="T69" fmla="*/ 7 h 178"/>
                <a:gd name="T70" fmla="*/ 50 w 165"/>
                <a:gd name="T71" fmla="*/ 7 h 178"/>
                <a:gd name="T72" fmla="*/ 69 w 165"/>
                <a:gd name="T73" fmla="*/ 8 h 178"/>
                <a:gd name="T74" fmla="*/ 88 w 165"/>
                <a:gd name="T75" fmla="*/ 8 h 178"/>
                <a:gd name="T76" fmla="*/ 103 w 165"/>
                <a:gd name="T77" fmla="*/ 8 h 178"/>
                <a:gd name="T78" fmla="*/ 122 w 165"/>
                <a:gd name="T79" fmla="*/ 9 h 178"/>
                <a:gd name="T80" fmla="*/ 123 w 165"/>
                <a:gd name="T81" fmla="*/ 10 h 178"/>
                <a:gd name="T82" fmla="*/ 110 w 165"/>
                <a:gd name="T83" fmla="*/ 10 h 178"/>
                <a:gd name="T84" fmla="*/ 96 w 165"/>
                <a:gd name="T85" fmla="*/ 10 h 178"/>
                <a:gd name="T86" fmla="*/ 83 w 165"/>
                <a:gd name="T87" fmla="*/ 10 h 178"/>
                <a:gd name="T88" fmla="*/ 70 w 165"/>
                <a:gd name="T89" fmla="*/ 10 h 178"/>
                <a:gd name="T90" fmla="*/ 69 w 165"/>
                <a:gd name="T91" fmla="*/ 10 h 178"/>
                <a:gd name="T92" fmla="*/ 86 w 165"/>
                <a:gd name="T93" fmla="*/ 11 h 178"/>
                <a:gd name="T94" fmla="*/ 105 w 165"/>
                <a:gd name="T95" fmla="*/ 11 h 178"/>
                <a:gd name="T96" fmla="*/ 122 w 165"/>
                <a:gd name="T97" fmla="*/ 11 h 178"/>
                <a:gd name="T98" fmla="*/ 136 w 165"/>
                <a:gd name="T99" fmla="*/ 11 h 178"/>
                <a:gd name="T100" fmla="*/ 148 w 165"/>
                <a:gd name="T101" fmla="*/ 11 h 178"/>
                <a:gd name="T102" fmla="*/ 155 w 165"/>
                <a:gd name="T103" fmla="*/ 11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5" h="178">
                  <a:moveTo>
                    <a:pt x="158" y="178"/>
                  </a:moveTo>
                  <a:lnTo>
                    <a:pt x="159" y="175"/>
                  </a:lnTo>
                  <a:lnTo>
                    <a:pt x="161" y="171"/>
                  </a:lnTo>
                  <a:lnTo>
                    <a:pt x="163" y="170"/>
                  </a:lnTo>
                  <a:lnTo>
                    <a:pt x="165" y="166"/>
                  </a:lnTo>
                  <a:lnTo>
                    <a:pt x="158" y="160"/>
                  </a:lnTo>
                  <a:lnTo>
                    <a:pt x="152" y="153"/>
                  </a:lnTo>
                  <a:lnTo>
                    <a:pt x="148" y="145"/>
                  </a:lnTo>
                  <a:lnTo>
                    <a:pt x="146" y="138"/>
                  </a:lnTo>
                  <a:lnTo>
                    <a:pt x="145" y="125"/>
                  </a:lnTo>
                  <a:lnTo>
                    <a:pt x="143" y="104"/>
                  </a:lnTo>
                  <a:lnTo>
                    <a:pt x="141" y="82"/>
                  </a:lnTo>
                  <a:lnTo>
                    <a:pt x="138" y="67"/>
                  </a:lnTo>
                  <a:lnTo>
                    <a:pt x="133" y="61"/>
                  </a:lnTo>
                  <a:lnTo>
                    <a:pt x="131" y="59"/>
                  </a:lnTo>
                  <a:lnTo>
                    <a:pt x="129" y="61"/>
                  </a:lnTo>
                  <a:lnTo>
                    <a:pt x="131" y="67"/>
                  </a:lnTo>
                  <a:lnTo>
                    <a:pt x="132" y="80"/>
                  </a:lnTo>
                  <a:lnTo>
                    <a:pt x="133" y="99"/>
                  </a:lnTo>
                  <a:lnTo>
                    <a:pt x="133" y="117"/>
                  </a:lnTo>
                  <a:lnTo>
                    <a:pt x="132" y="128"/>
                  </a:lnTo>
                  <a:lnTo>
                    <a:pt x="123" y="122"/>
                  </a:lnTo>
                  <a:lnTo>
                    <a:pt x="115" y="115"/>
                  </a:lnTo>
                  <a:lnTo>
                    <a:pt x="106" y="107"/>
                  </a:lnTo>
                  <a:lnTo>
                    <a:pt x="100" y="100"/>
                  </a:lnTo>
                  <a:lnTo>
                    <a:pt x="96" y="90"/>
                  </a:lnTo>
                  <a:lnTo>
                    <a:pt x="92" y="74"/>
                  </a:lnTo>
                  <a:lnTo>
                    <a:pt x="89" y="56"/>
                  </a:lnTo>
                  <a:lnTo>
                    <a:pt x="88" y="42"/>
                  </a:lnTo>
                  <a:lnTo>
                    <a:pt x="88" y="33"/>
                  </a:lnTo>
                  <a:lnTo>
                    <a:pt x="88" y="23"/>
                  </a:lnTo>
                  <a:lnTo>
                    <a:pt x="86" y="13"/>
                  </a:lnTo>
                  <a:lnTo>
                    <a:pt x="83" y="6"/>
                  </a:lnTo>
                  <a:lnTo>
                    <a:pt x="80" y="3"/>
                  </a:lnTo>
                  <a:lnTo>
                    <a:pt x="80" y="5"/>
                  </a:lnTo>
                  <a:lnTo>
                    <a:pt x="80" y="9"/>
                  </a:lnTo>
                  <a:lnTo>
                    <a:pt x="82" y="18"/>
                  </a:lnTo>
                  <a:lnTo>
                    <a:pt x="82" y="26"/>
                  </a:lnTo>
                  <a:lnTo>
                    <a:pt x="80" y="34"/>
                  </a:lnTo>
                  <a:lnTo>
                    <a:pt x="79" y="41"/>
                  </a:lnTo>
                  <a:lnTo>
                    <a:pt x="79" y="47"/>
                  </a:lnTo>
                  <a:lnTo>
                    <a:pt x="79" y="56"/>
                  </a:lnTo>
                  <a:lnTo>
                    <a:pt x="80" y="69"/>
                  </a:lnTo>
                  <a:lnTo>
                    <a:pt x="82" y="80"/>
                  </a:lnTo>
                  <a:lnTo>
                    <a:pt x="83" y="90"/>
                  </a:lnTo>
                  <a:lnTo>
                    <a:pt x="72" y="79"/>
                  </a:lnTo>
                  <a:lnTo>
                    <a:pt x="60" y="66"/>
                  </a:lnTo>
                  <a:lnTo>
                    <a:pt x="49" y="51"/>
                  </a:lnTo>
                  <a:lnTo>
                    <a:pt x="37" y="36"/>
                  </a:lnTo>
                  <a:lnTo>
                    <a:pt x="26" y="23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0" y="0"/>
                  </a:lnTo>
                  <a:lnTo>
                    <a:pt x="10" y="16"/>
                  </a:lnTo>
                  <a:lnTo>
                    <a:pt x="23" y="34"/>
                  </a:lnTo>
                  <a:lnTo>
                    <a:pt x="33" y="51"/>
                  </a:lnTo>
                  <a:lnTo>
                    <a:pt x="40" y="62"/>
                  </a:lnTo>
                  <a:lnTo>
                    <a:pt x="46" y="72"/>
                  </a:lnTo>
                  <a:lnTo>
                    <a:pt x="58" y="84"/>
                  </a:lnTo>
                  <a:lnTo>
                    <a:pt x="68" y="94"/>
                  </a:lnTo>
                  <a:lnTo>
                    <a:pt x="76" y="100"/>
                  </a:lnTo>
                  <a:lnTo>
                    <a:pt x="68" y="100"/>
                  </a:lnTo>
                  <a:lnTo>
                    <a:pt x="56" y="99"/>
                  </a:lnTo>
                  <a:lnTo>
                    <a:pt x="46" y="95"/>
                  </a:lnTo>
                  <a:lnTo>
                    <a:pt x="39" y="90"/>
                  </a:lnTo>
                  <a:lnTo>
                    <a:pt x="35" y="87"/>
                  </a:lnTo>
                  <a:lnTo>
                    <a:pt x="30" y="87"/>
                  </a:lnTo>
                  <a:lnTo>
                    <a:pt x="29" y="89"/>
                  </a:lnTo>
                  <a:lnTo>
                    <a:pt x="32" y="94"/>
                  </a:lnTo>
                  <a:lnTo>
                    <a:pt x="36" y="97"/>
                  </a:lnTo>
                  <a:lnTo>
                    <a:pt x="43" y="102"/>
                  </a:lnTo>
                  <a:lnTo>
                    <a:pt x="50" y="107"/>
                  </a:lnTo>
                  <a:lnTo>
                    <a:pt x="59" y="110"/>
                  </a:lnTo>
                  <a:lnTo>
                    <a:pt x="69" y="115"/>
                  </a:lnTo>
                  <a:lnTo>
                    <a:pt x="78" y="117"/>
                  </a:lnTo>
                  <a:lnTo>
                    <a:pt x="88" y="120"/>
                  </a:lnTo>
                  <a:lnTo>
                    <a:pt x="95" y="120"/>
                  </a:lnTo>
                  <a:lnTo>
                    <a:pt x="103" y="123"/>
                  </a:lnTo>
                  <a:lnTo>
                    <a:pt x="113" y="130"/>
                  </a:lnTo>
                  <a:lnTo>
                    <a:pt x="122" y="138"/>
                  </a:lnTo>
                  <a:lnTo>
                    <a:pt x="128" y="147"/>
                  </a:lnTo>
                  <a:lnTo>
                    <a:pt x="123" y="148"/>
                  </a:lnTo>
                  <a:lnTo>
                    <a:pt x="118" y="151"/>
                  </a:lnTo>
                  <a:lnTo>
                    <a:pt x="110" y="153"/>
                  </a:lnTo>
                  <a:lnTo>
                    <a:pt x="103" y="153"/>
                  </a:lnTo>
                  <a:lnTo>
                    <a:pt x="96" y="155"/>
                  </a:lnTo>
                  <a:lnTo>
                    <a:pt x="89" y="155"/>
                  </a:lnTo>
                  <a:lnTo>
                    <a:pt x="83" y="155"/>
                  </a:lnTo>
                  <a:lnTo>
                    <a:pt x="78" y="155"/>
                  </a:lnTo>
                  <a:lnTo>
                    <a:pt x="70" y="153"/>
                  </a:lnTo>
                  <a:lnTo>
                    <a:pt x="66" y="155"/>
                  </a:lnTo>
                  <a:lnTo>
                    <a:pt x="69" y="158"/>
                  </a:lnTo>
                  <a:lnTo>
                    <a:pt x="79" y="161"/>
                  </a:lnTo>
                  <a:lnTo>
                    <a:pt x="86" y="163"/>
                  </a:lnTo>
                  <a:lnTo>
                    <a:pt x="95" y="163"/>
                  </a:lnTo>
                  <a:lnTo>
                    <a:pt x="105" y="163"/>
                  </a:lnTo>
                  <a:lnTo>
                    <a:pt x="113" y="163"/>
                  </a:lnTo>
                  <a:lnTo>
                    <a:pt x="122" y="163"/>
                  </a:lnTo>
                  <a:lnTo>
                    <a:pt x="131" y="161"/>
                  </a:lnTo>
                  <a:lnTo>
                    <a:pt x="136" y="161"/>
                  </a:lnTo>
                  <a:lnTo>
                    <a:pt x="141" y="161"/>
                  </a:lnTo>
                  <a:lnTo>
                    <a:pt x="148" y="163"/>
                  </a:lnTo>
                  <a:lnTo>
                    <a:pt x="152" y="166"/>
                  </a:lnTo>
                  <a:lnTo>
                    <a:pt x="155" y="173"/>
                  </a:lnTo>
                  <a:lnTo>
                    <a:pt x="158" y="178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0" name="Freeform 326"/>
            <p:cNvSpPr>
              <a:spLocks/>
            </p:cNvSpPr>
            <p:nvPr/>
          </p:nvSpPr>
          <p:spPr bwMode="auto">
            <a:xfrm>
              <a:off x="311" y="343"/>
              <a:ext cx="100" cy="136"/>
            </a:xfrm>
            <a:custGeom>
              <a:avLst/>
              <a:gdLst>
                <a:gd name="T0" fmla="*/ 10 w 100"/>
                <a:gd name="T1" fmla="*/ 14 h 271"/>
                <a:gd name="T2" fmla="*/ 17 w 100"/>
                <a:gd name="T3" fmla="*/ 14 h 271"/>
                <a:gd name="T4" fmla="*/ 23 w 100"/>
                <a:gd name="T5" fmla="*/ 14 h 271"/>
                <a:gd name="T6" fmla="*/ 27 w 100"/>
                <a:gd name="T7" fmla="*/ 13 h 271"/>
                <a:gd name="T8" fmla="*/ 10 w 100"/>
                <a:gd name="T9" fmla="*/ 10 h 271"/>
                <a:gd name="T10" fmla="*/ 0 w 100"/>
                <a:gd name="T11" fmla="*/ 7 h 271"/>
                <a:gd name="T12" fmla="*/ 4 w 100"/>
                <a:gd name="T13" fmla="*/ 7 h 271"/>
                <a:gd name="T14" fmla="*/ 21 w 100"/>
                <a:gd name="T15" fmla="*/ 10 h 271"/>
                <a:gd name="T16" fmla="*/ 38 w 100"/>
                <a:gd name="T17" fmla="*/ 8 h 271"/>
                <a:gd name="T18" fmla="*/ 37 w 100"/>
                <a:gd name="T19" fmla="*/ 5 h 271"/>
                <a:gd name="T20" fmla="*/ 35 w 100"/>
                <a:gd name="T21" fmla="*/ 2 h 271"/>
                <a:gd name="T22" fmla="*/ 40 w 100"/>
                <a:gd name="T23" fmla="*/ 3 h 271"/>
                <a:gd name="T24" fmla="*/ 41 w 100"/>
                <a:gd name="T25" fmla="*/ 4 h 271"/>
                <a:gd name="T26" fmla="*/ 51 w 100"/>
                <a:gd name="T27" fmla="*/ 4 h 271"/>
                <a:gd name="T28" fmla="*/ 74 w 100"/>
                <a:gd name="T29" fmla="*/ 1 h 271"/>
                <a:gd name="T30" fmla="*/ 80 w 100"/>
                <a:gd name="T31" fmla="*/ 1 h 271"/>
                <a:gd name="T32" fmla="*/ 64 w 100"/>
                <a:gd name="T33" fmla="*/ 3 h 271"/>
                <a:gd name="T34" fmla="*/ 63 w 100"/>
                <a:gd name="T35" fmla="*/ 5 h 271"/>
                <a:gd name="T36" fmla="*/ 84 w 100"/>
                <a:gd name="T37" fmla="*/ 4 h 271"/>
                <a:gd name="T38" fmla="*/ 88 w 100"/>
                <a:gd name="T39" fmla="*/ 4 h 271"/>
                <a:gd name="T40" fmla="*/ 70 w 100"/>
                <a:gd name="T41" fmla="*/ 6 h 271"/>
                <a:gd name="T42" fmla="*/ 51 w 100"/>
                <a:gd name="T43" fmla="*/ 7 h 271"/>
                <a:gd name="T44" fmla="*/ 41 w 100"/>
                <a:gd name="T45" fmla="*/ 11 h 271"/>
                <a:gd name="T46" fmla="*/ 63 w 100"/>
                <a:gd name="T47" fmla="*/ 11 h 271"/>
                <a:gd name="T48" fmla="*/ 84 w 100"/>
                <a:gd name="T49" fmla="*/ 10 h 271"/>
                <a:gd name="T50" fmla="*/ 94 w 100"/>
                <a:gd name="T51" fmla="*/ 10 h 271"/>
                <a:gd name="T52" fmla="*/ 93 w 100"/>
                <a:gd name="T53" fmla="*/ 10 h 271"/>
                <a:gd name="T54" fmla="*/ 77 w 100"/>
                <a:gd name="T55" fmla="*/ 11 h 271"/>
                <a:gd name="T56" fmla="*/ 53 w 100"/>
                <a:gd name="T57" fmla="*/ 12 h 271"/>
                <a:gd name="T58" fmla="*/ 38 w 100"/>
                <a:gd name="T59" fmla="*/ 12 h 271"/>
                <a:gd name="T60" fmla="*/ 34 w 100"/>
                <a:gd name="T61" fmla="*/ 14 h 271"/>
                <a:gd name="T62" fmla="*/ 48 w 100"/>
                <a:gd name="T63" fmla="*/ 14 h 271"/>
                <a:gd name="T64" fmla="*/ 77 w 100"/>
                <a:gd name="T65" fmla="*/ 13 h 271"/>
                <a:gd name="T66" fmla="*/ 97 w 100"/>
                <a:gd name="T67" fmla="*/ 13 h 271"/>
                <a:gd name="T68" fmla="*/ 97 w 100"/>
                <a:gd name="T69" fmla="*/ 13 h 271"/>
                <a:gd name="T70" fmla="*/ 71 w 100"/>
                <a:gd name="T71" fmla="*/ 15 h 271"/>
                <a:gd name="T72" fmla="*/ 61 w 100"/>
                <a:gd name="T73" fmla="*/ 15 h 271"/>
                <a:gd name="T74" fmla="*/ 51 w 100"/>
                <a:gd name="T75" fmla="*/ 15 h 271"/>
                <a:gd name="T76" fmla="*/ 25 w 100"/>
                <a:gd name="T77" fmla="*/ 15 h 271"/>
                <a:gd name="T78" fmla="*/ 21 w 100"/>
                <a:gd name="T79" fmla="*/ 16 h 271"/>
                <a:gd name="T80" fmla="*/ 10 w 100"/>
                <a:gd name="T81" fmla="*/ 17 h 271"/>
                <a:gd name="T82" fmla="*/ 7 w 100"/>
                <a:gd name="T83" fmla="*/ 17 h 271"/>
                <a:gd name="T84" fmla="*/ 15 w 100"/>
                <a:gd name="T85" fmla="*/ 16 h 271"/>
                <a:gd name="T86" fmla="*/ 4 w 100"/>
                <a:gd name="T87" fmla="*/ 15 h 2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00" h="271">
                  <a:moveTo>
                    <a:pt x="0" y="234"/>
                  </a:moveTo>
                  <a:lnTo>
                    <a:pt x="5" y="229"/>
                  </a:lnTo>
                  <a:lnTo>
                    <a:pt x="10" y="224"/>
                  </a:lnTo>
                  <a:lnTo>
                    <a:pt x="14" y="216"/>
                  </a:lnTo>
                  <a:lnTo>
                    <a:pt x="15" y="210"/>
                  </a:lnTo>
                  <a:lnTo>
                    <a:pt x="17" y="213"/>
                  </a:lnTo>
                  <a:lnTo>
                    <a:pt x="20" y="215"/>
                  </a:lnTo>
                  <a:lnTo>
                    <a:pt x="21" y="216"/>
                  </a:lnTo>
                  <a:lnTo>
                    <a:pt x="23" y="216"/>
                  </a:lnTo>
                  <a:lnTo>
                    <a:pt x="24" y="211"/>
                  </a:lnTo>
                  <a:lnTo>
                    <a:pt x="25" y="203"/>
                  </a:lnTo>
                  <a:lnTo>
                    <a:pt x="27" y="193"/>
                  </a:lnTo>
                  <a:lnTo>
                    <a:pt x="25" y="186"/>
                  </a:lnTo>
                  <a:lnTo>
                    <a:pt x="18" y="173"/>
                  </a:lnTo>
                  <a:lnTo>
                    <a:pt x="10" y="153"/>
                  </a:lnTo>
                  <a:lnTo>
                    <a:pt x="2" y="132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2" y="107"/>
                  </a:lnTo>
                  <a:lnTo>
                    <a:pt x="4" y="107"/>
                  </a:lnTo>
                  <a:lnTo>
                    <a:pt x="4" y="112"/>
                  </a:lnTo>
                  <a:lnTo>
                    <a:pt x="7" y="124"/>
                  </a:lnTo>
                  <a:lnTo>
                    <a:pt x="12" y="140"/>
                  </a:lnTo>
                  <a:lnTo>
                    <a:pt x="21" y="157"/>
                  </a:lnTo>
                  <a:lnTo>
                    <a:pt x="30" y="165"/>
                  </a:lnTo>
                  <a:lnTo>
                    <a:pt x="34" y="148"/>
                  </a:lnTo>
                  <a:lnTo>
                    <a:pt x="38" y="127"/>
                  </a:lnTo>
                  <a:lnTo>
                    <a:pt x="40" y="106"/>
                  </a:lnTo>
                  <a:lnTo>
                    <a:pt x="40" y="89"/>
                  </a:lnTo>
                  <a:lnTo>
                    <a:pt x="37" y="76"/>
                  </a:lnTo>
                  <a:lnTo>
                    <a:pt x="35" y="58"/>
                  </a:lnTo>
                  <a:lnTo>
                    <a:pt x="34" y="41"/>
                  </a:lnTo>
                  <a:lnTo>
                    <a:pt x="35" y="31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0" y="33"/>
                  </a:lnTo>
                  <a:lnTo>
                    <a:pt x="40" y="39"/>
                  </a:lnTo>
                  <a:lnTo>
                    <a:pt x="40" y="49"/>
                  </a:lnTo>
                  <a:lnTo>
                    <a:pt x="41" y="59"/>
                  </a:lnTo>
                  <a:lnTo>
                    <a:pt x="43" y="69"/>
                  </a:lnTo>
                  <a:lnTo>
                    <a:pt x="45" y="76"/>
                  </a:lnTo>
                  <a:lnTo>
                    <a:pt x="51" y="59"/>
                  </a:lnTo>
                  <a:lnTo>
                    <a:pt x="57" y="36"/>
                  </a:lnTo>
                  <a:lnTo>
                    <a:pt x="64" y="16"/>
                  </a:lnTo>
                  <a:lnTo>
                    <a:pt x="74" y="3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0" y="3"/>
                  </a:lnTo>
                  <a:lnTo>
                    <a:pt x="77" y="8"/>
                  </a:lnTo>
                  <a:lnTo>
                    <a:pt x="71" y="20"/>
                  </a:lnTo>
                  <a:lnTo>
                    <a:pt x="64" y="41"/>
                  </a:lnTo>
                  <a:lnTo>
                    <a:pt x="58" y="63"/>
                  </a:lnTo>
                  <a:lnTo>
                    <a:pt x="55" y="76"/>
                  </a:lnTo>
                  <a:lnTo>
                    <a:pt x="63" y="74"/>
                  </a:lnTo>
                  <a:lnTo>
                    <a:pt x="71" y="71"/>
                  </a:lnTo>
                  <a:lnTo>
                    <a:pt x="78" y="68"/>
                  </a:lnTo>
                  <a:lnTo>
                    <a:pt x="84" y="63"/>
                  </a:lnTo>
                  <a:lnTo>
                    <a:pt x="87" y="61"/>
                  </a:lnTo>
                  <a:lnTo>
                    <a:pt x="90" y="61"/>
                  </a:lnTo>
                  <a:lnTo>
                    <a:pt x="88" y="63"/>
                  </a:lnTo>
                  <a:lnTo>
                    <a:pt x="85" y="68"/>
                  </a:lnTo>
                  <a:lnTo>
                    <a:pt x="78" y="73"/>
                  </a:lnTo>
                  <a:lnTo>
                    <a:pt x="70" y="81"/>
                  </a:lnTo>
                  <a:lnTo>
                    <a:pt x="60" y="87"/>
                  </a:lnTo>
                  <a:lnTo>
                    <a:pt x="54" y="92"/>
                  </a:lnTo>
                  <a:lnTo>
                    <a:pt x="51" y="112"/>
                  </a:lnTo>
                  <a:lnTo>
                    <a:pt x="47" y="134"/>
                  </a:lnTo>
                  <a:lnTo>
                    <a:pt x="44" y="155"/>
                  </a:lnTo>
                  <a:lnTo>
                    <a:pt x="41" y="167"/>
                  </a:lnTo>
                  <a:lnTo>
                    <a:pt x="48" y="167"/>
                  </a:lnTo>
                  <a:lnTo>
                    <a:pt x="55" y="165"/>
                  </a:lnTo>
                  <a:lnTo>
                    <a:pt x="63" y="165"/>
                  </a:lnTo>
                  <a:lnTo>
                    <a:pt x="71" y="163"/>
                  </a:lnTo>
                  <a:lnTo>
                    <a:pt x="77" y="162"/>
                  </a:lnTo>
                  <a:lnTo>
                    <a:pt x="84" y="158"/>
                  </a:lnTo>
                  <a:lnTo>
                    <a:pt x="88" y="157"/>
                  </a:lnTo>
                  <a:lnTo>
                    <a:pt x="91" y="155"/>
                  </a:lnTo>
                  <a:lnTo>
                    <a:pt x="94" y="152"/>
                  </a:lnTo>
                  <a:lnTo>
                    <a:pt x="95" y="152"/>
                  </a:lnTo>
                  <a:lnTo>
                    <a:pt x="95" y="155"/>
                  </a:lnTo>
                  <a:lnTo>
                    <a:pt x="93" y="158"/>
                  </a:lnTo>
                  <a:lnTo>
                    <a:pt x="90" y="162"/>
                  </a:lnTo>
                  <a:lnTo>
                    <a:pt x="84" y="165"/>
                  </a:lnTo>
                  <a:lnTo>
                    <a:pt x="77" y="170"/>
                  </a:lnTo>
                  <a:lnTo>
                    <a:pt x="68" y="173"/>
                  </a:lnTo>
                  <a:lnTo>
                    <a:pt x="60" y="178"/>
                  </a:lnTo>
                  <a:lnTo>
                    <a:pt x="53" y="181"/>
                  </a:lnTo>
                  <a:lnTo>
                    <a:pt x="47" y="183"/>
                  </a:lnTo>
                  <a:lnTo>
                    <a:pt x="43" y="185"/>
                  </a:lnTo>
                  <a:lnTo>
                    <a:pt x="38" y="190"/>
                  </a:lnTo>
                  <a:lnTo>
                    <a:pt x="35" y="200"/>
                  </a:lnTo>
                  <a:lnTo>
                    <a:pt x="34" y="211"/>
                  </a:lnTo>
                  <a:lnTo>
                    <a:pt x="34" y="218"/>
                  </a:lnTo>
                  <a:lnTo>
                    <a:pt x="37" y="221"/>
                  </a:lnTo>
                  <a:lnTo>
                    <a:pt x="41" y="223"/>
                  </a:lnTo>
                  <a:lnTo>
                    <a:pt x="48" y="223"/>
                  </a:lnTo>
                  <a:lnTo>
                    <a:pt x="53" y="221"/>
                  </a:lnTo>
                  <a:lnTo>
                    <a:pt x="65" y="215"/>
                  </a:lnTo>
                  <a:lnTo>
                    <a:pt x="77" y="208"/>
                  </a:lnTo>
                  <a:lnTo>
                    <a:pt x="87" y="201"/>
                  </a:lnTo>
                  <a:lnTo>
                    <a:pt x="93" y="196"/>
                  </a:lnTo>
                  <a:lnTo>
                    <a:pt x="97" y="193"/>
                  </a:lnTo>
                  <a:lnTo>
                    <a:pt x="100" y="191"/>
                  </a:lnTo>
                  <a:lnTo>
                    <a:pt x="100" y="193"/>
                  </a:lnTo>
                  <a:lnTo>
                    <a:pt x="97" y="200"/>
                  </a:lnTo>
                  <a:lnTo>
                    <a:pt x="90" y="211"/>
                  </a:lnTo>
                  <a:lnTo>
                    <a:pt x="80" y="224"/>
                  </a:lnTo>
                  <a:lnTo>
                    <a:pt x="71" y="236"/>
                  </a:lnTo>
                  <a:lnTo>
                    <a:pt x="63" y="244"/>
                  </a:lnTo>
                  <a:lnTo>
                    <a:pt x="63" y="241"/>
                  </a:lnTo>
                  <a:lnTo>
                    <a:pt x="61" y="238"/>
                  </a:lnTo>
                  <a:lnTo>
                    <a:pt x="58" y="234"/>
                  </a:lnTo>
                  <a:lnTo>
                    <a:pt x="57" y="231"/>
                  </a:lnTo>
                  <a:lnTo>
                    <a:pt x="51" y="226"/>
                  </a:lnTo>
                  <a:lnTo>
                    <a:pt x="43" y="224"/>
                  </a:lnTo>
                  <a:lnTo>
                    <a:pt x="33" y="226"/>
                  </a:lnTo>
                  <a:lnTo>
                    <a:pt x="25" y="229"/>
                  </a:lnTo>
                  <a:lnTo>
                    <a:pt x="21" y="234"/>
                  </a:lnTo>
                  <a:lnTo>
                    <a:pt x="21" y="239"/>
                  </a:lnTo>
                  <a:lnTo>
                    <a:pt x="21" y="246"/>
                  </a:lnTo>
                  <a:lnTo>
                    <a:pt x="21" y="251"/>
                  </a:lnTo>
                  <a:lnTo>
                    <a:pt x="15" y="257"/>
                  </a:lnTo>
                  <a:lnTo>
                    <a:pt x="10" y="262"/>
                  </a:lnTo>
                  <a:lnTo>
                    <a:pt x="4" y="267"/>
                  </a:lnTo>
                  <a:lnTo>
                    <a:pt x="1" y="271"/>
                  </a:lnTo>
                  <a:lnTo>
                    <a:pt x="7" y="262"/>
                  </a:lnTo>
                  <a:lnTo>
                    <a:pt x="12" y="254"/>
                  </a:lnTo>
                  <a:lnTo>
                    <a:pt x="15" y="246"/>
                  </a:lnTo>
                  <a:lnTo>
                    <a:pt x="15" y="241"/>
                  </a:lnTo>
                  <a:lnTo>
                    <a:pt x="12" y="236"/>
                  </a:lnTo>
                  <a:lnTo>
                    <a:pt x="8" y="233"/>
                  </a:lnTo>
                  <a:lnTo>
                    <a:pt x="4" y="231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1" name="Freeform 327"/>
            <p:cNvSpPr>
              <a:spLocks/>
            </p:cNvSpPr>
            <p:nvPr/>
          </p:nvSpPr>
          <p:spPr bwMode="auto">
            <a:xfrm>
              <a:off x="289" y="419"/>
              <a:ext cx="17" cy="17"/>
            </a:xfrm>
            <a:custGeom>
              <a:avLst/>
              <a:gdLst>
                <a:gd name="T0" fmla="*/ 17 w 17"/>
                <a:gd name="T1" fmla="*/ 2 h 35"/>
                <a:gd name="T2" fmla="*/ 13 w 17"/>
                <a:gd name="T3" fmla="*/ 1 h 35"/>
                <a:gd name="T4" fmla="*/ 10 w 17"/>
                <a:gd name="T5" fmla="*/ 1 h 35"/>
                <a:gd name="T6" fmla="*/ 6 w 17"/>
                <a:gd name="T7" fmla="*/ 2 h 35"/>
                <a:gd name="T8" fmla="*/ 3 w 17"/>
                <a:gd name="T9" fmla="*/ 2 h 35"/>
                <a:gd name="T10" fmla="*/ 2 w 17"/>
                <a:gd name="T11" fmla="*/ 1 h 35"/>
                <a:gd name="T12" fmla="*/ 0 w 17"/>
                <a:gd name="T13" fmla="*/ 1 h 35"/>
                <a:gd name="T14" fmla="*/ 0 w 17"/>
                <a:gd name="T15" fmla="*/ 0 h 35"/>
                <a:gd name="T16" fmla="*/ 0 w 17"/>
                <a:gd name="T17" fmla="*/ 0 h 35"/>
                <a:gd name="T18" fmla="*/ 0 w 17"/>
                <a:gd name="T19" fmla="*/ 0 h 35"/>
                <a:gd name="T20" fmla="*/ 2 w 17"/>
                <a:gd name="T21" fmla="*/ 0 h 35"/>
                <a:gd name="T22" fmla="*/ 3 w 17"/>
                <a:gd name="T23" fmla="*/ 0 h 35"/>
                <a:gd name="T24" fmla="*/ 3 w 17"/>
                <a:gd name="T25" fmla="*/ 0 h 35"/>
                <a:gd name="T26" fmla="*/ 4 w 17"/>
                <a:gd name="T27" fmla="*/ 0 h 35"/>
                <a:gd name="T28" fmla="*/ 9 w 17"/>
                <a:gd name="T29" fmla="*/ 1 h 35"/>
                <a:gd name="T30" fmla="*/ 13 w 17"/>
                <a:gd name="T31" fmla="*/ 1 h 35"/>
                <a:gd name="T32" fmla="*/ 17 w 17"/>
                <a:gd name="T33" fmla="*/ 2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35">
                  <a:moveTo>
                    <a:pt x="17" y="33"/>
                  </a:moveTo>
                  <a:lnTo>
                    <a:pt x="13" y="31"/>
                  </a:lnTo>
                  <a:lnTo>
                    <a:pt x="10" y="31"/>
                  </a:lnTo>
                  <a:lnTo>
                    <a:pt x="6" y="33"/>
                  </a:lnTo>
                  <a:lnTo>
                    <a:pt x="3" y="35"/>
                  </a:lnTo>
                  <a:lnTo>
                    <a:pt x="2" y="27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12"/>
                  </a:lnTo>
                  <a:lnTo>
                    <a:pt x="9" y="18"/>
                  </a:lnTo>
                  <a:lnTo>
                    <a:pt x="13" y="27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2" name="Freeform 328"/>
            <p:cNvSpPr>
              <a:spLocks/>
            </p:cNvSpPr>
            <p:nvPr/>
          </p:nvSpPr>
          <p:spPr bwMode="auto">
            <a:xfrm>
              <a:off x="425" y="414"/>
              <a:ext cx="321" cy="113"/>
            </a:xfrm>
            <a:custGeom>
              <a:avLst/>
              <a:gdLst>
                <a:gd name="T0" fmla="*/ 32 w 321"/>
                <a:gd name="T1" fmla="*/ 10 h 224"/>
                <a:gd name="T2" fmla="*/ 62 w 321"/>
                <a:gd name="T3" fmla="*/ 9 h 224"/>
                <a:gd name="T4" fmla="*/ 80 w 321"/>
                <a:gd name="T5" fmla="*/ 6 h 224"/>
                <a:gd name="T6" fmla="*/ 105 w 321"/>
                <a:gd name="T7" fmla="*/ 3 h 224"/>
                <a:gd name="T8" fmla="*/ 135 w 321"/>
                <a:gd name="T9" fmla="*/ 1 h 224"/>
                <a:gd name="T10" fmla="*/ 145 w 321"/>
                <a:gd name="T11" fmla="*/ 1 h 224"/>
                <a:gd name="T12" fmla="*/ 125 w 321"/>
                <a:gd name="T13" fmla="*/ 2 h 224"/>
                <a:gd name="T14" fmla="*/ 96 w 321"/>
                <a:gd name="T15" fmla="*/ 5 h 224"/>
                <a:gd name="T16" fmla="*/ 83 w 321"/>
                <a:gd name="T17" fmla="*/ 7 h 224"/>
                <a:gd name="T18" fmla="*/ 86 w 321"/>
                <a:gd name="T19" fmla="*/ 8 h 224"/>
                <a:gd name="T20" fmla="*/ 107 w 321"/>
                <a:gd name="T21" fmla="*/ 7 h 224"/>
                <a:gd name="T22" fmla="*/ 130 w 321"/>
                <a:gd name="T23" fmla="*/ 6 h 224"/>
                <a:gd name="T24" fmla="*/ 162 w 321"/>
                <a:gd name="T25" fmla="*/ 3 h 224"/>
                <a:gd name="T26" fmla="*/ 208 w 321"/>
                <a:gd name="T27" fmla="*/ 1 h 224"/>
                <a:gd name="T28" fmla="*/ 226 w 321"/>
                <a:gd name="T29" fmla="*/ 1 h 224"/>
                <a:gd name="T30" fmla="*/ 188 w 321"/>
                <a:gd name="T31" fmla="*/ 3 h 224"/>
                <a:gd name="T32" fmla="*/ 150 w 321"/>
                <a:gd name="T33" fmla="*/ 6 h 224"/>
                <a:gd name="T34" fmla="*/ 155 w 321"/>
                <a:gd name="T35" fmla="*/ 6 h 224"/>
                <a:gd name="T36" fmla="*/ 192 w 321"/>
                <a:gd name="T37" fmla="*/ 6 h 224"/>
                <a:gd name="T38" fmla="*/ 231 w 321"/>
                <a:gd name="T39" fmla="*/ 4 h 224"/>
                <a:gd name="T40" fmla="*/ 278 w 321"/>
                <a:gd name="T41" fmla="*/ 2 h 224"/>
                <a:gd name="T42" fmla="*/ 291 w 321"/>
                <a:gd name="T43" fmla="*/ 2 h 224"/>
                <a:gd name="T44" fmla="*/ 255 w 321"/>
                <a:gd name="T45" fmla="*/ 4 h 224"/>
                <a:gd name="T46" fmla="*/ 223 w 321"/>
                <a:gd name="T47" fmla="*/ 5 h 224"/>
                <a:gd name="T48" fmla="*/ 256 w 321"/>
                <a:gd name="T49" fmla="*/ 6 h 224"/>
                <a:gd name="T50" fmla="*/ 302 w 321"/>
                <a:gd name="T51" fmla="*/ 5 h 224"/>
                <a:gd name="T52" fmla="*/ 321 w 321"/>
                <a:gd name="T53" fmla="*/ 4 h 224"/>
                <a:gd name="T54" fmla="*/ 294 w 321"/>
                <a:gd name="T55" fmla="*/ 6 h 224"/>
                <a:gd name="T56" fmla="*/ 239 w 321"/>
                <a:gd name="T57" fmla="*/ 7 h 224"/>
                <a:gd name="T58" fmla="*/ 245 w 321"/>
                <a:gd name="T59" fmla="*/ 8 h 224"/>
                <a:gd name="T60" fmla="*/ 279 w 321"/>
                <a:gd name="T61" fmla="*/ 9 h 224"/>
                <a:gd name="T62" fmla="*/ 294 w 321"/>
                <a:gd name="T63" fmla="*/ 10 h 224"/>
                <a:gd name="T64" fmla="*/ 256 w 321"/>
                <a:gd name="T65" fmla="*/ 9 h 224"/>
                <a:gd name="T66" fmla="*/ 211 w 321"/>
                <a:gd name="T67" fmla="*/ 8 h 224"/>
                <a:gd name="T68" fmla="*/ 186 w 321"/>
                <a:gd name="T69" fmla="*/ 7 h 224"/>
                <a:gd name="T70" fmla="*/ 160 w 321"/>
                <a:gd name="T71" fmla="*/ 8 h 224"/>
                <a:gd name="T72" fmla="*/ 170 w 321"/>
                <a:gd name="T73" fmla="*/ 9 h 224"/>
                <a:gd name="T74" fmla="*/ 196 w 321"/>
                <a:gd name="T75" fmla="*/ 10 h 224"/>
                <a:gd name="T76" fmla="*/ 226 w 321"/>
                <a:gd name="T77" fmla="*/ 12 h 224"/>
                <a:gd name="T78" fmla="*/ 238 w 321"/>
                <a:gd name="T79" fmla="*/ 13 h 224"/>
                <a:gd name="T80" fmla="*/ 195 w 321"/>
                <a:gd name="T81" fmla="*/ 11 h 224"/>
                <a:gd name="T82" fmla="*/ 153 w 321"/>
                <a:gd name="T83" fmla="*/ 9 h 224"/>
                <a:gd name="T84" fmla="*/ 132 w 321"/>
                <a:gd name="T85" fmla="*/ 8 h 224"/>
                <a:gd name="T86" fmla="*/ 93 w 321"/>
                <a:gd name="T87" fmla="*/ 9 h 224"/>
                <a:gd name="T88" fmla="*/ 86 w 321"/>
                <a:gd name="T89" fmla="*/ 10 h 224"/>
                <a:gd name="T90" fmla="*/ 116 w 321"/>
                <a:gd name="T91" fmla="*/ 12 h 224"/>
                <a:gd name="T92" fmla="*/ 159 w 321"/>
                <a:gd name="T93" fmla="*/ 14 h 224"/>
                <a:gd name="T94" fmla="*/ 165 w 321"/>
                <a:gd name="T95" fmla="*/ 15 h 224"/>
                <a:gd name="T96" fmla="*/ 123 w 321"/>
                <a:gd name="T97" fmla="*/ 13 h 224"/>
                <a:gd name="T98" fmla="*/ 77 w 321"/>
                <a:gd name="T99" fmla="*/ 11 h 224"/>
                <a:gd name="T100" fmla="*/ 50 w 321"/>
                <a:gd name="T101" fmla="*/ 11 h 224"/>
                <a:gd name="T102" fmla="*/ 9 w 321"/>
                <a:gd name="T103" fmla="*/ 12 h 224"/>
                <a:gd name="T104" fmla="*/ 7 w 321"/>
                <a:gd name="T105" fmla="*/ 12 h 2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1" h="224">
                  <a:moveTo>
                    <a:pt x="13" y="173"/>
                  </a:moveTo>
                  <a:lnTo>
                    <a:pt x="17" y="168"/>
                  </a:lnTo>
                  <a:lnTo>
                    <a:pt x="24" y="163"/>
                  </a:lnTo>
                  <a:lnTo>
                    <a:pt x="32" y="158"/>
                  </a:lnTo>
                  <a:lnTo>
                    <a:pt x="42" y="152"/>
                  </a:lnTo>
                  <a:lnTo>
                    <a:pt x="49" y="147"/>
                  </a:lnTo>
                  <a:lnTo>
                    <a:pt x="57" y="142"/>
                  </a:lnTo>
                  <a:lnTo>
                    <a:pt x="62" y="137"/>
                  </a:lnTo>
                  <a:lnTo>
                    <a:pt x="65" y="134"/>
                  </a:lnTo>
                  <a:lnTo>
                    <a:pt x="67" y="122"/>
                  </a:lnTo>
                  <a:lnTo>
                    <a:pt x="73" y="104"/>
                  </a:lnTo>
                  <a:lnTo>
                    <a:pt x="80" y="82"/>
                  </a:lnTo>
                  <a:lnTo>
                    <a:pt x="87" y="68"/>
                  </a:lnTo>
                  <a:lnTo>
                    <a:pt x="92" y="61"/>
                  </a:lnTo>
                  <a:lnTo>
                    <a:pt x="97" y="51"/>
                  </a:lnTo>
                  <a:lnTo>
                    <a:pt x="105" y="41"/>
                  </a:lnTo>
                  <a:lnTo>
                    <a:pt x="112" y="30"/>
                  </a:lnTo>
                  <a:lnTo>
                    <a:pt x="120" y="20"/>
                  </a:lnTo>
                  <a:lnTo>
                    <a:pt x="127" y="11"/>
                  </a:lnTo>
                  <a:lnTo>
                    <a:pt x="135" y="5"/>
                  </a:lnTo>
                  <a:lnTo>
                    <a:pt x="139" y="2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2" y="6"/>
                  </a:lnTo>
                  <a:lnTo>
                    <a:pt x="139" y="11"/>
                  </a:lnTo>
                  <a:lnTo>
                    <a:pt x="133" y="18"/>
                  </a:lnTo>
                  <a:lnTo>
                    <a:pt x="125" y="28"/>
                  </a:lnTo>
                  <a:lnTo>
                    <a:pt x="117" y="38"/>
                  </a:lnTo>
                  <a:lnTo>
                    <a:pt x="109" y="49"/>
                  </a:lnTo>
                  <a:lnTo>
                    <a:pt x="102" y="61"/>
                  </a:lnTo>
                  <a:lnTo>
                    <a:pt x="96" y="69"/>
                  </a:lnTo>
                  <a:lnTo>
                    <a:pt x="92" y="76"/>
                  </a:lnTo>
                  <a:lnTo>
                    <a:pt x="87" y="87"/>
                  </a:lnTo>
                  <a:lnTo>
                    <a:pt x="85" y="99"/>
                  </a:lnTo>
                  <a:lnTo>
                    <a:pt x="83" y="110"/>
                  </a:lnTo>
                  <a:lnTo>
                    <a:pt x="82" y="117"/>
                  </a:lnTo>
                  <a:lnTo>
                    <a:pt x="82" y="122"/>
                  </a:lnTo>
                  <a:lnTo>
                    <a:pt x="83" y="122"/>
                  </a:lnTo>
                  <a:lnTo>
                    <a:pt x="86" y="120"/>
                  </a:lnTo>
                  <a:lnTo>
                    <a:pt x="92" y="117"/>
                  </a:lnTo>
                  <a:lnTo>
                    <a:pt x="96" y="114"/>
                  </a:lnTo>
                  <a:lnTo>
                    <a:pt x="100" y="110"/>
                  </a:lnTo>
                  <a:lnTo>
                    <a:pt x="107" y="106"/>
                  </a:lnTo>
                  <a:lnTo>
                    <a:pt x="113" y="101"/>
                  </a:lnTo>
                  <a:lnTo>
                    <a:pt x="119" y="96"/>
                  </a:lnTo>
                  <a:lnTo>
                    <a:pt x="126" y="91"/>
                  </a:lnTo>
                  <a:lnTo>
                    <a:pt x="130" y="87"/>
                  </a:lnTo>
                  <a:lnTo>
                    <a:pt x="135" y="86"/>
                  </a:lnTo>
                  <a:lnTo>
                    <a:pt x="142" y="73"/>
                  </a:lnTo>
                  <a:lnTo>
                    <a:pt x="150" y="58"/>
                  </a:lnTo>
                  <a:lnTo>
                    <a:pt x="162" y="44"/>
                  </a:lnTo>
                  <a:lnTo>
                    <a:pt x="175" y="31"/>
                  </a:lnTo>
                  <a:lnTo>
                    <a:pt x="188" y="21"/>
                  </a:lnTo>
                  <a:lnTo>
                    <a:pt x="199" y="13"/>
                  </a:lnTo>
                  <a:lnTo>
                    <a:pt x="208" y="6"/>
                  </a:lnTo>
                  <a:lnTo>
                    <a:pt x="215" y="3"/>
                  </a:lnTo>
                  <a:lnTo>
                    <a:pt x="222" y="2"/>
                  </a:lnTo>
                  <a:lnTo>
                    <a:pt x="226" y="2"/>
                  </a:lnTo>
                  <a:lnTo>
                    <a:pt x="226" y="3"/>
                  </a:lnTo>
                  <a:lnTo>
                    <a:pt x="221" y="6"/>
                  </a:lnTo>
                  <a:lnTo>
                    <a:pt x="211" y="13"/>
                  </a:lnTo>
                  <a:lnTo>
                    <a:pt x="199" y="23"/>
                  </a:lnTo>
                  <a:lnTo>
                    <a:pt x="188" y="35"/>
                  </a:lnTo>
                  <a:lnTo>
                    <a:pt x="176" y="46"/>
                  </a:lnTo>
                  <a:lnTo>
                    <a:pt x="166" y="59"/>
                  </a:lnTo>
                  <a:lnTo>
                    <a:pt x="158" y="71"/>
                  </a:lnTo>
                  <a:lnTo>
                    <a:pt x="150" y="81"/>
                  </a:lnTo>
                  <a:lnTo>
                    <a:pt x="149" y="87"/>
                  </a:lnTo>
                  <a:lnTo>
                    <a:pt x="149" y="91"/>
                  </a:lnTo>
                  <a:lnTo>
                    <a:pt x="152" y="91"/>
                  </a:lnTo>
                  <a:lnTo>
                    <a:pt x="155" y="91"/>
                  </a:lnTo>
                  <a:lnTo>
                    <a:pt x="162" y="89"/>
                  </a:lnTo>
                  <a:lnTo>
                    <a:pt x="172" y="87"/>
                  </a:lnTo>
                  <a:lnTo>
                    <a:pt x="182" y="84"/>
                  </a:lnTo>
                  <a:lnTo>
                    <a:pt x="192" y="82"/>
                  </a:lnTo>
                  <a:lnTo>
                    <a:pt x="199" y="81"/>
                  </a:lnTo>
                  <a:lnTo>
                    <a:pt x="208" y="73"/>
                  </a:lnTo>
                  <a:lnTo>
                    <a:pt x="218" y="64"/>
                  </a:lnTo>
                  <a:lnTo>
                    <a:pt x="231" y="56"/>
                  </a:lnTo>
                  <a:lnTo>
                    <a:pt x="245" y="48"/>
                  </a:lnTo>
                  <a:lnTo>
                    <a:pt x="258" y="41"/>
                  </a:lnTo>
                  <a:lnTo>
                    <a:pt x="269" y="35"/>
                  </a:lnTo>
                  <a:lnTo>
                    <a:pt x="278" y="31"/>
                  </a:lnTo>
                  <a:lnTo>
                    <a:pt x="284" y="28"/>
                  </a:lnTo>
                  <a:lnTo>
                    <a:pt x="289" y="26"/>
                  </a:lnTo>
                  <a:lnTo>
                    <a:pt x="292" y="28"/>
                  </a:lnTo>
                  <a:lnTo>
                    <a:pt x="291" y="31"/>
                  </a:lnTo>
                  <a:lnTo>
                    <a:pt x="284" y="35"/>
                  </a:lnTo>
                  <a:lnTo>
                    <a:pt x="275" y="38"/>
                  </a:lnTo>
                  <a:lnTo>
                    <a:pt x="265" y="44"/>
                  </a:lnTo>
                  <a:lnTo>
                    <a:pt x="255" y="49"/>
                  </a:lnTo>
                  <a:lnTo>
                    <a:pt x="245" y="56"/>
                  </a:lnTo>
                  <a:lnTo>
                    <a:pt x="236" y="64"/>
                  </a:lnTo>
                  <a:lnTo>
                    <a:pt x="229" y="71"/>
                  </a:lnTo>
                  <a:lnTo>
                    <a:pt x="223" y="77"/>
                  </a:lnTo>
                  <a:lnTo>
                    <a:pt x="221" y="84"/>
                  </a:lnTo>
                  <a:lnTo>
                    <a:pt x="231" y="86"/>
                  </a:lnTo>
                  <a:lnTo>
                    <a:pt x="243" y="84"/>
                  </a:lnTo>
                  <a:lnTo>
                    <a:pt x="256" y="82"/>
                  </a:lnTo>
                  <a:lnTo>
                    <a:pt x="269" y="79"/>
                  </a:lnTo>
                  <a:lnTo>
                    <a:pt x="282" y="76"/>
                  </a:lnTo>
                  <a:lnTo>
                    <a:pt x="294" y="73"/>
                  </a:lnTo>
                  <a:lnTo>
                    <a:pt x="302" y="69"/>
                  </a:lnTo>
                  <a:lnTo>
                    <a:pt x="308" y="68"/>
                  </a:lnTo>
                  <a:lnTo>
                    <a:pt x="315" y="63"/>
                  </a:lnTo>
                  <a:lnTo>
                    <a:pt x="321" y="61"/>
                  </a:lnTo>
                  <a:lnTo>
                    <a:pt x="321" y="63"/>
                  </a:lnTo>
                  <a:lnTo>
                    <a:pt x="316" y="68"/>
                  </a:lnTo>
                  <a:lnTo>
                    <a:pt x="311" y="73"/>
                  </a:lnTo>
                  <a:lnTo>
                    <a:pt x="304" y="77"/>
                  </a:lnTo>
                  <a:lnTo>
                    <a:pt x="294" y="82"/>
                  </a:lnTo>
                  <a:lnTo>
                    <a:pt x="281" y="89"/>
                  </a:lnTo>
                  <a:lnTo>
                    <a:pt x="268" y="94"/>
                  </a:lnTo>
                  <a:lnTo>
                    <a:pt x="253" y="97"/>
                  </a:lnTo>
                  <a:lnTo>
                    <a:pt x="239" y="99"/>
                  </a:lnTo>
                  <a:lnTo>
                    <a:pt x="225" y="99"/>
                  </a:lnTo>
                  <a:lnTo>
                    <a:pt x="229" y="106"/>
                  </a:lnTo>
                  <a:lnTo>
                    <a:pt x="236" y="110"/>
                  </a:lnTo>
                  <a:lnTo>
                    <a:pt x="245" y="117"/>
                  </a:lnTo>
                  <a:lnTo>
                    <a:pt x="255" y="124"/>
                  </a:lnTo>
                  <a:lnTo>
                    <a:pt x="263" y="129"/>
                  </a:lnTo>
                  <a:lnTo>
                    <a:pt x="272" y="135"/>
                  </a:lnTo>
                  <a:lnTo>
                    <a:pt x="279" y="139"/>
                  </a:lnTo>
                  <a:lnTo>
                    <a:pt x="285" y="142"/>
                  </a:lnTo>
                  <a:lnTo>
                    <a:pt x="292" y="145"/>
                  </a:lnTo>
                  <a:lnTo>
                    <a:pt x="295" y="148"/>
                  </a:lnTo>
                  <a:lnTo>
                    <a:pt x="294" y="150"/>
                  </a:lnTo>
                  <a:lnTo>
                    <a:pt x="286" y="148"/>
                  </a:lnTo>
                  <a:lnTo>
                    <a:pt x="279" y="147"/>
                  </a:lnTo>
                  <a:lnTo>
                    <a:pt x="269" y="142"/>
                  </a:lnTo>
                  <a:lnTo>
                    <a:pt x="256" y="137"/>
                  </a:lnTo>
                  <a:lnTo>
                    <a:pt x="243" y="130"/>
                  </a:lnTo>
                  <a:lnTo>
                    <a:pt x="231" y="124"/>
                  </a:lnTo>
                  <a:lnTo>
                    <a:pt x="219" y="119"/>
                  </a:lnTo>
                  <a:lnTo>
                    <a:pt x="211" y="112"/>
                  </a:lnTo>
                  <a:lnTo>
                    <a:pt x="205" y="107"/>
                  </a:lnTo>
                  <a:lnTo>
                    <a:pt x="199" y="107"/>
                  </a:lnTo>
                  <a:lnTo>
                    <a:pt x="193" y="109"/>
                  </a:lnTo>
                  <a:lnTo>
                    <a:pt x="186" y="109"/>
                  </a:lnTo>
                  <a:lnTo>
                    <a:pt x="179" y="109"/>
                  </a:lnTo>
                  <a:lnTo>
                    <a:pt x="172" y="110"/>
                  </a:lnTo>
                  <a:lnTo>
                    <a:pt x="166" y="110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9" y="119"/>
                  </a:lnTo>
                  <a:lnTo>
                    <a:pt x="165" y="125"/>
                  </a:lnTo>
                  <a:lnTo>
                    <a:pt x="170" y="132"/>
                  </a:lnTo>
                  <a:lnTo>
                    <a:pt x="178" y="139"/>
                  </a:lnTo>
                  <a:lnTo>
                    <a:pt x="183" y="145"/>
                  </a:lnTo>
                  <a:lnTo>
                    <a:pt x="190" y="152"/>
                  </a:lnTo>
                  <a:lnTo>
                    <a:pt x="196" y="157"/>
                  </a:lnTo>
                  <a:lnTo>
                    <a:pt x="200" y="160"/>
                  </a:lnTo>
                  <a:lnTo>
                    <a:pt x="209" y="167"/>
                  </a:lnTo>
                  <a:lnTo>
                    <a:pt x="219" y="172"/>
                  </a:lnTo>
                  <a:lnTo>
                    <a:pt x="226" y="177"/>
                  </a:lnTo>
                  <a:lnTo>
                    <a:pt x="233" y="181"/>
                  </a:lnTo>
                  <a:lnTo>
                    <a:pt x="238" y="186"/>
                  </a:lnTo>
                  <a:lnTo>
                    <a:pt x="241" y="191"/>
                  </a:lnTo>
                  <a:lnTo>
                    <a:pt x="238" y="193"/>
                  </a:lnTo>
                  <a:lnTo>
                    <a:pt x="226" y="186"/>
                  </a:lnTo>
                  <a:lnTo>
                    <a:pt x="218" y="180"/>
                  </a:lnTo>
                  <a:lnTo>
                    <a:pt x="206" y="172"/>
                  </a:lnTo>
                  <a:lnTo>
                    <a:pt x="195" y="163"/>
                  </a:lnTo>
                  <a:lnTo>
                    <a:pt x="183" y="155"/>
                  </a:lnTo>
                  <a:lnTo>
                    <a:pt x="170" y="147"/>
                  </a:lnTo>
                  <a:lnTo>
                    <a:pt x="160" y="139"/>
                  </a:lnTo>
                  <a:lnTo>
                    <a:pt x="153" y="132"/>
                  </a:lnTo>
                  <a:lnTo>
                    <a:pt x="148" y="127"/>
                  </a:lnTo>
                  <a:lnTo>
                    <a:pt x="142" y="122"/>
                  </a:lnTo>
                  <a:lnTo>
                    <a:pt x="136" y="120"/>
                  </a:lnTo>
                  <a:lnTo>
                    <a:pt x="132" y="122"/>
                  </a:lnTo>
                  <a:lnTo>
                    <a:pt x="126" y="125"/>
                  </a:lnTo>
                  <a:lnTo>
                    <a:pt x="117" y="129"/>
                  </a:lnTo>
                  <a:lnTo>
                    <a:pt x="105" y="134"/>
                  </a:lnTo>
                  <a:lnTo>
                    <a:pt x="93" y="139"/>
                  </a:lnTo>
                  <a:lnTo>
                    <a:pt x="86" y="142"/>
                  </a:lnTo>
                  <a:lnTo>
                    <a:pt x="85" y="145"/>
                  </a:lnTo>
                  <a:lnTo>
                    <a:pt x="85" y="148"/>
                  </a:lnTo>
                  <a:lnTo>
                    <a:pt x="86" y="152"/>
                  </a:lnTo>
                  <a:lnTo>
                    <a:pt x="92" y="158"/>
                  </a:lnTo>
                  <a:lnTo>
                    <a:pt x="97" y="163"/>
                  </a:lnTo>
                  <a:lnTo>
                    <a:pt x="106" y="170"/>
                  </a:lnTo>
                  <a:lnTo>
                    <a:pt x="116" y="180"/>
                  </a:lnTo>
                  <a:lnTo>
                    <a:pt x="127" y="188"/>
                  </a:lnTo>
                  <a:lnTo>
                    <a:pt x="139" y="198"/>
                  </a:lnTo>
                  <a:lnTo>
                    <a:pt x="150" y="206"/>
                  </a:lnTo>
                  <a:lnTo>
                    <a:pt x="159" y="215"/>
                  </a:lnTo>
                  <a:lnTo>
                    <a:pt x="166" y="218"/>
                  </a:lnTo>
                  <a:lnTo>
                    <a:pt x="172" y="223"/>
                  </a:lnTo>
                  <a:lnTo>
                    <a:pt x="170" y="224"/>
                  </a:lnTo>
                  <a:lnTo>
                    <a:pt x="165" y="224"/>
                  </a:lnTo>
                  <a:lnTo>
                    <a:pt x="153" y="218"/>
                  </a:lnTo>
                  <a:lnTo>
                    <a:pt x="146" y="211"/>
                  </a:lnTo>
                  <a:lnTo>
                    <a:pt x="135" y="203"/>
                  </a:lnTo>
                  <a:lnTo>
                    <a:pt x="123" y="195"/>
                  </a:lnTo>
                  <a:lnTo>
                    <a:pt x="110" y="185"/>
                  </a:lnTo>
                  <a:lnTo>
                    <a:pt x="97" y="177"/>
                  </a:lnTo>
                  <a:lnTo>
                    <a:pt x="86" y="170"/>
                  </a:lnTo>
                  <a:lnTo>
                    <a:pt x="77" y="163"/>
                  </a:lnTo>
                  <a:lnTo>
                    <a:pt x="73" y="162"/>
                  </a:lnTo>
                  <a:lnTo>
                    <a:pt x="69" y="162"/>
                  </a:lnTo>
                  <a:lnTo>
                    <a:pt x="60" y="165"/>
                  </a:lnTo>
                  <a:lnTo>
                    <a:pt x="50" y="168"/>
                  </a:lnTo>
                  <a:lnTo>
                    <a:pt x="39" y="173"/>
                  </a:lnTo>
                  <a:lnTo>
                    <a:pt x="27" y="177"/>
                  </a:lnTo>
                  <a:lnTo>
                    <a:pt x="17" y="181"/>
                  </a:lnTo>
                  <a:lnTo>
                    <a:pt x="9" y="183"/>
                  </a:lnTo>
                  <a:lnTo>
                    <a:pt x="3" y="185"/>
                  </a:lnTo>
                  <a:lnTo>
                    <a:pt x="0" y="185"/>
                  </a:lnTo>
                  <a:lnTo>
                    <a:pt x="2" y="183"/>
                  </a:lnTo>
                  <a:lnTo>
                    <a:pt x="7" y="180"/>
                  </a:lnTo>
                  <a:lnTo>
                    <a:pt x="13" y="17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3" name="Freeform 329"/>
            <p:cNvSpPr>
              <a:spLocks/>
            </p:cNvSpPr>
            <p:nvPr/>
          </p:nvSpPr>
          <p:spPr bwMode="auto">
            <a:xfrm>
              <a:off x="240" y="541"/>
              <a:ext cx="161" cy="153"/>
            </a:xfrm>
            <a:custGeom>
              <a:avLst/>
              <a:gdLst>
                <a:gd name="T0" fmla="*/ 72 w 161"/>
                <a:gd name="T1" fmla="*/ 0 h 308"/>
                <a:gd name="T2" fmla="*/ 76 w 161"/>
                <a:gd name="T3" fmla="*/ 2 h 308"/>
                <a:gd name="T4" fmla="*/ 81 w 161"/>
                <a:gd name="T5" fmla="*/ 3 h 308"/>
                <a:gd name="T6" fmla="*/ 92 w 161"/>
                <a:gd name="T7" fmla="*/ 3 h 308"/>
                <a:gd name="T8" fmla="*/ 108 w 161"/>
                <a:gd name="T9" fmla="*/ 4 h 308"/>
                <a:gd name="T10" fmla="*/ 124 w 161"/>
                <a:gd name="T11" fmla="*/ 6 h 308"/>
                <a:gd name="T12" fmla="*/ 142 w 161"/>
                <a:gd name="T13" fmla="*/ 8 h 308"/>
                <a:gd name="T14" fmla="*/ 158 w 161"/>
                <a:gd name="T15" fmla="*/ 10 h 308"/>
                <a:gd name="T16" fmla="*/ 161 w 161"/>
                <a:gd name="T17" fmla="*/ 11 h 308"/>
                <a:gd name="T18" fmla="*/ 156 w 161"/>
                <a:gd name="T19" fmla="*/ 11 h 308"/>
                <a:gd name="T20" fmla="*/ 149 w 161"/>
                <a:gd name="T21" fmla="*/ 10 h 308"/>
                <a:gd name="T22" fmla="*/ 139 w 161"/>
                <a:gd name="T23" fmla="*/ 8 h 308"/>
                <a:gd name="T24" fmla="*/ 125 w 161"/>
                <a:gd name="T25" fmla="*/ 7 h 308"/>
                <a:gd name="T26" fmla="*/ 112 w 161"/>
                <a:gd name="T27" fmla="*/ 6 h 308"/>
                <a:gd name="T28" fmla="*/ 101 w 161"/>
                <a:gd name="T29" fmla="*/ 5 h 308"/>
                <a:gd name="T30" fmla="*/ 91 w 161"/>
                <a:gd name="T31" fmla="*/ 4 h 308"/>
                <a:gd name="T32" fmla="*/ 85 w 161"/>
                <a:gd name="T33" fmla="*/ 5 h 308"/>
                <a:gd name="T34" fmla="*/ 86 w 161"/>
                <a:gd name="T35" fmla="*/ 7 h 308"/>
                <a:gd name="T36" fmla="*/ 95 w 161"/>
                <a:gd name="T37" fmla="*/ 9 h 308"/>
                <a:gd name="T38" fmla="*/ 114 w 161"/>
                <a:gd name="T39" fmla="*/ 10 h 308"/>
                <a:gd name="T40" fmla="*/ 134 w 161"/>
                <a:gd name="T41" fmla="*/ 11 h 308"/>
                <a:gd name="T42" fmla="*/ 148 w 161"/>
                <a:gd name="T43" fmla="*/ 14 h 308"/>
                <a:gd name="T44" fmla="*/ 151 w 161"/>
                <a:gd name="T45" fmla="*/ 15 h 308"/>
                <a:gd name="T46" fmla="*/ 142 w 161"/>
                <a:gd name="T47" fmla="*/ 14 h 308"/>
                <a:gd name="T48" fmla="*/ 132 w 161"/>
                <a:gd name="T49" fmla="*/ 13 h 308"/>
                <a:gd name="T50" fmla="*/ 121 w 161"/>
                <a:gd name="T51" fmla="*/ 11 h 308"/>
                <a:gd name="T52" fmla="*/ 108 w 161"/>
                <a:gd name="T53" fmla="*/ 10 h 308"/>
                <a:gd name="T54" fmla="*/ 95 w 161"/>
                <a:gd name="T55" fmla="*/ 10 h 308"/>
                <a:gd name="T56" fmla="*/ 98 w 161"/>
                <a:gd name="T57" fmla="*/ 11 h 308"/>
                <a:gd name="T58" fmla="*/ 106 w 161"/>
                <a:gd name="T59" fmla="*/ 16 h 308"/>
                <a:gd name="T60" fmla="*/ 104 w 161"/>
                <a:gd name="T61" fmla="*/ 19 h 308"/>
                <a:gd name="T62" fmla="*/ 101 w 161"/>
                <a:gd name="T63" fmla="*/ 18 h 308"/>
                <a:gd name="T64" fmla="*/ 98 w 161"/>
                <a:gd name="T65" fmla="*/ 16 h 308"/>
                <a:gd name="T66" fmla="*/ 83 w 161"/>
                <a:gd name="T67" fmla="*/ 12 h 308"/>
                <a:gd name="T68" fmla="*/ 66 w 161"/>
                <a:gd name="T69" fmla="*/ 11 h 308"/>
                <a:gd name="T70" fmla="*/ 43 w 161"/>
                <a:gd name="T71" fmla="*/ 13 h 308"/>
                <a:gd name="T72" fmla="*/ 35 w 161"/>
                <a:gd name="T73" fmla="*/ 15 h 308"/>
                <a:gd name="T74" fmla="*/ 31 w 161"/>
                <a:gd name="T75" fmla="*/ 15 h 308"/>
                <a:gd name="T76" fmla="*/ 41 w 161"/>
                <a:gd name="T77" fmla="*/ 13 h 308"/>
                <a:gd name="T78" fmla="*/ 62 w 161"/>
                <a:gd name="T79" fmla="*/ 10 h 308"/>
                <a:gd name="T80" fmla="*/ 72 w 161"/>
                <a:gd name="T81" fmla="*/ 8 h 308"/>
                <a:gd name="T82" fmla="*/ 72 w 161"/>
                <a:gd name="T83" fmla="*/ 5 h 308"/>
                <a:gd name="T84" fmla="*/ 63 w 161"/>
                <a:gd name="T85" fmla="*/ 5 h 308"/>
                <a:gd name="T86" fmla="*/ 43 w 161"/>
                <a:gd name="T87" fmla="*/ 6 h 308"/>
                <a:gd name="T88" fmla="*/ 25 w 161"/>
                <a:gd name="T89" fmla="*/ 8 h 308"/>
                <a:gd name="T90" fmla="*/ 10 w 161"/>
                <a:gd name="T91" fmla="*/ 10 h 308"/>
                <a:gd name="T92" fmla="*/ 3 w 161"/>
                <a:gd name="T93" fmla="*/ 11 h 308"/>
                <a:gd name="T94" fmla="*/ 0 w 161"/>
                <a:gd name="T95" fmla="*/ 11 h 308"/>
                <a:gd name="T96" fmla="*/ 5 w 161"/>
                <a:gd name="T97" fmla="*/ 9 h 308"/>
                <a:gd name="T98" fmla="*/ 19 w 161"/>
                <a:gd name="T99" fmla="*/ 8 h 308"/>
                <a:gd name="T100" fmla="*/ 38 w 161"/>
                <a:gd name="T101" fmla="*/ 6 h 308"/>
                <a:gd name="T102" fmla="*/ 58 w 161"/>
                <a:gd name="T103" fmla="*/ 4 h 308"/>
                <a:gd name="T104" fmla="*/ 71 w 161"/>
                <a:gd name="T105" fmla="*/ 3 h 308"/>
                <a:gd name="T106" fmla="*/ 68 w 161"/>
                <a:gd name="T107" fmla="*/ 1 h 308"/>
                <a:gd name="T108" fmla="*/ 66 w 161"/>
                <a:gd name="T109" fmla="*/ 0 h 308"/>
                <a:gd name="T110" fmla="*/ 68 w 161"/>
                <a:gd name="T111" fmla="*/ 0 h 3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1" h="308">
                  <a:moveTo>
                    <a:pt x="69" y="0"/>
                  </a:moveTo>
                  <a:lnTo>
                    <a:pt x="72" y="4"/>
                  </a:lnTo>
                  <a:lnTo>
                    <a:pt x="73" y="19"/>
                  </a:lnTo>
                  <a:lnTo>
                    <a:pt x="76" y="37"/>
                  </a:lnTo>
                  <a:lnTo>
                    <a:pt x="78" y="47"/>
                  </a:lnTo>
                  <a:lnTo>
                    <a:pt x="81" y="50"/>
                  </a:lnTo>
                  <a:lnTo>
                    <a:pt x="85" y="53"/>
                  </a:lnTo>
                  <a:lnTo>
                    <a:pt x="92" y="60"/>
                  </a:lnTo>
                  <a:lnTo>
                    <a:pt x="99" y="67"/>
                  </a:lnTo>
                  <a:lnTo>
                    <a:pt x="108" y="76"/>
                  </a:lnTo>
                  <a:lnTo>
                    <a:pt x="116" y="86"/>
                  </a:lnTo>
                  <a:lnTo>
                    <a:pt x="124" y="100"/>
                  </a:lnTo>
                  <a:lnTo>
                    <a:pt x="131" y="113"/>
                  </a:lnTo>
                  <a:lnTo>
                    <a:pt x="142" y="138"/>
                  </a:lnTo>
                  <a:lnTo>
                    <a:pt x="152" y="154"/>
                  </a:lnTo>
                  <a:lnTo>
                    <a:pt x="158" y="166"/>
                  </a:lnTo>
                  <a:lnTo>
                    <a:pt x="161" y="174"/>
                  </a:lnTo>
                  <a:lnTo>
                    <a:pt x="161" y="179"/>
                  </a:lnTo>
                  <a:lnTo>
                    <a:pt x="159" y="180"/>
                  </a:lnTo>
                  <a:lnTo>
                    <a:pt x="156" y="179"/>
                  </a:lnTo>
                  <a:lnTo>
                    <a:pt x="152" y="171"/>
                  </a:lnTo>
                  <a:lnTo>
                    <a:pt x="149" y="164"/>
                  </a:lnTo>
                  <a:lnTo>
                    <a:pt x="145" y="154"/>
                  </a:lnTo>
                  <a:lnTo>
                    <a:pt x="139" y="142"/>
                  </a:lnTo>
                  <a:lnTo>
                    <a:pt x="132" y="129"/>
                  </a:lnTo>
                  <a:lnTo>
                    <a:pt x="125" y="118"/>
                  </a:lnTo>
                  <a:lnTo>
                    <a:pt x="118" y="106"/>
                  </a:lnTo>
                  <a:lnTo>
                    <a:pt x="112" y="96"/>
                  </a:lnTo>
                  <a:lnTo>
                    <a:pt x="108" y="91"/>
                  </a:lnTo>
                  <a:lnTo>
                    <a:pt x="101" y="85"/>
                  </a:lnTo>
                  <a:lnTo>
                    <a:pt x="95" y="80"/>
                  </a:lnTo>
                  <a:lnTo>
                    <a:pt x="91" y="76"/>
                  </a:lnTo>
                  <a:lnTo>
                    <a:pt x="86" y="75"/>
                  </a:lnTo>
                  <a:lnTo>
                    <a:pt x="85" y="91"/>
                  </a:lnTo>
                  <a:lnTo>
                    <a:pt x="85" y="108"/>
                  </a:lnTo>
                  <a:lnTo>
                    <a:pt x="86" y="126"/>
                  </a:lnTo>
                  <a:lnTo>
                    <a:pt x="88" y="138"/>
                  </a:lnTo>
                  <a:lnTo>
                    <a:pt x="95" y="144"/>
                  </a:lnTo>
                  <a:lnTo>
                    <a:pt x="104" y="152"/>
                  </a:lnTo>
                  <a:lnTo>
                    <a:pt x="114" y="164"/>
                  </a:lnTo>
                  <a:lnTo>
                    <a:pt x="124" y="177"/>
                  </a:lnTo>
                  <a:lnTo>
                    <a:pt x="134" y="192"/>
                  </a:lnTo>
                  <a:lnTo>
                    <a:pt x="142" y="209"/>
                  </a:lnTo>
                  <a:lnTo>
                    <a:pt x="148" y="227"/>
                  </a:lnTo>
                  <a:lnTo>
                    <a:pt x="151" y="246"/>
                  </a:lnTo>
                  <a:lnTo>
                    <a:pt x="151" y="253"/>
                  </a:lnTo>
                  <a:lnTo>
                    <a:pt x="148" y="251"/>
                  </a:lnTo>
                  <a:lnTo>
                    <a:pt x="142" y="240"/>
                  </a:lnTo>
                  <a:lnTo>
                    <a:pt x="136" y="222"/>
                  </a:lnTo>
                  <a:lnTo>
                    <a:pt x="132" y="210"/>
                  </a:lnTo>
                  <a:lnTo>
                    <a:pt x="128" y="200"/>
                  </a:lnTo>
                  <a:lnTo>
                    <a:pt x="121" y="190"/>
                  </a:lnTo>
                  <a:lnTo>
                    <a:pt x="115" y="182"/>
                  </a:lnTo>
                  <a:lnTo>
                    <a:pt x="108" y="175"/>
                  </a:lnTo>
                  <a:lnTo>
                    <a:pt x="101" y="169"/>
                  </a:lnTo>
                  <a:lnTo>
                    <a:pt x="95" y="164"/>
                  </a:lnTo>
                  <a:lnTo>
                    <a:pt x="89" y="162"/>
                  </a:lnTo>
                  <a:lnTo>
                    <a:pt x="98" y="189"/>
                  </a:lnTo>
                  <a:lnTo>
                    <a:pt x="104" y="225"/>
                  </a:lnTo>
                  <a:lnTo>
                    <a:pt x="106" y="266"/>
                  </a:lnTo>
                  <a:lnTo>
                    <a:pt x="105" y="299"/>
                  </a:lnTo>
                  <a:lnTo>
                    <a:pt x="104" y="308"/>
                  </a:lnTo>
                  <a:lnTo>
                    <a:pt x="102" y="308"/>
                  </a:lnTo>
                  <a:lnTo>
                    <a:pt x="101" y="303"/>
                  </a:lnTo>
                  <a:lnTo>
                    <a:pt x="101" y="294"/>
                  </a:lnTo>
                  <a:lnTo>
                    <a:pt x="98" y="271"/>
                  </a:lnTo>
                  <a:lnTo>
                    <a:pt x="92" y="233"/>
                  </a:lnTo>
                  <a:lnTo>
                    <a:pt x="83" y="197"/>
                  </a:lnTo>
                  <a:lnTo>
                    <a:pt x="78" y="175"/>
                  </a:lnTo>
                  <a:lnTo>
                    <a:pt x="66" y="185"/>
                  </a:lnTo>
                  <a:lnTo>
                    <a:pt x="53" y="202"/>
                  </a:lnTo>
                  <a:lnTo>
                    <a:pt x="43" y="222"/>
                  </a:lnTo>
                  <a:lnTo>
                    <a:pt x="38" y="243"/>
                  </a:lnTo>
                  <a:lnTo>
                    <a:pt x="35" y="250"/>
                  </a:lnTo>
                  <a:lnTo>
                    <a:pt x="32" y="250"/>
                  </a:lnTo>
                  <a:lnTo>
                    <a:pt x="31" y="243"/>
                  </a:lnTo>
                  <a:lnTo>
                    <a:pt x="32" y="232"/>
                  </a:lnTo>
                  <a:lnTo>
                    <a:pt x="41" y="213"/>
                  </a:lnTo>
                  <a:lnTo>
                    <a:pt x="52" y="189"/>
                  </a:lnTo>
                  <a:lnTo>
                    <a:pt x="62" y="166"/>
                  </a:lnTo>
                  <a:lnTo>
                    <a:pt x="71" y="151"/>
                  </a:lnTo>
                  <a:lnTo>
                    <a:pt x="72" y="131"/>
                  </a:lnTo>
                  <a:lnTo>
                    <a:pt x="73" y="109"/>
                  </a:lnTo>
                  <a:lnTo>
                    <a:pt x="72" y="90"/>
                  </a:lnTo>
                  <a:lnTo>
                    <a:pt x="72" y="78"/>
                  </a:lnTo>
                  <a:lnTo>
                    <a:pt x="63" y="85"/>
                  </a:lnTo>
                  <a:lnTo>
                    <a:pt x="53" y="95"/>
                  </a:lnTo>
                  <a:lnTo>
                    <a:pt x="43" y="106"/>
                  </a:lnTo>
                  <a:lnTo>
                    <a:pt x="33" y="119"/>
                  </a:lnTo>
                  <a:lnTo>
                    <a:pt x="25" y="133"/>
                  </a:lnTo>
                  <a:lnTo>
                    <a:pt x="16" y="147"/>
                  </a:lnTo>
                  <a:lnTo>
                    <a:pt x="10" y="161"/>
                  </a:lnTo>
                  <a:lnTo>
                    <a:pt x="6" y="174"/>
                  </a:lnTo>
                  <a:lnTo>
                    <a:pt x="3" y="180"/>
                  </a:lnTo>
                  <a:lnTo>
                    <a:pt x="2" y="180"/>
                  </a:lnTo>
                  <a:lnTo>
                    <a:pt x="0" y="177"/>
                  </a:lnTo>
                  <a:lnTo>
                    <a:pt x="2" y="167"/>
                  </a:lnTo>
                  <a:lnTo>
                    <a:pt x="5" y="159"/>
                  </a:lnTo>
                  <a:lnTo>
                    <a:pt x="10" y="146"/>
                  </a:lnTo>
                  <a:lnTo>
                    <a:pt x="19" y="129"/>
                  </a:lnTo>
                  <a:lnTo>
                    <a:pt x="28" y="113"/>
                  </a:lnTo>
                  <a:lnTo>
                    <a:pt x="38" y="96"/>
                  </a:lnTo>
                  <a:lnTo>
                    <a:pt x="48" y="80"/>
                  </a:lnTo>
                  <a:lnTo>
                    <a:pt x="58" y="67"/>
                  </a:lnTo>
                  <a:lnTo>
                    <a:pt x="66" y="58"/>
                  </a:lnTo>
                  <a:lnTo>
                    <a:pt x="71" y="48"/>
                  </a:lnTo>
                  <a:lnTo>
                    <a:pt x="71" y="34"/>
                  </a:lnTo>
                  <a:lnTo>
                    <a:pt x="68" y="22"/>
                  </a:lnTo>
                  <a:lnTo>
                    <a:pt x="66" y="14"/>
                  </a:lnTo>
                  <a:lnTo>
                    <a:pt x="66" y="9"/>
                  </a:lnTo>
                  <a:lnTo>
                    <a:pt x="66" y="7"/>
                  </a:lnTo>
                  <a:lnTo>
                    <a:pt x="68" y="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4" name="Freeform 330"/>
            <p:cNvSpPr>
              <a:spLocks/>
            </p:cNvSpPr>
            <p:nvPr/>
          </p:nvSpPr>
          <p:spPr bwMode="auto">
            <a:xfrm>
              <a:off x="402" y="342"/>
              <a:ext cx="193" cy="159"/>
            </a:xfrm>
            <a:custGeom>
              <a:avLst/>
              <a:gdLst>
                <a:gd name="T0" fmla="*/ 6 w 193"/>
                <a:gd name="T1" fmla="*/ 19 h 318"/>
                <a:gd name="T2" fmla="*/ 22 w 193"/>
                <a:gd name="T3" fmla="*/ 17 h 318"/>
                <a:gd name="T4" fmla="*/ 33 w 193"/>
                <a:gd name="T5" fmla="*/ 15 h 318"/>
                <a:gd name="T6" fmla="*/ 49 w 193"/>
                <a:gd name="T7" fmla="*/ 12 h 318"/>
                <a:gd name="T8" fmla="*/ 46 w 193"/>
                <a:gd name="T9" fmla="*/ 11 h 318"/>
                <a:gd name="T10" fmla="*/ 36 w 193"/>
                <a:gd name="T11" fmla="*/ 10 h 318"/>
                <a:gd name="T12" fmla="*/ 35 w 193"/>
                <a:gd name="T13" fmla="*/ 9 h 318"/>
                <a:gd name="T14" fmla="*/ 37 w 193"/>
                <a:gd name="T15" fmla="*/ 9 h 318"/>
                <a:gd name="T16" fmla="*/ 45 w 193"/>
                <a:gd name="T17" fmla="*/ 10 h 318"/>
                <a:gd name="T18" fmla="*/ 56 w 193"/>
                <a:gd name="T19" fmla="*/ 10 h 318"/>
                <a:gd name="T20" fmla="*/ 66 w 193"/>
                <a:gd name="T21" fmla="*/ 10 h 318"/>
                <a:gd name="T22" fmla="*/ 82 w 193"/>
                <a:gd name="T23" fmla="*/ 9 h 318"/>
                <a:gd name="T24" fmla="*/ 96 w 193"/>
                <a:gd name="T25" fmla="*/ 7 h 318"/>
                <a:gd name="T26" fmla="*/ 105 w 193"/>
                <a:gd name="T27" fmla="*/ 6 h 318"/>
                <a:gd name="T28" fmla="*/ 108 w 193"/>
                <a:gd name="T29" fmla="*/ 5 h 318"/>
                <a:gd name="T30" fmla="*/ 99 w 193"/>
                <a:gd name="T31" fmla="*/ 3 h 318"/>
                <a:gd name="T32" fmla="*/ 89 w 193"/>
                <a:gd name="T33" fmla="*/ 2 h 318"/>
                <a:gd name="T34" fmla="*/ 88 w 193"/>
                <a:gd name="T35" fmla="*/ 1 h 318"/>
                <a:gd name="T36" fmla="*/ 99 w 193"/>
                <a:gd name="T37" fmla="*/ 2 h 318"/>
                <a:gd name="T38" fmla="*/ 113 w 193"/>
                <a:gd name="T39" fmla="*/ 4 h 318"/>
                <a:gd name="T40" fmla="*/ 125 w 193"/>
                <a:gd name="T41" fmla="*/ 4 h 318"/>
                <a:gd name="T42" fmla="*/ 146 w 193"/>
                <a:gd name="T43" fmla="*/ 1 h 318"/>
                <a:gd name="T44" fmla="*/ 162 w 193"/>
                <a:gd name="T45" fmla="*/ 0 h 318"/>
                <a:gd name="T46" fmla="*/ 162 w 193"/>
                <a:gd name="T47" fmla="*/ 1 h 318"/>
                <a:gd name="T48" fmla="*/ 150 w 193"/>
                <a:gd name="T49" fmla="*/ 2 h 318"/>
                <a:gd name="T50" fmla="*/ 129 w 193"/>
                <a:gd name="T51" fmla="*/ 5 h 318"/>
                <a:gd name="T52" fmla="*/ 130 w 193"/>
                <a:gd name="T53" fmla="*/ 6 h 318"/>
                <a:gd name="T54" fmla="*/ 149 w 193"/>
                <a:gd name="T55" fmla="*/ 5 h 318"/>
                <a:gd name="T56" fmla="*/ 163 w 193"/>
                <a:gd name="T57" fmla="*/ 5 h 318"/>
                <a:gd name="T58" fmla="*/ 175 w 193"/>
                <a:gd name="T59" fmla="*/ 5 h 318"/>
                <a:gd name="T60" fmla="*/ 186 w 193"/>
                <a:gd name="T61" fmla="*/ 4 h 318"/>
                <a:gd name="T62" fmla="*/ 193 w 193"/>
                <a:gd name="T63" fmla="*/ 4 h 318"/>
                <a:gd name="T64" fmla="*/ 183 w 193"/>
                <a:gd name="T65" fmla="*/ 5 h 318"/>
                <a:gd name="T66" fmla="*/ 166 w 193"/>
                <a:gd name="T67" fmla="*/ 6 h 318"/>
                <a:gd name="T68" fmla="*/ 143 w 193"/>
                <a:gd name="T69" fmla="*/ 7 h 318"/>
                <a:gd name="T70" fmla="*/ 123 w 193"/>
                <a:gd name="T71" fmla="*/ 7 h 318"/>
                <a:gd name="T72" fmla="*/ 109 w 193"/>
                <a:gd name="T73" fmla="*/ 8 h 318"/>
                <a:gd name="T74" fmla="*/ 92 w 193"/>
                <a:gd name="T75" fmla="*/ 9 h 318"/>
                <a:gd name="T76" fmla="*/ 92 w 193"/>
                <a:gd name="T77" fmla="*/ 10 h 318"/>
                <a:gd name="T78" fmla="*/ 99 w 193"/>
                <a:gd name="T79" fmla="*/ 10 h 318"/>
                <a:gd name="T80" fmla="*/ 96 w 193"/>
                <a:gd name="T81" fmla="*/ 10 h 318"/>
                <a:gd name="T82" fmla="*/ 88 w 193"/>
                <a:gd name="T83" fmla="*/ 11 h 318"/>
                <a:gd name="T84" fmla="*/ 82 w 193"/>
                <a:gd name="T85" fmla="*/ 11 h 318"/>
                <a:gd name="T86" fmla="*/ 77 w 193"/>
                <a:gd name="T87" fmla="*/ 11 h 318"/>
                <a:gd name="T88" fmla="*/ 73 w 193"/>
                <a:gd name="T89" fmla="*/ 11 h 318"/>
                <a:gd name="T90" fmla="*/ 60 w 193"/>
                <a:gd name="T91" fmla="*/ 13 h 318"/>
                <a:gd name="T92" fmla="*/ 45 w 193"/>
                <a:gd name="T93" fmla="*/ 16 h 318"/>
                <a:gd name="T94" fmla="*/ 36 w 193"/>
                <a:gd name="T95" fmla="*/ 18 h 318"/>
                <a:gd name="T96" fmla="*/ 32 w 193"/>
                <a:gd name="T97" fmla="*/ 19 h 318"/>
                <a:gd name="T98" fmla="*/ 26 w 193"/>
                <a:gd name="T99" fmla="*/ 20 h 318"/>
                <a:gd name="T100" fmla="*/ 19 w 193"/>
                <a:gd name="T101" fmla="*/ 20 h 318"/>
                <a:gd name="T102" fmla="*/ 4 w 193"/>
                <a:gd name="T103" fmla="*/ 20 h 3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3" h="318">
                  <a:moveTo>
                    <a:pt x="0" y="318"/>
                  </a:moveTo>
                  <a:lnTo>
                    <a:pt x="6" y="303"/>
                  </a:lnTo>
                  <a:lnTo>
                    <a:pt x="15" y="282"/>
                  </a:lnTo>
                  <a:lnTo>
                    <a:pt x="22" y="260"/>
                  </a:lnTo>
                  <a:lnTo>
                    <a:pt x="27" y="246"/>
                  </a:lnTo>
                  <a:lnTo>
                    <a:pt x="33" y="231"/>
                  </a:lnTo>
                  <a:lnTo>
                    <a:pt x="40" y="209"/>
                  </a:lnTo>
                  <a:lnTo>
                    <a:pt x="49" y="189"/>
                  </a:lnTo>
                  <a:lnTo>
                    <a:pt x="53" y="178"/>
                  </a:lnTo>
                  <a:lnTo>
                    <a:pt x="46" y="170"/>
                  </a:lnTo>
                  <a:lnTo>
                    <a:pt x="40" y="161"/>
                  </a:lnTo>
                  <a:lnTo>
                    <a:pt x="36" y="153"/>
                  </a:lnTo>
                  <a:lnTo>
                    <a:pt x="35" y="142"/>
                  </a:lnTo>
                  <a:lnTo>
                    <a:pt x="35" y="133"/>
                  </a:lnTo>
                  <a:lnTo>
                    <a:pt x="36" y="133"/>
                  </a:lnTo>
                  <a:lnTo>
                    <a:pt x="37" y="138"/>
                  </a:lnTo>
                  <a:lnTo>
                    <a:pt x="40" y="145"/>
                  </a:lnTo>
                  <a:lnTo>
                    <a:pt x="45" y="150"/>
                  </a:lnTo>
                  <a:lnTo>
                    <a:pt x="50" y="155"/>
                  </a:lnTo>
                  <a:lnTo>
                    <a:pt x="56" y="158"/>
                  </a:lnTo>
                  <a:lnTo>
                    <a:pt x="60" y="160"/>
                  </a:lnTo>
                  <a:lnTo>
                    <a:pt x="66" y="151"/>
                  </a:lnTo>
                  <a:lnTo>
                    <a:pt x="75" y="143"/>
                  </a:lnTo>
                  <a:lnTo>
                    <a:pt x="82" y="132"/>
                  </a:lnTo>
                  <a:lnTo>
                    <a:pt x="89" y="122"/>
                  </a:lnTo>
                  <a:lnTo>
                    <a:pt x="96" y="112"/>
                  </a:lnTo>
                  <a:lnTo>
                    <a:pt x="102" y="104"/>
                  </a:lnTo>
                  <a:lnTo>
                    <a:pt x="105" y="95"/>
                  </a:lnTo>
                  <a:lnTo>
                    <a:pt x="108" y="90"/>
                  </a:lnTo>
                  <a:lnTo>
                    <a:pt x="108" y="79"/>
                  </a:lnTo>
                  <a:lnTo>
                    <a:pt x="105" y="59"/>
                  </a:lnTo>
                  <a:lnTo>
                    <a:pt x="99" y="41"/>
                  </a:lnTo>
                  <a:lnTo>
                    <a:pt x="93" y="28"/>
                  </a:lnTo>
                  <a:lnTo>
                    <a:pt x="89" y="19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92" y="18"/>
                  </a:lnTo>
                  <a:lnTo>
                    <a:pt x="99" y="28"/>
                  </a:lnTo>
                  <a:lnTo>
                    <a:pt x="108" y="46"/>
                  </a:lnTo>
                  <a:lnTo>
                    <a:pt x="113" y="64"/>
                  </a:lnTo>
                  <a:lnTo>
                    <a:pt x="116" y="79"/>
                  </a:lnTo>
                  <a:lnTo>
                    <a:pt x="125" y="59"/>
                  </a:lnTo>
                  <a:lnTo>
                    <a:pt x="136" y="36"/>
                  </a:lnTo>
                  <a:lnTo>
                    <a:pt x="146" y="14"/>
                  </a:lnTo>
                  <a:lnTo>
                    <a:pt x="156" y="3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2" y="5"/>
                  </a:lnTo>
                  <a:lnTo>
                    <a:pt x="158" y="9"/>
                  </a:lnTo>
                  <a:lnTo>
                    <a:pt x="150" y="26"/>
                  </a:lnTo>
                  <a:lnTo>
                    <a:pt x="140" y="52"/>
                  </a:lnTo>
                  <a:lnTo>
                    <a:pt x="129" y="77"/>
                  </a:lnTo>
                  <a:lnTo>
                    <a:pt x="122" y="90"/>
                  </a:lnTo>
                  <a:lnTo>
                    <a:pt x="130" y="87"/>
                  </a:lnTo>
                  <a:lnTo>
                    <a:pt x="140" y="84"/>
                  </a:lnTo>
                  <a:lnTo>
                    <a:pt x="149" y="80"/>
                  </a:lnTo>
                  <a:lnTo>
                    <a:pt x="156" y="77"/>
                  </a:lnTo>
                  <a:lnTo>
                    <a:pt x="163" y="76"/>
                  </a:lnTo>
                  <a:lnTo>
                    <a:pt x="171" y="72"/>
                  </a:lnTo>
                  <a:lnTo>
                    <a:pt x="175" y="69"/>
                  </a:lnTo>
                  <a:lnTo>
                    <a:pt x="179" y="66"/>
                  </a:lnTo>
                  <a:lnTo>
                    <a:pt x="186" y="61"/>
                  </a:lnTo>
                  <a:lnTo>
                    <a:pt x="192" y="59"/>
                  </a:lnTo>
                  <a:lnTo>
                    <a:pt x="193" y="61"/>
                  </a:lnTo>
                  <a:lnTo>
                    <a:pt x="189" y="66"/>
                  </a:lnTo>
                  <a:lnTo>
                    <a:pt x="183" y="71"/>
                  </a:lnTo>
                  <a:lnTo>
                    <a:pt x="176" y="76"/>
                  </a:lnTo>
                  <a:lnTo>
                    <a:pt x="166" y="84"/>
                  </a:lnTo>
                  <a:lnTo>
                    <a:pt x="155" y="90"/>
                  </a:lnTo>
                  <a:lnTo>
                    <a:pt x="143" y="97"/>
                  </a:lnTo>
                  <a:lnTo>
                    <a:pt x="132" y="102"/>
                  </a:lnTo>
                  <a:lnTo>
                    <a:pt x="123" y="105"/>
                  </a:lnTo>
                  <a:lnTo>
                    <a:pt x="118" y="107"/>
                  </a:lnTo>
                  <a:lnTo>
                    <a:pt x="109" y="113"/>
                  </a:lnTo>
                  <a:lnTo>
                    <a:pt x="99" y="125"/>
                  </a:lnTo>
                  <a:lnTo>
                    <a:pt x="92" y="138"/>
                  </a:lnTo>
                  <a:lnTo>
                    <a:pt x="89" y="147"/>
                  </a:lnTo>
                  <a:lnTo>
                    <a:pt x="92" y="150"/>
                  </a:lnTo>
                  <a:lnTo>
                    <a:pt x="95" y="153"/>
                  </a:lnTo>
                  <a:lnTo>
                    <a:pt x="99" y="155"/>
                  </a:lnTo>
                  <a:lnTo>
                    <a:pt x="102" y="155"/>
                  </a:lnTo>
                  <a:lnTo>
                    <a:pt x="96" y="160"/>
                  </a:lnTo>
                  <a:lnTo>
                    <a:pt x="92" y="163"/>
                  </a:lnTo>
                  <a:lnTo>
                    <a:pt x="88" y="168"/>
                  </a:lnTo>
                  <a:lnTo>
                    <a:pt x="85" y="171"/>
                  </a:lnTo>
                  <a:lnTo>
                    <a:pt x="82" y="170"/>
                  </a:lnTo>
                  <a:lnTo>
                    <a:pt x="79" y="170"/>
                  </a:lnTo>
                  <a:lnTo>
                    <a:pt x="77" y="170"/>
                  </a:lnTo>
                  <a:lnTo>
                    <a:pt x="73" y="176"/>
                  </a:lnTo>
                  <a:lnTo>
                    <a:pt x="67" y="189"/>
                  </a:lnTo>
                  <a:lnTo>
                    <a:pt x="60" y="204"/>
                  </a:lnTo>
                  <a:lnTo>
                    <a:pt x="52" y="222"/>
                  </a:lnTo>
                  <a:lnTo>
                    <a:pt x="45" y="241"/>
                  </a:lnTo>
                  <a:lnTo>
                    <a:pt x="39" y="257"/>
                  </a:lnTo>
                  <a:lnTo>
                    <a:pt x="36" y="274"/>
                  </a:lnTo>
                  <a:lnTo>
                    <a:pt x="35" y="285"/>
                  </a:lnTo>
                  <a:lnTo>
                    <a:pt x="32" y="292"/>
                  </a:lnTo>
                  <a:lnTo>
                    <a:pt x="29" y="298"/>
                  </a:lnTo>
                  <a:lnTo>
                    <a:pt x="26" y="305"/>
                  </a:lnTo>
                  <a:lnTo>
                    <a:pt x="23" y="308"/>
                  </a:lnTo>
                  <a:lnTo>
                    <a:pt x="19" y="312"/>
                  </a:lnTo>
                  <a:lnTo>
                    <a:pt x="12" y="315"/>
                  </a:lnTo>
                  <a:lnTo>
                    <a:pt x="4" y="317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5" name="Freeform 331"/>
            <p:cNvSpPr>
              <a:spLocks/>
            </p:cNvSpPr>
            <p:nvPr/>
          </p:nvSpPr>
          <p:spPr bwMode="auto">
            <a:xfrm>
              <a:off x="120" y="595"/>
              <a:ext cx="125" cy="123"/>
            </a:xfrm>
            <a:custGeom>
              <a:avLst/>
              <a:gdLst>
                <a:gd name="T0" fmla="*/ 82 w 125"/>
                <a:gd name="T1" fmla="*/ 1 h 246"/>
                <a:gd name="T2" fmla="*/ 69 w 125"/>
                <a:gd name="T3" fmla="*/ 3 h 246"/>
                <a:gd name="T4" fmla="*/ 59 w 125"/>
                <a:gd name="T5" fmla="*/ 4 h 246"/>
                <a:gd name="T6" fmla="*/ 39 w 125"/>
                <a:gd name="T7" fmla="*/ 4 h 246"/>
                <a:gd name="T8" fmla="*/ 19 w 125"/>
                <a:gd name="T9" fmla="*/ 5 h 246"/>
                <a:gd name="T10" fmla="*/ 5 w 125"/>
                <a:gd name="T11" fmla="*/ 6 h 246"/>
                <a:gd name="T12" fmla="*/ 0 w 125"/>
                <a:gd name="T13" fmla="*/ 6 h 246"/>
                <a:gd name="T14" fmla="*/ 2 w 125"/>
                <a:gd name="T15" fmla="*/ 6 h 246"/>
                <a:gd name="T16" fmla="*/ 10 w 125"/>
                <a:gd name="T17" fmla="*/ 6 h 246"/>
                <a:gd name="T18" fmla="*/ 23 w 125"/>
                <a:gd name="T19" fmla="*/ 6 h 246"/>
                <a:gd name="T20" fmla="*/ 40 w 125"/>
                <a:gd name="T21" fmla="*/ 5 h 246"/>
                <a:gd name="T22" fmla="*/ 56 w 125"/>
                <a:gd name="T23" fmla="*/ 4 h 246"/>
                <a:gd name="T24" fmla="*/ 59 w 125"/>
                <a:gd name="T25" fmla="*/ 5 h 246"/>
                <a:gd name="T26" fmla="*/ 53 w 125"/>
                <a:gd name="T27" fmla="*/ 7 h 246"/>
                <a:gd name="T28" fmla="*/ 46 w 125"/>
                <a:gd name="T29" fmla="*/ 8 h 246"/>
                <a:gd name="T30" fmla="*/ 33 w 125"/>
                <a:gd name="T31" fmla="*/ 9 h 246"/>
                <a:gd name="T32" fmla="*/ 17 w 125"/>
                <a:gd name="T33" fmla="*/ 10 h 246"/>
                <a:gd name="T34" fmla="*/ 7 w 125"/>
                <a:gd name="T35" fmla="*/ 11 h 246"/>
                <a:gd name="T36" fmla="*/ 5 w 125"/>
                <a:gd name="T37" fmla="*/ 12 h 246"/>
                <a:gd name="T38" fmla="*/ 7 w 125"/>
                <a:gd name="T39" fmla="*/ 12 h 246"/>
                <a:gd name="T40" fmla="*/ 17 w 125"/>
                <a:gd name="T41" fmla="*/ 11 h 246"/>
                <a:gd name="T42" fmla="*/ 43 w 125"/>
                <a:gd name="T43" fmla="*/ 9 h 246"/>
                <a:gd name="T44" fmla="*/ 53 w 125"/>
                <a:gd name="T45" fmla="*/ 10 h 246"/>
                <a:gd name="T46" fmla="*/ 57 w 125"/>
                <a:gd name="T47" fmla="*/ 14 h 246"/>
                <a:gd name="T48" fmla="*/ 62 w 125"/>
                <a:gd name="T49" fmla="*/ 16 h 246"/>
                <a:gd name="T50" fmla="*/ 63 w 125"/>
                <a:gd name="T51" fmla="*/ 16 h 246"/>
                <a:gd name="T52" fmla="*/ 63 w 125"/>
                <a:gd name="T53" fmla="*/ 14 h 246"/>
                <a:gd name="T54" fmla="*/ 62 w 125"/>
                <a:gd name="T55" fmla="*/ 9 h 246"/>
                <a:gd name="T56" fmla="*/ 66 w 125"/>
                <a:gd name="T57" fmla="*/ 8 h 246"/>
                <a:gd name="T58" fmla="*/ 69 w 125"/>
                <a:gd name="T59" fmla="*/ 8 h 246"/>
                <a:gd name="T60" fmla="*/ 76 w 125"/>
                <a:gd name="T61" fmla="*/ 9 h 246"/>
                <a:gd name="T62" fmla="*/ 102 w 125"/>
                <a:gd name="T63" fmla="*/ 12 h 246"/>
                <a:gd name="T64" fmla="*/ 116 w 125"/>
                <a:gd name="T65" fmla="*/ 12 h 246"/>
                <a:gd name="T66" fmla="*/ 110 w 125"/>
                <a:gd name="T67" fmla="*/ 11 h 246"/>
                <a:gd name="T68" fmla="*/ 98 w 125"/>
                <a:gd name="T69" fmla="*/ 10 h 246"/>
                <a:gd name="T70" fmla="*/ 79 w 125"/>
                <a:gd name="T71" fmla="*/ 8 h 246"/>
                <a:gd name="T72" fmla="*/ 73 w 125"/>
                <a:gd name="T73" fmla="*/ 7 h 246"/>
                <a:gd name="T74" fmla="*/ 75 w 125"/>
                <a:gd name="T75" fmla="*/ 5 h 246"/>
                <a:gd name="T76" fmla="*/ 78 w 125"/>
                <a:gd name="T77" fmla="*/ 4 h 246"/>
                <a:gd name="T78" fmla="*/ 82 w 125"/>
                <a:gd name="T79" fmla="*/ 5 h 246"/>
                <a:gd name="T80" fmla="*/ 95 w 125"/>
                <a:gd name="T81" fmla="*/ 5 h 246"/>
                <a:gd name="T82" fmla="*/ 116 w 125"/>
                <a:gd name="T83" fmla="*/ 7 h 246"/>
                <a:gd name="T84" fmla="*/ 125 w 125"/>
                <a:gd name="T85" fmla="*/ 7 h 246"/>
                <a:gd name="T86" fmla="*/ 116 w 125"/>
                <a:gd name="T87" fmla="*/ 6 h 246"/>
                <a:gd name="T88" fmla="*/ 105 w 125"/>
                <a:gd name="T89" fmla="*/ 5 h 246"/>
                <a:gd name="T90" fmla="*/ 92 w 125"/>
                <a:gd name="T91" fmla="*/ 4 h 246"/>
                <a:gd name="T92" fmla="*/ 88 w 125"/>
                <a:gd name="T93" fmla="*/ 4 h 246"/>
                <a:gd name="T94" fmla="*/ 88 w 125"/>
                <a:gd name="T95" fmla="*/ 2 h 246"/>
                <a:gd name="T96" fmla="*/ 95 w 125"/>
                <a:gd name="T97" fmla="*/ 1 h 246"/>
                <a:gd name="T98" fmla="*/ 92 w 125"/>
                <a:gd name="T99" fmla="*/ 0 h 2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5" h="246">
                  <a:moveTo>
                    <a:pt x="88" y="5"/>
                  </a:moveTo>
                  <a:lnTo>
                    <a:pt x="82" y="15"/>
                  </a:lnTo>
                  <a:lnTo>
                    <a:pt x="75" y="30"/>
                  </a:lnTo>
                  <a:lnTo>
                    <a:pt x="69" y="43"/>
                  </a:lnTo>
                  <a:lnTo>
                    <a:pt x="66" y="52"/>
                  </a:lnTo>
                  <a:lnTo>
                    <a:pt x="59" y="52"/>
                  </a:lnTo>
                  <a:lnTo>
                    <a:pt x="50" y="55"/>
                  </a:lnTo>
                  <a:lnTo>
                    <a:pt x="39" y="60"/>
                  </a:lnTo>
                  <a:lnTo>
                    <a:pt x="29" y="66"/>
                  </a:lnTo>
                  <a:lnTo>
                    <a:pt x="19" y="73"/>
                  </a:lnTo>
                  <a:lnTo>
                    <a:pt x="10" y="80"/>
                  </a:lnTo>
                  <a:lnTo>
                    <a:pt x="5" y="85"/>
                  </a:lnTo>
                  <a:lnTo>
                    <a:pt x="2" y="90"/>
                  </a:lnTo>
                  <a:lnTo>
                    <a:pt x="0" y="95"/>
                  </a:lnTo>
                  <a:lnTo>
                    <a:pt x="0" y="96"/>
                  </a:lnTo>
                  <a:lnTo>
                    <a:pt x="2" y="96"/>
                  </a:lnTo>
                  <a:lnTo>
                    <a:pt x="6" y="93"/>
                  </a:lnTo>
                  <a:lnTo>
                    <a:pt x="10" y="91"/>
                  </a:lnTo>
                  <a:lnTo>
                    <a:pt x="16" y="86"/>
                  </a:lnTo>
                  <a:lnTo>
                    <a:pt x="23" y="81"/>
                  </a:lnTo>
                  <a:lnTo>
                    <a:pt x="32" y="76"/>
                  </a:lnTo>
                  <a:lnTo>
                    <a:pt x="40" y="71"/>
                  </a:lnTo>
                  <a:lnTo>
                    <a:pt x="49" y="66"/>
                  </a:lnTo>
                  <a:lnTo>
                    <a:pt x="56" y="63"/>
                  </a:lnTo>
                  <a:lnTo>
                    <a:pt x="62" y="62"/>
                  </a:lnTo>
                  <a:lnTo>
                    <a:pt x="59" y="73"/>
                  </a:lnTo>
                  <a:lnTo>
                    <a:pt x="56" y="90"/>
                  </a:lnTo>
                  <a:lnTo>
                    <a:pt x="53" y="106"/>
                  </a:lnTo>
                  <a:lnTo>
                    <a:pt x="52" y="116"/>
                  </a:lnTo>
                  <a:lnTo>
                    <a:pt x="46" y="123"/>
                  </a:lnTo>
                  <a:lnTo>
                    <a:pt x="40" y="129"/>
                  </a:lnTo>
                  <a:lnTo>
                    <a:pt x="33" y="139"/>
                  </a:lnTo>
                  <a:lnTo>
                    <a:pt x="25" y="147"/>
                  </a:lnTo>
                  <a:lnTo>
                    <a:pt x="17" y="157"/>
                  </a:lnTo>
                  <a:lnTo>
                    <a:pt x="12" y="164"/>
                  </a:lnTo>
                  <a:lnTo>
                    <a:pt x="7" y="171"/>
                  </a:lnTo>
                  <a:lnTo>
                    <a:pt x="5" y="175"/>
                  </a:lnTo>
                  <a:lnTo>
                    <a:pt x="5" y="180"/>
                  </a:lnTo>
                  <a:lnTo>
                    <a:pt x="5" y="184"/>
                  </a:lnTo>
                  <a:lnTo>
                    <a:pt x="7" y="184"/>
                  </a:lnTo>
                  <a:lnTo>
                    <a:pt x="10" y="179"/>
                  </a:lnTo>
                  <a:lnTo>
                    <a:pt x="17" y="169"/>
                  </a:lnTo>
                  <a:lnTo>
                    <a:pt x="30" y="154"/>
                  </a:lnTo>
                  <a:lnTo>
                    <a:pt x="43" y="142"/>
                  </a:lnTo>
                  <a:lnTo>
                    <a:pt x="52" y="134"/>
                  </a:lnTo>
                  <a:lnTo>
                    <a:pt x="53" y="154"/>
                  </a:lnTo>
                  <a:lnTo>
                    <a:pt x="55" y="187"/>
                  </a:lnTo>
                  <a:lnTo>
                    <a:pt x="57" y="220"/>
                  </a:lnTo>
                  <a:lnTo>
                    <a:pt x="60" y="238"/>
                  </a:lnTo>
                  <a:lnTo>
                    <a:pt x="62" y="245"/>
                  </a:lnTo>
                  <a:lnTo>
                    <a:pt x="63" y="246"/>
                  </a:lnTo>
                  <a:lnTo>
                    <a:pt x="63" y="245"/>
                  </a:lnTo>
                  <a:lnTo>
                    <a:pt x="65" y="237"/>
                  </a:lnTo>
                  <a:lnTo>
                    <a:pt x="63" y="215"/>
                  </a:lnTo>
                  <a:lnTo>
                    <a:pt x="63" y="179"/>
                  </a:lnTo>
                  <a:lnTo>
                    <a:pt x="62" y="144"/>
                  </a:lnTo>
                  <a:lnTo>
                    <a:pt x="65" y="123"/>
                  </a:lnTo>
                  <a:lnTo>
                    <a:pt x="66" y="121"/>
                  </a:lnTo>
                  <a:lnTo>
                    <a:pt x="68" y="121"/>
                  </a:lnTo>
                  <a:lnTo>
                    <a:pt x="69" y="123"/>
                  </a:lnTo>
                  <a:lnTo>
                    <a:pt x="70" y="129"/>
                  </a:lnTo>
                  <a:lnTo>
                    <a:pt x="76" y="142"/>
                  </a:lnTo>
                  <a:lnTo>
                    <a:pt x="89" y="159"/>
                  </a:lnTo>
                  <a:lnTo>
                    <a:pt x="102" y="177"/>
                  </a:lnTo>
                  <a:lnTo>
                    <a:pt x="112" y="185"/>
                  </a:lnTo>
                  <a:lnTo>
                    <a:pt x="116" y="185"/>
                  </a:lnTo>
                  <a:lnTo>
                    <a:pt x="115" y="182"/>
                  </a:lnTo>
                  <a:lnTo>
                    <a:pt x="110" y="175"/>
                  </a:lnTo>
                  <a:lnTo>
                    <a:pt x="105" y="167"/>
                  </a:lnTo>
                  <a:lnTo>
                    <a:pt x="98" y="156"/>
                  </a:lnTo>
                  <a:lnTo>
                    <a:pt x="88" y="141"/>
                  </a:lnTo>
                  <a:lnTo>
                    <a:pt x="79" y="126"/>
                  </a:lnTo>
                  <a:lnTo>
                    <a:pt x="73" y="114"/>
                  </a:lnTo>
                  <a:lnTo>
                    <a:pt x="73" y="103"/>
                  </a:lnTo>
                  <a:lnTo>
                    <a:pt x="73" y="88"/>
                  </a:lnTo>
                  <a:lnTo>
                    <a:pt x="75" y="73"/>
                  </a:lnTo>
                  <a:lnTo>
                    <a:pt x="76" y="65"/>
                  </a:lnTo>
                  <a:lnTo>
                    <a:pt x="78" y="62"/>
                  </a:lnTo>
                  <a:lnTo>
                    <a:pt x="79" y="62"/>
                  </a:lnTo>
                  <a:lnTo>
                    <a:pt x="82" y="65"/>
                  </a:lnTo>
                  <a:lnTo>
                    <a:pt x="86" y="70"/>
                  </a:lnTo>
                  <a:lnTo>
                    <a:pt x="95" y="80"/>
                  </a:lnTo>
                  <a:lnTo>
                    <a:pt x="105" y="91"/>
                  </a:lnTo>
                  <a:lnTo>
                    <a:pt x="116" y="103"/>
                  </a:lnTo>
                  <a:lnTo>
                    <a:pt x="123" y="109"/>
                  </a:lnTo>
                  <a:lnTo>
                    <a:pt x="125" y="109"/>
                  </a:lnTo>
                  <a:lnTo>
                    <a:pt x="122" y="103"/>
                  </a:lnTo>
                  <a:lnTo>
                    <a:pt x="116" y="96"/>
                  </a:lnTo>
                  <a:lnTo>
                    <a:pt x="110" y="88"/>
                  </a:lnTo>
                  <a:lnTo>
                    <a:pt x="105" y="80"/>
                  </a:lnTo>
                  <a:lnTo>
                    <a:pt x="98" y="70"/>
                  </a:lnTo>
                  <a:lnTo>
                    <a:pt x="92" y="62"/>
                  </a:lnTo>
                  <a:lnTo>
                    <a:pt x="89" y="57"/>
                  </a:lnTo>
                  <a:lnTo>
                    <a:pt x="88" y="50"/>
                  </a:lnTo>
                  <a:lnTo>
                    <a:pt x="86" y="38"/>
                  </a:lnTo>
                  <a:lnTo>
                    <a:pt x="88" y="25"/>
                  </a:lnTo>
                  <a:lnTo>
                    <a:pt x="92" y="12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92" y="0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6" name="Freeform 332"/>
            <p:cNvSpPr>
              <a:spLocks/>
            </p:cNvSpPr>
            <p:nvPr/>
          </p:nvSpPr>
          <p:spPr bwMode="auto">
            <a:xfrm>
              <a:off x="4530" y="3339"/>
              <a:ext cx="728" cy="420"/>
            </a:xfrm>
            <a:custGeom>
              <a:avLst/>
              <a:gdLst>
                <a:gd name="T0" fmla="*/ 51 w 1455"/>
                <a:gd name="T1" fmla="*/ 53 h 839"/>
                <a:gd name="T2" fmla="*/ 59 w 1455"/>
                <a:gd name="T3" fmla="*/ 52 h 839"/>
                <a:gd name="T4" fmla="*/ 68 w 1455"/>
                <a:gd name="T5" fmla="*/ 50 h 839"/>
                <a:gd name="T6" fmla="*/ 75 w 1455"/>
                <a:gd name="T7" fmla="*/ 47 h 839"/>
                <a:gd name="T8" fmla="*/ 81 w 1455"/>
                <a:gd name="T9" fmla="*/ 43 h 839"/>
                <a:gd name="T10" fmla="*/ 86 w 1455"/>
                <a:gd name="T11" fmla="*/ 39 h 839"/>
                <a:gd name="T12" fmla="*/ 89 w 1455"/>
                <a:gd name="T13" fmla="*/ 35 h 839"/>
                <a:gd name="T14" fmla="*/ 91 w 1455"/>
                <a:gd name="T15" fmla="*/ 29 h 839"/>
                <a:gd name="T16" fmla="*/ 91 w 1455"/>
                <a:gd name="T17" fmla="*/ 24 h 839"/>
                <a:gd name="T18" fmla="*/ 89 w 1455"/>
                <a:gd name="T19" fmla="*/ 19 h 839"/>
                <a:gd name="T20" fmla="*/ 86 w 1455"/>
                <a:gd name="T21" fmla="*/ 14 h 839"/>
                <a:gd name="T22" fmla="*/ 81 w 1455"/>
                <a:gd name="T23" fmla="*/ 10 h 839"/>
                <a:gd name="T24" fmla="*/ 75 w 1455"/>
                <a:gd name="T25" fmla="*/ 6 h 839"/>
                <a:gd name="T26" fmla="*/ 68 w 1455"/>
                <a:gd name="T27" fmla="*/ 4 h 839"/>
                <a:gd name="T28" fmla="*/ 59 w 1455"/>
                <a:gd name="T29" fmla="*/ 2 h 839"/>
                <a:gd name="T30" fmla="*/ 51 w 1455"/>
                <a:gd name="T31" fmla="*/ 1 h 839"/>
                <a:gd name="T32" fmla="*/ 41 w 1455"/>
                <a:gd name="T33" fmla="*/ 1 h 839"/>
                <a:gd name="T34" fmla="*/ 32 w 1455"/>
                <a:gd name="T35" fmla="*/ 2 h 839"/>
                <a:gd name="T36" fmla="*/ 24 w 1455"/>
                <a:gd name="T37" fmla="*/ 4 h 839"/>
                <a:gd name="T38" fmla="*/ 17 w 1455"/>
                <a:gd name="T39" fmla="*/ 6 h 839"/>
                <a:gd name="T40" fmla="*/ 11 w 1455"/>
                <a:gd name="T41" fmla="*/ 10 h 839"/>
                <a:gd name="T42" fmla="*/ 6 w 1455"/>
                <a:gd name="T43" fmla="*/ 14 h 839"/>
                <a:gd name="T44" fmla="*/ 2 w 1455"/>
                <a:gd name="T45" fmla="*/ 19 h 839"/>
                <a:gd name="T46" fmla="*/ 1 w 1455"/>
                <a:gd name="T47" fmla="*/ 24 h 839"/>
                <a:gd name="T48" fmla="*/ 1 w 1455"/>
                <a:gd name="T49" fmla="*/ 29 h 839"/>
                <a:gd name="T50" fmla="*/ 2 w 1455"/>
                <a:gd name="T51" fmla="*/ 35 h 839"/>
                <a:gd name="T52" fmla="*/ 6 w 1455"/>
                <a:gd name="T53" fmla="*/ 39 h 839"/>
                <a:gd name="T54" fmla="*/ 11 w 1455"/>
                <a:gd name="T55" fmla="*/ 43 h 839"/>
                <a:gd name="T56" fmla="*/ 17 w 1455"/>
                <a:gd name="T57" fmla="*/ 47 h 839"/>
                <a:gd name="T58" fmla="*/ 24 w 1455"/>
                <a:gd name="T59" fmla="*/ 50 h 839"/>
                <a:gd name="T60" fmla="*/ 32 w 1455"/>
                <a:gd name="T61" fmla="*/ 52 h 839"/>
                <a:gd name="T62" fmla="*/ 41 w 1455"/>
                <a:gd name="T63" fmla="*/ 53 h 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55" h="839">
                  <a:moveTo>
                    <a:pt x="728" y="839"/>
                  </a:moveTo>
                  <a:lnTo>
                    <a:pt x="801" y="837"/>
                  </a:lnTo>
                  <a:lnTo>
                    <a:pt x="875" y="831"/>
                  </a:lnTo>
                  <a:lnTo>
                    <a:pt x="944" y="821"/>
                  </a:lnTo>
                  <a:lnTo>
                    <a:pt x="1010" y="807"/>
                  </a:lnTo>
                  <a:lnTo>
                    <a:pt x="1075" y="788"/>
                  </a:lnTo>
                  <a:lnTo>
                    <a:pt x="1135" y="768"/>
                  </a:lnTo>
                  <a:lnTo>
                    <a:pt x="1190" y="744"/>
                  </a:lnTo>
                  <a:lnTo>
                    <a:pt x="1242" y="716"/>
                  </a:lnTo>
                  <a:lnTo>
                    <a:pt x="1290" y="686"/>
                  </a:lnTo>
                  <a:lnTo>
                    <a:pt x="1331" y="654"/>
                  </a:lnTo>
                  <a:lnTo>
                    <a:pt x="1367" y="620"/>
                  </a:lnTo>
                  <a:lnTo>
                    <a:pt x="1399" y="583"/>
                  </a:lnTo>
                  <a:lnTo>
                    <a:pt x="1423" y="545"/>
                  </a:lnTo>
                  <a:lnTo>
                    <a:pt x="1440" y="504"/>
                  </a:lnTo>
                  <a:lnTo>
                    <a:pt x="1452" y="462"/>
                  </a:lnTo>
                  <a:lnTo>
                    <a:pt x="1455" y="420"/>
                  </a:lnTo>
                  <a:lnTo>
                    <a:pt x="1452" y="377"/>
                  </a:lnTo>
                  <a:lnTo>
                    <a:pt x="1440" y="335"/>
                  </a:lnTo>
                  <a:lnTo>
                    <a:pt x="1423" y="295"/>
                  </a:lnTo>
                  <a:lnTo>
                    <a:pt x="1399" y="256"/>
                  </a:lnTo>
                  <a:lnTo>
                    <a:pt x="1367" y="219"/>
                  </a:lnTo>
                  <a:lnTo>
                    <a:pt x="1331" y="185"/>
                  </a:lnTo>
                  <a:lnTo>
                    <a:pt x="1290" y="153"/>
                  </a:lnTo>
                  <a:lnTo>
                    <a:pt x="1242" y="123"/>
                  </a:lnTo>
                  <a:lnTo>
                    <a:pt x="1190" y="96"/>
                  </a:lnTo>
                  <a:lnTo>
                    <a:pt x="1135" y="72"/>
                  </a:lnTo>
                  <a:lnTo>
                    <a:pt x="1075" y="51"/>
                  </a:lnTo>
                  <a:lnTo>
                    <a:pt x="1010" y="32"/>
                  </a:lnTo>
                  <a:lnTo>
                    <a:pt x="944" y="18"/>
                  </a:lnTo>
                  <a:lnTo>
                    <a:pt x="875" y="9"/>
                  </a:lnTo>
                  <a:lnTo>
                    <a:pt x="801" y="2"/>
                  </a:lnTo>
                  <a:lnTo>
                    <a:pt x="728" y="0"/>
                  </a:lnTo>
                  <a:lnTo>
                    <a:pt x="654" y="2"/>
                  </a:lnTo>
                  <a:lnTo>
                    <a:pt x="581" y="9"/>
                  </a:lnTo>
                  <a:lnTo>
                    <a:pt x="511" y="18"/>
                  </a:lnTo>
                  <a:lnTo>
                    <a:pt x="445" y="32"/>
                  </a:lnTo>
                  <a:lnTo>
                    <a:pt x="381" y="51"/>
                  </a:lnTo>
                  <a:lnTo>
                    <a:pt x="320" y="72"/>
                  </a:lnTo>
                  <a:lnTo>
                    <a:pt x="266" y="96"/>
                  </a:lnTo>
                  <a:lnTo>
                    <a:pt x="213" y="123"/>
                  </a:lnTo>
                  <a:lnTo>
                    <a:pt x="166" y="153"/>
                  </a:lnTo>
                  <a:lnTo>
                    <a:pt x="124" y="185"/>
                  </a:lnTo>
                  <a:lnTo>
                    <a:pt x="88" y="219"/>
                  </a:lnTo>
                  <a:lnTo>
                    <a:pt x="56" y="256"/>
                  </a:lnTo>
                  <a:lnTo>
                    <a:pt x="32" y="295"/>
                  </a:lnTo>
                  <a:lnTo>
                    <a:pt x="15" y="335"/>
                  </a:lnTo>
                  <a:lnTo>
                    <a:pt x="3" y="377"/>
                  </a:lnTo>
                  <a:lnTo>
                    <a:pt x="0" y="420"/>
                  </a:lnTo>
                  <a:lnTo>
                    <a:pt x="3" y="462"/>
                  </a:lnTo>
                  <a:lnTo>
                    <a:pt x="15" y="504"/>
                  </a:lnTo>
                  <a:lnTo>
                    <a:pt x="32" y="545"/>
                  </a:lnTo>
                  <a:lnTo>
                    <a:pt x="56" y="583"/>
                  </a:lnTo>
                  <a:lnTo>
                    <a:pt x="88" y="620"/>
                  </a:lnTo>
                  <a:lnTo>
                    <a:pt x="124" y="654"/>
                  </a:lnTo>
                  <a:lnTo>
                    <a:pt x="166" y="686"/>
                  </a:lnTo>
                  <a:lnTo>
                    <a:pt x="213" y="716"/>
                  </a:lnTo>
                  <a:lnTo>
                    <a:pt x="266" y="744"/>
                  </a:lnTo>
                  <a:lnTo>
                    <a:pt x="320" y="768"/>
                  </a:lnTo>
                  <a:lnTo>
                    <a:pt x="381" y="788"/>
                  </a:lnTo>
                  <a:lnTo>
                    <a:pt x="445" y="807"/>
                  </a:lnTo>
                  <a:lnTo>
                    <a:pt x="511" y="821"/>
                  </a:lnTo>
                  <a:lnTo>
                    <a:pt x="581" y="831"/>
                  </a:lnTo>
                  <a:lnTo>
                    <a:pt x="654" y="837"/>
                  </a:lnTo>
                  <a:lnTo>
                    <a:pt x="728" y="839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7" name="Freeform 333"/>
            <p:cNvSpPr>
              <a:spLocks/>
            </p:cNvSpPr>
            <p:nvPr/>
          </p:nvSpPr>
          <p:spPr bwMode="auto">
            <a:xfrm>
              <a:off x="4744" y="3462"/>
              <a:ext cx="300" cy="174"/>
            </a:xfrm>
            <a:custGeom>
              <a:avLst/>
              <a:gdLst>
                <a:gd name="T0" fmla="*/ 19 w 599"/>
                <a:gd name="T1" fmla="*/ 22 h 347"/>
                <a:gd name="T2" fmla="*/ 23 w 599"/>
                <a:gd name="T3" fmla="*/ 22 h 347"/>
                <a:gd name="T4" fmla="*/ 27 w 599"/>
                <a:gd name="T5" fmla="*/ 21 h 347"/>
                <a:gd name="T6" fmla="*/ 30 w 599"/>
                <a:gd name="T7" fmla="*/ 20 h 347"/>
                <a:gd name="T8" fmla="*/ 33 w 599"/>
                <a:gd name="T9" fmla="*/ 19 h 347"/>
                <a:gd name="T10" fmla="*/ 35 w 599"/>
                <a:gd name="T11" fmla="*/ 17 h 347"/>
                <a:gd name="T12" fmla="*/ 37 w 599"/>
                <a:gd name="T13" fmla="*/ 15 h 347"/>
                <a:gd name="T14" fmla="*/ 38 w 599"/>
                <a:gd name="T15" fmla="*/ 13 h 347"/>
                <a:gd name="T16" fmla="*/ 38 w 599"/>
                <a:gd name="T17" fmla="*/ 11 h 347"/>
                <a:gd name="T18" fmla="*/ 38 w 599"/>
                <a:gd name="T19" fmla="*/ 9 h 347"/>
                <a:gd name="T20" fmla="*/ 37 w 599"/>
                <a:gd name="T21" fmla="*/ 7 h 347"/>
                <a:gd name="T22" fmla="*/ 35 w 599"/>
                <a:gd name="T23" fmla="*/ 5 h 347"/>
                <a:gd name="T24" fmla="*/ 33 w 599"/>
                <a:gd name="T25" fmla="*/ 4 h 347"/>
                <a:gd name="T26" fmla="*/ 30 w 599"/>
                <a:gd name="T27" fmla="*/ 2 h 347"/>
                <a:gd name="T28" fmla="*/ 27 w 599"/>
                <a:gd name="T29" fmla="*/ 1 h 347"/>
                <a:gd name="T30" fmla="*/ 23 w 599"/>
                <a:gd name="T31" fmla="*/ 1 h 347"/>
                <a:gd name="T32" fmla="*/ 19 w 599"/>
                <a:gd name="T33" fmla="*/ 0 h 347"/>
                <a:gd name="T34" fmla="*/ 15 w 599"/>
                <a:gd name="T35" fmla="*/ 1 h 347"/>
                <a:gd name="T36" fmla="*/ 12 w 599"/>
                <a:gd name="T37" fmla="*/ 1 h 347"/>
                <a:gd name="T38" fmla="*/ 9 w 599"/>
                <a:gd name="T39" fmla="*/ 2 h 347"/>
                <a:gd name="T40" fmla="*/ 6 w 599"/>
                <a:gd name="T41" fmla="*/ 4 h 347"/>
                <a:gd name="T42" fmla="*/ 4 w 599"/>
                <a:gd name="T43" fmla="*/ 5 h 347"/>
                <a:gd name="T44" fmla="*/ 2 w 599"/>
                <a:gd name="T45" fmla="*/ 7 h 347"/>
                <a:gd name="T46" fmla="*/ 1 w 599"/>
                <a:gd name="T47" fmla="*/ 9 h 347"/>
                <a:gd name="T48" fmla="*/ 0 w 599"/>
                <a:gd name="T49" fmla="*/ 11 h 347"/>
                <a:gd name="T50" fmla="*/ 1 w 599"/>
                <a:gd name="T51" fmla="*/ 13 h 347"/>
                <a:gd name="T52" fmla="*/ 2 w 599"/>
                <a:gd name="T53" fmla="*/ 15 h 347"/>
                <a:gd name="T54" fmla="*/ 4 w 599"/>
                <a:gd name="T55" fmla="*/ 17 h 347"/>
                <a:gd name="T56" fmla="*/ 6 w 599"/>
                <a:gd name="T57" fmla="*/ 19 h 347"/>
                <a:gd name="T58" fmla="*/ 9 w 599"/>
                <a:gd name="T59" fmla="*/ 20 h 347"/>
                <a:gd name="T60" fmla="*/ 12 w 599"/>
                <a:gd name="T61" fmla="*/ 21 h 347"/>
                <a:gd name="T62" fmla="*/ 15 w 599"/>
                <a:gd name="T63" fmla="*/ 22 h 347"/>
                <a:gd name="T64" fmla="*/ 19 w 599"/>
                <a:gd name="T65" fmla="*/ 22 h 3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99" h="347">
                  <a:moveTo>
                    <a:pt x="300" y="347"/>
                  </a:moveTo>
                  <a:lnTo>
                    <a:pt x="360" y="343"/>
                  </a:lnTo>
                  <a:lnTo>
                    <a:pt x="417" y="332"/>
                  </a:lnTo>
                  <a:lnTo>
                    <a:pt x="467" y="317"/>
                  </a:lnTo>
                  <a:lnTo>
                    <a:pt x="513" y="295"/>
                  </a:lnTo>
                  <a:lnTo>
                    <a:pt x="549" y="269"/>
                  </a:lnTo>
                  <a:lnTo>
                    <a:pt x="577" y="240"/>
                  </a:lnTo>
                  <a:lnTo>
                    <a:pt x="594" y="207"/>
                  </a:lnTo>
                  <a:lnTo>
                    <a:pt x="599" y="173"/>
                  </a:lnTo>
                  <a:lnTo>
                    <a:pt x="594" y="138"/>
                  </a:lnTo>
                  <a:lnTo>
                    <a:pt x="577" y="105"/>
                  </a:lnTo>
                  <a:lnTo>
                    <a:pt x="549" y="76"/>
                  </a:lnTo>
                  <a:lnTo>
                    <a:pt x="513" y="50"/>
                  </a:lnTo>
                  <a:lnTo>
                    <a:pt x="467" y="29"/>
                  </a:lnTo>
                  <a:lnTo>
                    <a:pt x="417" y="13"/>
                  </a:lnTo>
                  <a:lnTo>
                    <a:pt x="360" y="3"/>
                  </a:lnTo>
                  <a:lnTo>
                    <a:pt x="300" y="0"/>
                  </a:lnTo>
                  <a:lnTo>
                    <a:pt x="239" y="3"/>
                  </a:lnTo>
                  <a:lnTo>
                    <a:pt x="183" y="13"/>
                  </a:lnTo>
                  <a:lnTo>
                    <a:pt x="132" y="29"/>
                  </a:lnTo>
                  <a:lnTo>
                    <a:pt x="88" y="50"/>
                  </a:lnTo>
                  <a:lnTo>
                    <a:pt x="51" y="76"/>
                  </a:lnTo>
                  <a:lnTo>
                    <a:pt x="24" y="105"/>
                  </a:lnTo>
                  <a:lnTo>
                    <a:pt x="5" y="138"/>
                  </a:lnTo>
                  <a:lnTo>
                    <a:pt x="0" y="173"/>
                  </a:lnTo>
                  <a:lnTo>
                    <a:pt x="5" y="207"/>
                  </a:lnTo>
                  <a:lnTo>
                    <a:pt x="24" y="240"/>
                  </a:lnTo>
                  <a:lnTo>
                    <a:pt x="51" y="269"/>
                  </a:lnTo>
                  <a:lnTo>
                    <a:pt x="88" y="295"/>
                  </a:lnTo>
                  <a:lnTo>
                    <a:pt x="132" y="317"/>
                  </a:lnTo>
                  <a:lnTo>
                    <a:pt x="183" y="332"/>
                  </a:lnTo>
                  <a:lnTo>
                    <a:pt x="239" y="343"/>
                  </a:lnTo>
                  <a:lnTo>
                    <a:pt x="300" y="347"/>
                  </a:lnTo>
                  <a:close/>
                </a:path>
              </a:pathLst>
            </a:custGeom>
            <a:solidFill>
              <a:srgbClr val="FFE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8" name="Freeform 334"/>
            <p:cNvSpPr>
              <a:spLocks/>
            </p:cNvSpPr>
            <p:nvPr/>
          </p:nvSpPr>
          <p:spPr bwMode="auto">
            <a:xfrm>
              <a:off x="4744" y="3462"/>
              <a:ext cx="300" cy="174"/>
            </a:xfrm>
            <a:custGeom>
              <a:avLst/>
              <a:gdLst>
                <a:gd name="T0" fmla="*/ 19 w 599"/>
                <a:gd name="T1" fmla="*/ 22 h 347"/>
                <a:gd name="T2" fmla="*/ 23 w 599"/>
                <a:gd name="T3" fmla="*/ 22 h 347"/>
                <a:gd name="T4" fmla="*/ 27 w 599"/>
                <a:gd name="T5" fmla="*/ 21 h 347"/>
                <a:gd name="T6" fmla="*/ 30 w 599"/>
                <a:gd name="T7" fmla="*/ 20 h 347"/>
                <a:gd name="T8" fmla="*/ 33 w 599"/>
                <a:gd name="T9" fmla="*/ 19 h 347"/>
                <a:gd name="T10" fmla="*/ 35 w 599"/>
                <a:gd name="T11" fmla="*/ 17 h 347"/>
                <a:gd name="T12" fmla="*/ 37 w 599"/>
                <a:gd name="T13" fmla="*/ 15 h 347"/>
                <a:gd name="T14" fmla="*/ 38 w 599"/>
                <a:gd name="T15" fmla="*/ 13 h 347"/>
                <a:gd name="T16" fmla="*/ 38 w 599"/>
                <a:gd name="T17" fmla="*/ 11 h 347"/>
                <a:gd name="T18" fmla="*/ 38 w 599"/>
                <a:gd name="T19" fmla="*/ 9 h 347"/>
                <a:gd name="T20" fmla="*/ 37 w 599"/>
                <a:gd name="T21" fmla="*/ 7 h 347"/>
                <a:gd name="T22" fmla="*/ 35 w 599"/>
                <a:gd name="T23" fmla="*/ 5 h 347"/>
                <a:gd name="T24" fmla="*/ 33 w 599"/>
                <a:gd name="T25" fmla="*/ 4 h 347"/>
                <a:gd name="T26" fmla="*/ 30 w 599"/>
                <a:gd name="T27" fmla="*/ 2 h 347"/>
                <a:gd name="T28" fmla="*/ 27 w 599"/>
                <a:gd name="T29" fmla="*/ 1 h 347"/>
                <a:gd name="T30" fmla="*/ 23 w 599"/>
                <a:gd name="T31" fmla="*/ 1 h 347"/>
                <a:gd name="T32" fmla="*/ 19 w 599"/>
                <a:gd name="T33" fmla="*/ 0 h 347"/>
                <a:gd name="T34" fmla="*/ 15 w 599"/>
                <a:gd name="T35" fmla="*/ 1 h 347"/>
                <a:gd name="T36" fmla="*/ 12 w 599"/>
                <a:gd name="T37" fmla="*/ 1 h 347"/>
                <a:gd name="T38" fmla="*/ 9 w 599"/>
                <a:gd name="T39" fmla="*/ 2 h 347"/>
                <a:gd name="T40" fmla="*/ 6 w 599"/>
                <a:gd name="T41" fmla="*/ 4 h 347"/>
                <a:gd name="T42" fmla="*/ 4 w 599"/>
                <a:gd name="T43" fmla="*/ 5 h 347"/>
                <a:gd name="T44" fmla="*/ 2 w 599"/>
                <a:gd name="T45" fmla="*/ 7 h 347"/>
                <a:gd name="T46" fmla="*/ 1 w 599"/>
                <a:gd name="T47" fmla="*/ 9 h 347"/>
                <a:gd name="T48" fmla="*/ 0 w 599"/>
                <a:gd name="T49" fmla="*/ 11 h 347"/>
                <a:gd name="T50" fmla="*/ 1 w 599"/>
                <a:gd name="T51" fmla="*/ 13 h 347"/>
                <a:gd name="T52" fmla="*/ 2 w 599"/>
                <a:gd name="T53" fmla="*/ 15 h 347"/>
                <a:gd name="T54" fmla="*/ 4 w 599"/>
                <a:gd name="T55" fmla="*/ 17 h 347"/>
                <a:gd name="T56" fmla="*/ 6 w 599"/>
                <a:gd name="T57" fmla="*/ 19 h 347"/>
                <a:gd name="T58" fmla="*/ 9 w 599"/>
                <a:gd name="T59" fmla="*/ 20 h 347"/>
                <a:gd name="T60" fmla="*/ 12 w 599"/>
                <a:gd name="T61" fmla="*/ 21 h 347"/>
                <a:gd name="T62" fmla="*/ 15 w 599"/>
                <a:gd name="T63" fmla="*/ 22 h 347"/>
                <a:gd name="T64" fmla="*/ 19 w 599"/>
                <a:gd name="T65" fmla="*/ 22 h 3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99" h="347">
                  <a:moveTo>
                    <a:pt x="300" y="347"/>
                  </a:moveTo>
                  <a:lnTo>
                    <a:pt x="360" y="343"/>
                  </a:lnTo>
                  <a:lnTo>
                    <a:pt x="417" y="332"/>
                  </a:lnTo>
                  <a:lnTo>
                    <a:pt x="467" y="317"/>
                  </a:lnTo>
                  <a:lnTo>
                    <a:pt x="513" y="295"/>
                  </a:lnTo>
                  <a:lnTo>
                    <a:pt x="549" y="269"/>
                  </a:lnTo>
                  <a:lnTo>
                    <a:pt x="577" y="240"/>
                  </a:lnTo>
                  <a:lnTo>
                    <a:pt x="594" y="207"/>
                  </a:lnTo>
                  <a:lnTo>
                    <a:pt x="599" y="173"/>
                  </a:lnTo>
                  <a:lnTo>
                    <a:pt x="594" y="138"/>
                  </a:lnTo>
                  <a:lnTo>
                    <a:pt x="577" y="105"/>
                  </a:lnTo>
                  <a:lnTo>
                    <a:pt x="549" y="76"/>
                  </a:lnTo>
                  <a:lnTo>
                    <a:pt x="513" y="50"/>
                  </a:lnTo>
                  <a:lnTo>
                    <a:pt x="467" y="29"/>
                  </a:lnTo>
                  <a:lnTo>
                    <a:pt x="417" y="13"/>
                  </a:lnTo>
                  <a:lnTo>
                    <a:pt x="360" y="3"/>
                  </a:lnTo>
                  <a:lnTo>
                    <a:pt x="300" y="0"/>
                  </a:lnTo>
                  <a:lnTo>
                    <a:pt x="239" y="3"/>
                  </a:lnTo>
                  <a:lnTo>
                    <a:pt x="183" y="13"/>
                  </a:lnTo>
                  <a:lnTo>
                    <a:pt x="132" y="29"/>
                  </a:lnTo>
                  <a:lnTo>
                    <a:pt x="88" y="50"/>
                  </a:lnTo>
                  <a:lnTo>
                    <a:pt x="51" y="76"/>
                  </a:lnTo>
                  <a:lnTo>
                    <a:pt x="24" y="105"/>
                  </a:lnTo>
                  <a:lnTo>
                    <a:pt x="5" y="138"/>
                  </a:lnTo>
                  <a:lnTo>
                    <a:pt x="0" y="173"/>
                  </a:lnTo>
                  <a:lnTo>
                    <a:pt x="5" y="207"/>
                  </a:lnTo>
                  <a:lnTo>
                    <a:pt x="24" y="240"/>
                  </a:lnTo>
                  <a:lnTo>
                    <a:pt x="51" y="269"/>
                  </a:lnTo>
                  <a:lnTo>
                    <a:pt x="88" y="295"/>
                  </a:lnTo>
                  <a:lnTo>
                    <a:pt x="132" y="317"/>
                  </a:lnTo>
                  <a:lnTo>
                    <a:pt x="183" y="332"/>
                  </a:lnTo>
                  <a:lnTo>
                    <a:pt x="239" y="343"/>
                  </a:lnTo>
                  <a:lnTo>
                    <a:pt x="300" y="347"/>
                  </a:lnTo>
                  <a:close/>
                </a:path>
              </a:pathLst>
            </a:custGeom>
            <a:solidFill>
              <a:srgbClr val="FFFF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19" name="Freeform 335"/>
            <p:cNvSpPr>
              <a:spLocks/>
            </p:cNvSpPr>
            <p:nvPr/>
          </p:nvSpPr>
          <p:spPr bwMode="auto">
            <a:xfrm>
              <a:off x="4847" y="3914"/>
              <a:ext cx="97" cy="118"/>
            </a:xfrm>
            <a:custGeom>
              <a:avLst/>
              <a:gdLst>
                <a:gd name="T0" fmla="*/ 12 w 195"/>
                <a:gd name="T1" fmla="*/ 14 h 237"/>
                <a:gd name="T2" fmla="*/ 8 w 195"/>
                <a:gd name="T3" fmla="*/ 0 h 237"/>
                <a:gd name="T4" fmla="*/ 3 w 195"/>
                <a:gd name="T5" fmla="*/ 0 h 237"/>
                <a:gd name="T6" fmla="*/ 0 w 195"/>
                <a:gd name="T7" fmla="*/ 14 h 237"/>
                <a:gd name="T8" fmla="*/ 12 w 195"/>
                <a:gd name="T9" fmla="*/ 14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237">
                  <a:moveTo>
                    <a:pt x="195" y="237"/>
                  </a:moveTo>
                  <a:lnTo>
                    <a:pt x="142" y="0"/>
                  </a:lnTo>
                  <a:lnTo>
                    <a:pt x="51" y="0"/>
                  </a:lnTo>
                  <a:lnTo>
                    <a:pt x="0" y="237"/>
                  </a:lnTo>
                  <a:lnTo>
                    <a:pt x="195" y="237"/>
                  </a:lnTo>
                  <a:close/>
                </a:path>
              </a:pathLst>
            </a:custGeom>
            <a:solidFill>
              <a:srgbClr val="BF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0" name="Freeform 336"/>
            <p:cNvSpPr>
              <a:spLocks/>
            </p:cNvSpPr>
            <p:nvPr/>
          </p:nvSpPr>
          <p:spPr bwMode="auto">
            <a:xfrm>
              <a:off x="4769" y="4095"/>
              <a:ext cx="254" cy="58"/>
            </a:xfrm>
            <a:custGeom>
              <a:avLst/>
              <a:gdLst>
                <a:gd name="T0" fmla="*/ 0 w 507"/>
                <a:gd name="T1" fmla="*/ 6 h 117"/>
                <a:gd name="T2" fmla="*/ 1 w 507"/>
                <a:gd name="T3" fmla="*/ 6 h 117"/>
                <a:gd name="T4" fmla="*/ 2 w 507"/>
                <a:gd name="T5" fmla="*/ 6 h 117"/>
                <a:gd name="T6" fmla="*/ 3 w 507"/>
                <a:gd name="T7" fmla="*/ 7 h 117"/>
                <a:gd name="T8" fmla="*/ 5 w 507"/>
                <a:gd name="T9" fmla="*/ 7 h 117"/>
                <a:gd name="T10" fmla="*/ 7 w 507"/>
                <a:gd name="T11" fmla="*/ 7 h 117"/>
                <a:gd name="T12" fmla="*/ 10 w 507"/>
                <a:gd name="T13" fmla="*/ 7 h 117"/>
                <a:gd name="T14" fmla="*/ 13 w 507"/>
                <a:gd name="T15" fmla="*/ 7 h 117"/>
                <a:gd name="T16" fmla="*/ 16 w 507"/>
                <a:gd name="T17" fmla="*/ 7 h 117"/>
                <a:gd name="T18" fmla="*/ 19 w 507"/>
                <a:gd name="T19" fmla="*/ 7 h 117"/>
                <a:gd name="T20" fmla="*/ 22 w 507"/>
                <a:gd name="T21" fmla="*/ 7 h 117"/>
                <a:gd name="T22" fmla="*/ 25 w 507"/>
                <a:gd name="T23" fmla="*/ 7 h 117"/>
                <a:gd name="T24" fmla="*/ 28 w 507"/>
                <a:gd name="T25" fmla="*/ 7 h 117"/>
                <a:gd name="T26" fmla="*/ 29 w 507"/>
                <a:gd name="T27" fmla="*/ 7 h 117"/>
                <a:gd name="T28" fmla="*/ 31 w 507"/>
                <a:gd name="T29" fmla="*/ 6 h 117"/>
                <a:gd name="T30" fmla="*/ 32 w 507"/>
                <a:gd name="T31" fmla="*/ 6 h 117"/>
                <a:gd name="T32" fmla="*/ 32 w 507"/>
                <a:gd name="T33" fmla="*/ 6 h 117"/>
                <a:gd name="T34" fmla="*/ 29 w 507"/>
                <a:gd name="T35" fmla="*/ 6 h 117"/>
                <a:gd name="T36" fmla="*/ 27 w 507"/>
                <a:gd name="T37" fmla="*/ 5 h 117"/>
                <a:gd name="T38" fmla="*/ 25 w 507"/>
                <a:gd name="T39" fmla="*/ 4 h 117"/>
                <a:gd name="T40" fmla="*/ 23 w 507"/>
                <a:gd name="T41" fmla="*/ 3 h 117"/>
                <a:gd name="T42" fmla="*/ 22 w 507"/>
                <a:gd name="T43" fmla="*/ 2 h 117"/>
                <a:gd name="T44" fmla="*/ 20 w 507"/>
                <a:gd name="T45" fmla="*/ 1 h 117"/>
                <a:gd name="T46" fmla="*/ 20 w 507"/>
                <a:gd name="T47" fmla="*/ 0 h 117"/>
                <a:gd name="T48" fmla="*/ 19 w 507"/>
                <a:gd name="T49" fmla="*/ 0 h 117"/>
                <a:gd name="T50" fmla="*/ 13 w 507"/>
                <a:gd name="T51" fmla="*/ 0 h 117"/>
                <a:gd name="T52" fmla="*/ 13 w 507"/>
                <a:gd name="T53" fmla="*/ 0 h 117"/>
                <a:gd name="T54" fmla="*/ 12 w 507"/>
                <a:gd name="T55" fmla="*/ 1 h 117"/>
                <a:gd name="T56" fmla="*/ 11 w 507"/>
                <a:gd name="T57" fmla="*/ 2 h 117"/>
                <a:gd name="T58" fmla="*/ 10 w 507"/>
                <a:gd name="T59" fmla="*/ 3 h 117"/>
                <a:gd name="T60" fmla="*/ 8 w 507"/>
                <a:gd name="T61" fmla="*/ 4 h 117"/>
                <a:gd name="T62" fmla="*/ 6 w 507"/>
                <a:gd name="T63" fmla="*/ 5 h 117"/>
                <a:gd name="T64" fmla="*/ 3 w 507"/>
                <a:gd name="T65" fmla="*/ 6 h 117"/>
                <a:gd name="T66" fmla="*/ 0 w 507"/>
                <a:gd name="T67" fmla="*/ 6 h 1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117">
                  <a:moveTo>
                    <a:pt x="0" y="105"/>
                  </a:moveTo>
                  <a:lnTo>
                    <a:pt x="5" y="107"/>
                  </a:lnTo>
                  <a:lnTo>
                    <a:pt x="21" y="110"/>
                  </a:lnTo>
                  <a:lnTo>
                    <a:pt x="43" y="112"/>
                  </a:lnTo>
                  <a:lnTo>
                    <a:pt x="73" y="113"/>
                  </a:lnTo>
                  <a:lnTo>
                    <a:pt x="111" y="115"/>
                  </a:lnTo>
                  <a:lnTo>
                    <a:pt x="154" y="116"/>
                  </a:lnTo>
                  <a:lnTo>
                    <a:pt x="202" y="117"/>
                  </a:lnTo>
                  <a:lnTo>
                    <a:pt x="252" y="117"/>
                  </a:lnTo>
                  <a:lnTo>
                    <a:pt x="303" y="117"/>
                  </a:lnTo>
                  <a:lnTo>
                    <a:pt x="352" y="116"/>
                  </a:lnTo>
                  <a:lnTo>
                    <a:pt x="396" y="115"/>
                  </a:lnTo>
                  <a:lnTo>
                    <a:pt x="434" y="113"/>
                  </a:lnTo>
                  <a:lnTo>
                    <a:pt x="464" y="112"/>
                  </a:lnTo>
                  <a:lnTo>
                    <a:pt x="486" y="110"/>
                  </a:lnTo>
                  <a:lnTo>
                    <a:pt x="501" y="107"/>
                  </a:lnTo>
                  <a:lnTo>
                    <a:pt x="507" y="105"/>
                  </a:lnTo>
                  <a:lnTo>
                    <a:pt x="462" y="101"/>
                  </a:lnTo>
                  <a:lnTo>
                    <a:pt x="422" y="92"/>
                  </a:lnTo>
                  <a:lnTo>
                    <a:pt x="388" y="78"/>
                  </a:lnTo>
                  <a:lnTo>
                    <a:pt x="362" y="60"/>
                  </a:lnTo>
                  <a:lnTo>
                    <a:pt x="339" y="43"/>
                  </a:lnTo>
                  <a:lnTo>
                    <a:pt x="320" y="25"/>
                  </a:lnTo>
                  <a:lnTo>
                    <a:pt x="309" y="11"/>
                  </a:lnTo>
                  <a:lnTo>
                    <a:pt x="302" y="0"/>
                  </a:lnTo>
                  <a:lnTo>
                    <a:pt x="203" y="0"/>
                  </a:lnTo>
                  <a:lnTo>
                    <a:pt x="196" y="11"/>
                  </a:lnTo>
                  <a:lnTo>
                    <a:pt x="185" y="25"/>
                  </a:lnTo>
                  <a:lnTo>
                    <a:pt x="168" y="43"/>
                  </a:lnTo>
                  <a:lnTo>
                    <a:pt x="145" y="60"/>
                  </a:lnTo>
                  <a:lnTo>
                    <a:pt x="117" y="78"/>
                  </a:lnTo>
                  <a:lnTo>
                    <a:pt x="85" y="92"/>
                  </a:lnTo>
                  <a:lnTo>
                    <a:pt x="45" y="10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BF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1" name="Rectangle 337"/>
            <p:cNvSpPr>
              <a:spLocks noChangeArrowheads="1"/>
            </p:cNvSpPr>
            <p:nvPr/>
          </p:nvSpPr>
          <p:spPr bwMode="auto">
            <a:xfrm>
              <a:off x="4809" y="3851"/>
              <a:ext cx="170" cy="28"/>
            </a:xfrm>
            <a:prstGeom prst="rect">
              <a:avLst/>
            </a:prstGeom>
            <a:solidFill>
              <a:srgbClr val="BF72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vi-VN" alt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2" name="Freeform 338"/>
            <p:cNvSpPr>
              <a:spLocks/>
            </p:cNvSpPr>
            <p:nvPr/>
          </p:nvSpPr>
          <p:spPr bwMode="auto">
            <a:xfrm>
              <a:off x="4847" y="4032"/>
              <a:ext cx="97" cy="26"/>
            </a:xfrm>
            <a:custGeom>
              <a:avLst/>
              <a:gdLst>
                <a:gd name="T0" fmla="*/ 2 w 195"/>
                <a:gd name="T1" fmla="*/ 4 h 51"/>
                <a:gd name="T2" fmla="*/ 0 w 195"/>
                <a:gd name="T3" fmla="*/ 0 h 51"/>
                <a:gd name="T4" fmla="*/ 12 w 195"/>
                <a:gd name="T5" fmla="*/ 0 h 51"/>
                <a:gd name="T6" fmla="*/ 9 w 195"/>
                <a:gd name="T7" fmla="*/ 4 h 51"/>
                <a:gd name="T8" fmla="*/ 2 w 195"/>
                <a:gd name="T9" fmla="*/ 4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51">
                  <a:moveTo>
                    <a:pt x="47" y="51"/>
                  </a:moveTo>
                  <a:lnTo>
                    <a:pt x="0" y="0"/>
                  </a:lnTo>
                  <a:lnTo>
                    <a:pt x="195" y="0"/>
                  </a:lnTo>
                  <a:lnTo>
                    <a:pt x="146" y="51"/>
                  </a:lnTo>
                  <a:lnTo>
                    <a:pt x="47" y="51"/>
                  </a:lnTo>
                  <a:close/>
                </a:path>
              </a:pathLst>
            </a:custGeom>
            <a:solidFill>
              <a:srgbClr val="BF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3" name="Freeform 339"/>
            <p:cNvSpPr>
              <a:spLocks/>
            </p:cNvSpPr>
            <p:nvPr/>
          </p:nvSpPr>
          <p:spPr bwMode="auto">
            <a:xfrm>
              <a:off x="4833" y="3879"/>
              <a:ext cx="124" cy="38"/>
            </a:xfrm>
            <a:custGeom>
              <a:avLst/>
              <a:gdLst>
                <a:gd name="T0" fmla="*/ 0 w 249"/>
                <a:gd name="T1" fmla="*/ 0 h 76"/>
                <a:gd name="T2" fmla="*/ 0 w 249"/>
                <a:gd name="T3" fmla="*/ 1 h 76"/>
                <a:gd name="T4" fmla="*/ 0 w 249"/>
                <a:gd name="T5" fmla="*/ 2 h 76"/>
                <a:gd name="T6" fmla="*/ 1 w 249"/>
                <a:gd name="T7" fmla="*/ 3 h 76"/>
                <a:gd name="T8" fmla="*/ 2 w 249"/>
                <a:gd name="T9" fmla="*/ 4 h 76"/>
                <a:gd name="T10" fmla="*/ 3 w 249"/>
                <a:gd name="T11" fmla="*/ 4 h 76"/>
                <a:gd name="T12" fmla="*/ 4 w 249"/>
                <a:gd name="T13" fmla="*/ 5 h 76"/>
                <a:gd name="T14" fmla="*/ 6 w 249"/>
                <a:gd name="T15" fmla="*/ 5 h 76"/>
                <a:gd name="T16" fmla="*/ 7 w 249"/>
                <a:gd name="T17" fmla="*/ 5 h 76"/>
                <a:gd name="T18" fmla="*/ 9 w 249"/>
                <a:gd name="T19" fmla="*/ 5 h 76"/>
                <a:gd name="T20" fmla="*/ 10 w 249"/>
                <a:gd name="T21" fmla="*/ 5 h 76"/>
                <a:gd name="T22" fmla="*/ 12 w 249"/>
                <a:gd name="T23" fmla="*/ 4 h 76"/>
                <a:gd name="T24" fmla="*/ 13 w 249"/>
                <a:gd name="T25" fmla="*/ 4 h 76"/>
                <a:gd name="T26" fmla="*/ 14 w 249"/>
                <a:gd name="T27" fmla="*/ 3 h 76"/>
                <a:gd name="T28" fmla="*/ 15 w 249"/>
                <a:gd name="T29" fmla="*/ 2 h 76"/>
                <a:gd name="T30" fmla="*/ 15 w 249"/>
                <a:gd name="T31" fmla="*/ 1 h 76"/>
                <a:gd name="T32" fmla="*/ 15 w 249"/>
                <a:gd name="T33" fmla="*/ 0 h 76"/>
                <a:gd name="T34" fmla="*/ 0 w 249"/>
                <a:gd name="T35" fmla="*/ 0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76">
                  <a:moveTo>
                    <a:pt x="0" y="0"/>
                  </a:moveTo>
                  <a:lnTo>
                    <a:pt x="2" y="15"/>
                  </a:lnTo>
                  <a:lnTo>
                    <a:pt x="9" y="29"/>
                  </a:lnTo>
                  <a:lnTo>
                    <a:pt x="21" y="42"/>
                  </a:lnTo>
                  <a:lnTo>
                    <a:pt x="36" y="54"/>
                  </a:lnTo>
                  <a:lnTo>
                    <a:pt x="55" y="63"/>
                  </a:lnTo>
                  <a:lnTo>
                    <a:pt x="75" y="70"/>
                  </a:lnTo>
                  <a:lnTo>
                    <a:pt x="100" y="75"/>
                  </a:lnTo>
                  <a:lnTo>
                    <a:pt x="124" y="76"/>
                  </a:lnTo>
                  <a:lnTo>
                    <a:pt x="149" y="75"/>
                  </a:lnTo>
                  <a:lnTo>
                    <a:pt x="174" y="70"/>
                  </a:lnTo>
                  <a:lnTo>
                    <a:pt x="194" y="63"/>
                  </a:lnTo>
                  <a:lnTo>
                    <a:pt x="213" y="54"/>
                  </a:lnTo>
                  <a:lnTo>
                    <a:pt x="228" y="42"/>
                  </a:lnTo>
                  <a:lnTo>
                    <a:pt x="240" y="29"/>
                  </a:lnTo>
                  <a:lnTo>
                    <a:pt x="247" y="15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4" name="Freeform 340"/>
            <p:cNvSpPr>
              <a:spLocks/>
            </p:cNvSpPr>
            <p:nvPr/>
          </p:nvSpPr>
          <p:spPr bwMode="auto">
            <a:xfrm>
              <a:off x="4843" y="4058"/>
              <a:ext cx="105" cy="37"/>
            </a:xfrm>
            <a:custGeom>
              <a:avLst/>
              <a:gdLst>
                <a:gd name="T0" fmla="*/ 4 w 209"/>
                <a:gd name="T1" fmla="*/ 4 h 75"/>
                <a:gd name="T2" fmla="*/ 2 w 209"/>
                <a:gd name="T3" fmla="*/ 4 h 75"/>
                <a:gd name="T4" fmla="*/ 1 w 209"/>
                <a:gd name="T5" fmla="*/ 3 h 75"/>
                <a:gd name="T6" fmla="*/ 1 w 209"/>
                <a:gd name="T7" fmla="*/ 3 h 75"/>
                <a:gd name="T8" fmla="*/ 0 w 209"/>
                <a:gd name="T9" fmla="*/ 2 h 75"/>
                <a:gd name="T10" fmla="*/ 1 w 209"/>
                <a:gd name="T11" fmla="*/ 1 h 75"/>
                <a:gd name="T12" fmla="*/ 1 w 209"/>
                <a:gd name="T13" fmla="*/ 0 h 75"/>
                <a:gd name="T14" fmla="*/ 2 w 209"/>
                <a:gd name="T15" fmla="*/ 0 h 75"/>
                <a:gd name="T16" fmla="*/ 4 w 209"/>
                <a:gd name="T17" fmla="*/ 0 h 75"/>
                <a:gd name="T18" fmla="*/ 10 w 209"/>
                <a:gd name="T19" fmla="*/ 0 h 75"/>
                <a:gd name="T20" fmla="*/ 12 w 209"/>
                <a:gd name="T21" fmla="*/ 0 h 75"/>
                <a:gd name="T22" fmla="*/ 13 w 209"/>
                <a:gd name="T23" fmla="*/ 0 h 75"/>
                <a:gd name="T24" fmla="*/ 13 w 209"/>
                <a:gd name="T25" fmla="*/ 1 h 75"/>
                <a:gd name="T26" fmla="*/ 14 w 209"/>
                <a:gd name="T27" fmla="*/ 2 h 75"/>
                <a:gd name="T28" fmla="*/ 13 w 209"/>
                <a:gd name="T29" fmla="*/ 3 h 75"/>
                <a:gd name="T30" fmla="*/ 13 w 209"/>
                <a:gd name="T31" fmla="*/ 3 h 75"/>
                <a:gd name="T32" fmla="*/ 12 w 209"/>
                <a:gd name="T33" fmla="*/ 4 h 75"/>
                <a:gd name="T34" fmla="*/ 10 w 209"/>
                <a:gd name="T35" fmla="*/ 4 h 75"/>
                <a:gd name="T36" fmla="*/ 4 w 209"/>
                <a:gd name="T37" fmla="*/ 4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9" h="75">
                  <a:moveTo>
                    <a:pt x="54" y="75"/>
                  </a:moveTo>
                  <a:lnTo>
                    <a:pt x="32" y="72"/>
                  </a:lnTo>
                  <a:lnTo>
                    <a:pt x="15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4"/>
                  </a:lnTo>
                  <a:lnTo>
                    <a:pt x="13" y="12"/>
                  </a:lnTo>
                  <a:lnTo>
                    <a:pt x="30" y="4"/>
                  </a:lnTo>
                  <a:lnTo>
                    <a:pt x="54" y="0"/>
                  </a:lnTo>
                  <a:lnTo>
                    <a:pt x="153" y="0"/>
                  </a:lnTo>
                  <a:lnTo>
                    <a:pt x="177" y="4"/>
                  </a:lnTo>
                  <a:lnTo>
                    <a:pt x="196" y="12"/>
                  </a:lnTo>
                  <a:lnTo>
                    <a:pt x="205" y="24"/>
                  </a:lnTo>
                  <a:lnTo>
                    <a:pt x="209" y="37"/>
                  </a:lnTo>
                  <a:lnTo>
                    <a:pt x="205" y="51"/>
                  </a:lnTo>
                  <a:lnTo>
                    <a:pt x="194" y="63"/>
                  </a:lnTo>
                  <a:lnTo>
                    <a:pt x="177" y="72"/>
                  </a:lnTo>
                  <a:lnTo>
                    <a:pt x="153" y="75"/>
                  </a:lnTo>
                  <a:lnTo>
                    <a:pt x="54" y="75"/>
                  </a:lnTo>
                  <a:close/>
                </a:path>
              </a:pathLst>
            </a:custGeom>
            <a:solidFill>
              <a:srgbClr val="BF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5" name="Freeform 341"/>
            <p:cNvSpPr>
              <a:spLocks/>
            </p:cNvSpPr>
            <p:nvPr/>
          </p:nvSpPr>
          <p:spPr bwMode="auto">
            <a:xfrm>
              <a:off x="4744" y="4147"/>
              <a:ext cx="303" cy="25"/>
            </a:xfrm>
            <a:custGeom>
              <a:avLst/>
              <a:gdLst>
                <a:gd name="T0" fmla="*/ 0 w 605"/>
                <a:gd name="T1" fmla="*/ 2 h 50"/>
                <a:gd name="T2" fmla="*/ 1 w 605"/>
                <a:gd name="T3" fmla="*/ 2 h 50"/>
                <a:gd name="T4" fmla="*/ 1 w 605"/>
                <a:gd name="T5" fmla="*/ 2 h 50"/>
                <a:gd name="T6" fmla="*/ 1 w 605"/>
                <a:gd name="T7" fmla="*/ 2 h 50"/>
                <a:gd name="T8" fmla="*/ 2 w 605"/>
                <a:gd name="T9" fmla="*/ 2 h 50"/>
                <a:gd name="T10" fmla="*/ 3 w 605"/>
                <a:gd name="T11" fmla="*/ 3 h 50"/>
                <a:gd name="T12" fmla="*/ 4 w 605"/>
                <a:gd name="T13" fmla="*/ 3 h 50"/>
                <a:gd name="T14" fmla="*/ 5 w 605"/>
                <a:gd name="T15" fmla="*/ 3 h 50"/>
                <a:gd name="T16" fmla="*/ 6 w 605"/>
                <a:gd name="T17" fmla="*/ 3 h 50"/>
                <a:gd name="T18" fmla="*/ 7 w 605"/>
                <a:gd name="T19" fmla="*/ 3 h 50"/>
                <a:gd name="T20" fmla="*/ 9 w 605"/>
                <a:gd name="T21" fmla="*/ 3 h 50"/>
                <a:gd name="T22" fmla="*/ 10 w 605"/>
                <a:gd name="T23" fmla="*/ 3 h 50"/>
                <a:gd name="T24" fmla="*/ 12 w 605"/>
                <a:gd name="T25" fmla="*/ 3 h 50"/>
                <a:gd name="T26" fmla="*/ 14 w 605"/>
                <a:gd name="T27" fmla="*/ 4 h 50"/>
                <a:gd name="T28" fmla="*/ 16 w 605"/>
                <a:gd name="T29" fmla="*/ 4 h 50"/>
                <a:gd name="T30" fmla="*/ 17 w 605"/>
                <a:gd name="T31" fmla="*/ 4 h 50"/>
                <a:gd name="T32" fmla="*/ 19 w 605"/>
                <a:gd name="T33" fmla="*/ 4 h 50"/>
                <a:gd name="T34" fmla="*/ 21 w 605"/>
                <a:gd name="T35" fmla="*/ 4 h 50"/>
                <a:gd name="T36" fmla="*/ 23 w 605"/>
                <a:gd name="T37" fmla="*/ 4 h 50"/>
                <a:gd name="T38" fmla="*/ 25 w 605"/>
                <a:gd name="T39" fmla="*/ 4 h 50"/>
                <a:gd name="T40" fmla="*/ 27 w 605"/>
                <a:gd name="T41" fmla="*/ 3 h 50"/>
                <a:gd name="T42" fmla="*/ 28 w 605"/>
                <a:gd name="T43" fmla="*/ 3 h 50"/>
                <a:gd name="T44" fmla="*/ 30 w 605"/>
                <a:gd name="T45" fmla="*/ 3 h 50"/>
                <a:gd name="T46" fmla="*/ 31 w 605"/>
                <a:gd name="T47" fmla="*/ 3 h 50"/>
                <a:gd name="T48" fmla="*/ 33 w 605"/>
                <a:gd name="T49" fmla="*/ 3 h 50"/>
                <a:gd name="T50" fmla="*/ 34 w 605"/>
                <a:gd name="T51" fmla="*/ 3 h 50"/>
                <a:gd name="T52" fmla="*/ 35 w 605"/>
                <a:gd name="T53" fmla="*/ 3 h 50"/>
                <a:gd name="T54" fmla="*/ 36 w 605"/>
                <a:gd name="T55" fmla="*/ 3 h 50"/>
                <a:gd name="T56" fmla="*/ 37 w 605"/>
                <a:gd name="T57" fmla="*/ 2 h 50"/>
                <a:gd name="T58" fmla="*/ 37 w 605"/>
                <a:gd name="T59" fmla="*/ 2 h 50"/>
                <a:gd name="T60" fmla="*/ 38 w 605"/>
                <a:gd name="T61" fmla="*/ 2 h 50"/>
                <a:gd name="T62" fmla="*/ 38 w 605"/>
                <a:gd name="T63" fmla="*/ 2 h 50"/>
                <a:gd name="T64" fmla="*/ 38 w 605"/>
                <a:gd name="T65" fmla="*/ 2 h 50"/>
                <a:gd name="T66" fmla="*/ 35 w 605"/>
                <a:gd name="T67" fmla="*/ 0 h 50"/>
                <a:gd name="T68" fmla="*/ 35 w 605"/>
                <a:gd name="T69" fmla="*/ 1 h 50"/>
                <a:gd name="T70" fmla="*/ 34 w 605"/>
                <a:gd name="T71" fmla="*/ 1 h 50"/>
                <a:gd name="T72" fmla="*/ 33 w 605"/>
                <a:gd name="T73" fmla="*/ 1 h 50"/>
                <a:gd name="T74" fmla="*/ 31 w 605"/>
                <a:gd name="T75" fmla="*/ 1 h 50"/>
                <a:gd name="T76" fmla="*/ 28 w 605"/>
                <a:gd name="T77" fmla="*/ 1 h 50"/>
                <a:gd name="T78" fmla="*/ 26 w 605"/>
                <a:gd name="T79" fmla="*/ 1 h 50"/>
                <a:gd name="T80" fmla="*/ 22 w 605"/>
                <a:gd name="T81" fmla="*/ 1 h 50"/>
                <a:gd name="T82" fmla="*/ 19 w 605"/>
                <a:gd name="T83" fmla="*/ 1 h 50"/>
                <a:gd name="T84" fmla="*/ 16 w 605"/>
                <a:gd name="T85" fmla="*/ 1 h 50"/>
                <a:gd name="T86" fmla="*/ 13 w 605"/>
                <a:gd name="T87" fmla="*/ 1 h 50"/>
                <a:gd name="T88" fmla="*/ 10 w 605"/>
                <a:gd name="T89" fmla="*/ 1 h 50"/>
                <a:gd name="T90" fmla="*/ 8 w 605"/>
                <a:gd name="T91" fmla="*/ 1 h 50"/>
                <a:gd name="T92" fmla="*/ 6 w 605"/>
                <a:gd name="T93" fmla="*/ 1 h 50"/>
                <a:gd name="T94" fmla="*/ 5 w 605"/>
                <a:gd name="T95" fmla="*/ 1 h 50"/>
                <a:gd name="T96" fmla="*/ 4 w 605"/>
                <a:gd name="T97" fmla="*/ 1 h 50"/>
                <a:gd name="T98" fmla="*/ 4 w 605"/>
                <a:gd name="T99" fmla="*/ 0 h 50"/>
                <a:gd name="T100" fmla="*/ 0 w 605"/>
                <a:gd name="T101" fmla="*/ 2 h 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05" h="50">
                  <a:moveTo>
                    <a:pt x="0" y="20"/>
                  </a:moveTo>
                  <a:lnTo>
                    <a:pt x="2" y="24"/>
                  </a:lnTo>
                  <a:lnTo>
                    <a:pt x="5" y="26"/>
                  </a:lnTo>
                  <a:lnTo>
                    <a:pt x="13" y="29"/>
                  </a:lnTo>
                  <a:lnTo>
                    <a:pt x="24" y="32"/>
                  </a:lnTo>
                  <a:lnTo>
                    <a:pt x="36" y="35"/>
                  </a:lnTo>
                  <a:lnTo>
                    <a:pt x="51" y="37"/>
                  </a:lnTo>
                  <a:lnTo>
                    <a:pt x="70" y="39"/>
                  </a:lnTo>
                  <a:lnTo>
                    <a:pt x="88" y="41"/>
                  </a:lnTo>
                  <a:lnTo>
                    <a:pt x="109" y="43"/>
                  </a:lnTo>
                  <a:lnTo>
                    <a:pt x="134" y="44"/>
                  </a:lnTo>
                  <a:lnTo>
                    <a:pt x="158" y="47"/>
                  </a:lnTo>
                  <a:lnTo>
                    <a:pt x="185" y="48"/>
                  </a:lnTo>
                  <a:lnTo>
                    <a:pt x="213" y="49"/>
                  </a:lnTo>
                  <a:lnTo>
                    <a:pt x="241" y="49"/>
                  </a:lnTo>
                  <a:lnTo>
                    <a:pt x="271" y="50"/>
                  </a:lnTo>
                  <a:lnTo>
                    <a:pt x="301" y="50"/>
                  </a:lnTo>
                  <a:lnTo>
                    <a:pt x="332" y="50"/>
                  </a:lnTo>
                  <a:lnTo>
                    <a:pt x="362" y="49"/>
                  </a:lnTo>
                  <a:lnTo>
                    <a:pt x="392" y="49"/>
                  </a:lnTo>
                  <a:lnTo>
                    <a:pt x="420" y="48"/>
                  </a:lnTo>
                  <a:lnTo>
                    <a:pt x="447" y="47"/>
                  </a:lnTo>
                  <a:lnTo>
                    <a:pt x="471" y="44"/>
                  </a:lnTo>
                  <a:lnTo>
                    <a:pt x="494" y="43"/>
                  </a:lnTo>
                  <a:lnTo>
                    <a:pt x="516" y="41"/>
                  </a:lnTo>
                  <a:lnTo>
                    <a:pt x="535" y="39"/>
                  </a:lnTo>
                  <a:lnTo>
                    <a:pt x="554" y="37"/>
                  </a:lnTo>
                  <a:lnTo>
                    <a:pt x="569" y="35"/>
                  </a:lnTo>
                  <a:lnTo>
                    <a:pt x="581" y="32"/>
                  </a:lnTo>
                  <a:lnTo>
                    <a:pt x="592" y="29"/>
                  </a:lnTo>
                  <a:lnTo>
                    <a:pt x="599" y="26"/>
                  </a:lnTo>
                  <a:lnTo>
                    <a:pt x="603" y="24"/>
                  </a:lnTo>
                  <a:lnTo>
                    <a:pt x="605" y="20"/>
                  </a:lnTo>
                  <a:lnTo>
                    <a:pt x="556" y="0"/>
                  </a:lnTo>
                  <a:lnTo>
                    <a:pt x="550" y="2"/>
                  </a:lnTo>
                  <a:lnTo>
                    <a:pt x="535" y="5"/>
                  </a:lnTo>
                  <a:lnTo>
                    <a:pt x="513" y="7"/>
                  </a:lnTo>
                  <a:lnTo>
                    <a:pt x="483" y="8"/>
                  </a:lnTo>
                  <a:lnTo>
                    <a:pt x="445" y="10"/>
                  </a:lnTo>
                  <a:lnTo>
                    <a:pt x="401" y="11"/>
                  </a:lnTo>
                  <a:lnTo>
                    <a:pt x="352" y="12"/>
                  </a:lnTo>
                  <a:lnTo>
                    <a:pt x="301" y="12"/>
                  </a:lnTo>
                  <a:lnTo>
                    <a:pt x="251" y="12"/>
                  </a:lnTo>
                  <a:lnTo>
                    <a:pt x="203" y="11"/>
                  </a:lnTo>
                  <a:lnTo>
                    <a:pt x="160" y="10"/>
                  </a:lnTo>
                  <a:lnTo>
                    <a:pt x="122" y="8"/>
                  </a:lnTo>
                  <a:lnTo>
                    <a:pt x="92" y="7"/>
                  </a:lnTo>
                  <a:lnTo>
                    <a:pt x="70" y="5"/>
                  </a:lnTo>
                  <a:lnTo>
                    <a:pt x="54" y="2"/>
                  </a:lnTo>
                  <a:lnTo>
                    <a:pt x="49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BF7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6" name="Freeform 342"/>
            <p:cNvSpPr>
              <a:spLocks/>
            </p:cNvSpPr>
            <p:nvPr/>
          </p:nvSpPr>
          <p:spPr bwMode="auto">
            <a:xfrm>
              <a:off x="4865" y="3581"/>
              <a:ext cx="59" cy="270"/>
            </a:xfrm>
            <a:custGeom>
              <a:avLst/>
              <a:gdLst>
                <a:gd name="T0" fmla="*/ 7 w 119"/>
                <a:gd name="T1" fmla="*/ 34 h 540"/>
                <a:gd name="T2" fmla="*/ 7 w 119"/>
                <a:gd name="T3" fmla="*/ 28 h 540"/>
                <a:gd name="T4" fmla="*/ 7 w 119"/>
                <a:gd name="T5" fmla="*/ 22 h 540"/>
                <a:gd name="T6" fmla="*/ 7 w 119"/>
                <a:gd name="T7" fmla="*/ 17 h 540"/>
                <a:gd name="T8" fmla="*/ 7 w 119"/>
                <a:gd name="T9" fmla="*/ 13 h 540"/>
                <a:gd name="T10" fmla="*/ 6 w 119"/>
                <a:gd name="T11" fmla="*/ 9 h 540"/>
                <a:gd name="T12" fmla="*/ 6 w 119"/>
                <a:gd name="T13" fmla="*/ 6 h 540"/>
                <a:gd name="T14" fmla="*/ 5 w 119"/>
                <a:gd name="T15" fmla="*/ 3 h 540"/>
                <a:gd name="T16" fmla="*/ 3 w 119"/>
                <a:gd name="T17" fmla="*/ 0 h 540"/>
                <a:gd name="T18" fmla="*/ 3 w 119"/>
                <a:gd name="T19" fmla="*/ 0 h 540"/>
                <a:gd name="T20" fmla="*/ 2 w 119"/>
                <a:gd name="T21" fmla="*/ 3 h 540"/>
                <a:gd name="T22" fmla="*/ 1 w 119"/>
                <a:gd name="T23" fmla="*/ 6 h 540"/>
                <a:gd name="T24" fmla="*/ 0 w 119"/>
                <a:gd name="T25" fmla="*/ 9 h 540"/>
                <a:gd name="T26" fmla="*/ 0 w 119"/>
                <a:gd name="T27" fmla="*/ 13 h 540"/>
                <a:gd name="T28" fmla="*/ 0 w 119"/>
                <a:gd name="T29" fmla="*/ 17 h 540"/>
                <a:gd name="T30" fmla="*/ 0 w 119"/>
                <a:gd name="T31" fmla="*/ 22 h 540"/>
                <a:gd name="T32" fmla="*/ 0 w 119"/>
                <a:gd name="T33" fmla="*/ 28 h 540"/>
                <a:gd name="T34" fmla="*/ 0 w 119"/>
                <a:gd name="T35" fmla="*/ 34 h 540"/>
                <a:gd name="T36" fmla="*/ 7 w 119"/>
                <a:gd name="T37" fmla="*/ 34 h 5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9" h="540">
                  <a:moveTo>
                    <a:pt x="117" y="540"/>
                  </a:moveTo>
                  <a:lnTo>
                    <a:pt x="117" y="437"/>
                  </a:lnTo>
                  <a:lnTo>
                    <a:pt x="119" y="347"/>
                  </a:lnTo>
                  <a:lnTo>
                    <a:pt x="117" y="267"/>
                  </a:lnTo>
                  <a:lnTo>
                    <a:pt x="115" y="198"/>
                  </a:lnTo>
                  <a:lnTo>
                    <a:pt x="110" y="137"/>
                  </a:lnTo>
                  <a:lnTo>
                    <a:pt x="98" y="85"/>
                  </a:lnTo>
                  <a:lnTo>
                    <a:pt x="81" y="39"/>
                  </a:lnTo>
                  <a:lnTo>
                    <a:pt x="59" y="0"/>
                  </a:lnTo>
                  <a:lnTo>
                    <a:pt x="36" y="39"/>
                  </a:lnTo>
                  <a:lnTo>
                    <a:pt x="21" y="85"/>
                  </a:lnTo>
                  <a:lnTo>
                    <a:pt x="10" y="137"/>
                  </a:lnTo>
                  <a:lnTo>
                    <a:pt x="4" y="198"/>
                  </a:lnTo>
                  <a:lnTo>
                    <a:pt x="0" y="267"/>
                  </a:lnTo>
                  <a:lnTo>
                    <a:pt x="0" y="347"/>
                  </a:lnTo>
                  <a:lnTo>
                    <a:pt x="0" y="437"/>
                  </a:lnTo>
                  <a:lnTo>
                    <a:pt x="0" y="540"/>
                  </a:lnTo>
                  <a:lnTo>
                    <a:pt x="117" y="540"/>
                  </a:lnTo>
                  <a:close/>
                </a:path>
              </a:pathLst>
            </a:custGeom>
            <a:solidFill>
              <a:srgbClr val="008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7" name="Freeform 343"/>
            <p:cNvSpPr>
              <a:spLocks/>
            </p:cNvSpPr>
            <p:nvPr/>
          </p:nvSpPr>
          <p:spPr bwMode="auto">
            <a:xfrm>
              <a:off x="4862" y="3484"/>
              <a:ext cx="65" cy="97"/>
            </a:xfrm>
            <a:custGeom>
              <a:avLst/>
              <a:gdLst>
                <a:gd name="T0" fmla="*/ 4 w 131"/>
                <a:gd name="T1" fmla="*/ 12 h 195"/>
                <a:gd name="T2" fmla="*/ 6 w 131"/>
                <a:gd name="T3" fmla="*/ 10 h 195"/>
                <a:gd name="T4" fmla="*/ 8 w 131"/>
                <a:gd name="T5" fmla="*/ 9 h 195"/>
                <a:gd name="T6" fmla="*/ 8 w 131"/>
                <a:gd name="T7" fmla="*/ 7 h 195"/>
                <a:gd name="T8" fmla="*/ 7 w 131"/>
                <a:gd name="T9" fmla="*/ 6 h 195"/>
                <a:gd name="T10" fmla="*/ 6 w 131"/>
                <a:gd name="T11" fmla="*/ 4 h 195"/>
                <a:gd name="T12" fmla="*/ 5 w 131"/>
                <a:gd name="T13" fmla="*/ 2 h 195"/>
                <a:gd name="T14" fmla="*/ 4 w 131"/>
                <a:gd name="T15" fmla="*/ 1 h 195"/>
                <a:gd name="T16" fmla="*/ 4 w 131"/>
                <a:gd name="T17" fmla="*/ 0 h 195"/>
                <a:gd name="T18" fmla="*/ 3 w 131"/>
                <a:gd name="T19" fmla="*/ 1 h 195"/>
                <a:gd name="T20" fmla="*/ 2 w 131"/>
                <a:gd name="T21" fmla="*/ 2 h 195"/>
                <a:gd name="T22" fmla="*/ 1 w 131"/>
                <a:gd name="T23" fmla="*/ 4 h 195"/>
                <a:gd name="T24" fmla="*/ 0 w 131"/>
                <a:gd name="T25" fmla="*/ 6 h 195"/>
                <a:gd name="T26" fmla="*/ 0 w 131"/>
                <a:gd name="T27" fmla="*/ 7 h 195"/>
                <a:gd name="T28" fmla="*/ 0 w 131"/>
                <a:gd name="T29" fmla="*/ 9 h 195"/>
                <a:gd name="T30" fmla="*/ 1 w 131"/>
                <a:gd name="T31" fmla="*/ 10 h 195"/>
                <a:gd name="T32" fmla="*/ 4 w 131"/>
                <a:gd name="T33" fmla="*/ 12 h 1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195">
                  <a:moveTo>
                    <a:pt x="65" y="195"/>
                  </a:moveTo>
                  <a:lnTo>
                    <a:pt x="108" y="175"/>
                  </a:lnTo>
                  <a:lnTo>
                    <a:pt x="129" y="151"/>
                  </a:lnTo>
                  <a:lnTo>
                    <a:pt x="131" y="125"/>
                  </a:lnTo>
                  <a:lnTo>
                    <a:pt x="121" y="97"/>
                  </a:lnTo>
                  <a:lnTo>
                    <a:pt x="104" y="70"/>
                  </a:lnTo>
                  <a:lnTo>
                    <a:pt x="85" y="42"/>
                  </a:lnTo>
                  <a:lnTo>
                    <a:pt x="70" y="20"/>
                  </a:lnTo>
                  <a:lnTo>
                    <a:pt x="65" y="0"/>
                  </a:lnTo>
                  <a:lnTo>
                    <a:pt x="59" y="20"/>
                  </a:lnTo>
                  <a:lnTo>
                    <a:pt x="44" y="42"/>
                  </a:lnTo>
                  <a:lnTo>
                    <a:pt x="25" y="70"/>
                  </a:lnTo>
                  <a:lnTo>
                    <a:pt x="10" y="97"/>
                  </a:lnTo>
                  <a:lnTo>
                    <a:pt x="0" y="125"/>
                  </a:lnTo>
                  <a:lnTo>
                    <a:pt x="2" y="151"/>
                  </a:lnTo>
                  <a:lnTo>
                    <a:pt x="23" y="175"/>
                  </a:lnTo>
                  <a:lnTo>
                    <a:pt x="65" y="195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8" name="Freeform 344"/>
            <p:cNvSpPr>
              <a:spLocks/>
            </p:cNvSpPr>
            <p:nvPr/>
          </p:nvSpPr>
          <p:spPr bwMode="auto">
            <a:xfrm>
              <a:off x="5394" y="3518"/>
              <a:ext cx="91" cy="143"/>
            </a:xfrm>
            <a:custGeom>
              <a:avLst/>
              <a:gdLst>
                <a:gd name="T0" fmla="*/ 9 w 183"/>
                <a:gd name="T1" fmla="*/ 18 h 285"/>
                <a:gd name="T2" fmla="*/ 8 w 183"/>
                <a:gd name="T3" fmla="*/ 18 h 285"/>
                <a:gd name="T4" fmla="*/ 8 w 183"/>
                <a:gd name="T5" fmla="*/ 18 h 285"/>
                <a:gd name="T6" fmla="*/ 8 w 183"/>
                <a:gd name="T7" fmla="*/ 18 h 285"/>
                <a:gd name="T8" fmla="*/ 8 w 183"/>
                <a:gd name="T9" fmla="*/ 18 h 285"/>
                <a:gd name="T10" fmla="*/ 9 w 183"/>
                <a:gd name="T11" fmla="*/ 15 h 285"/>
                <a:gd name="T12" fmla="*/ 10 w 183"/>
                <a:gd name="T13" fmla="*/ 12 h 285"/>
                <a:gd name="T14" fmla="*/ 9 w 183"/>
                <a:gd name="T15" fmla="*/ 10 h 285"/>
                <a:gd name="T16" fmla="*/ 8 w 183"/>
                <a:gd name="T17" fmla="*/ 8 h 285"/>
                <a:gd name="T18" fmla="*/ 6 w 183"/>
                <a:gd name="T19" fmla="*/ 5 h 285"/>
                <a:gd name="T20" fmla="*/ 4 w 183"/>
                <a:gd name="T21" fmla="*/ 4 h 285"/>
                <a:gd name="T22" fmla="*/ 1 w 183"/>
                <a:gd name="T23" fmla="*/ 2 h 285"/>
                <a:gd name="T24" fmla="*/ 0 w 183"/>
                <a:gd name="T25" fmla="*/ 0 h 285"/>
                <a:gd name="T26" fmla="*/ 2 w 183"/>
                <a:gd name="T27" fmla="*/ 1 h 285"/>
                <a:gd name="T28" fmla="*/ 4 w 183"/>
                <a:gd name="T29" fmla="*/ 3 h 285"/>
                <a:gd name="T30" fmla="*/ 7 w 183"/>
                <a:gd name="T31" fmla="*/ 5 h 285"/>
                <a:gd name="T32" fmla="*/ 9 w 183"/>
                <a:gd name="T33" fmla="*/ 8 h 285"/>
                <a:gd name="T34" fmla="*/ 10 w 183"/>
                <a:gd name="T35" fmla="*/ 11 h 285"/>
                <a:gd name="T36" fmla="*/ 11 w 183"/>
                <a:gd name="T37" fmla="*/ 13 h 285"/>
                <a:gd name="T38" fmla="*/ 10 w 183"/>
                <a:gd name="T39" fmla="*/ 16 h 285"/>
                <a:gd name="T40" fmla="*/ 9 w 183"/>
                <a:gd name="T41" fmla="*/ 18 h 28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3" h="285">
                  <a:moveTo>
                    <a:pt x="145" y="285"/>
                  </a:moveTo>
                  <a:lnTo>
                    <a:pt x="143" y="285"/>
                  </a:lnTo>
                  <a:lnTo>
                    <a:pt x="141" y="281"/>
                  </a:lnTo>
                  <a:lnTo>
                    <a:pt x="138" y="279"/>
                  </a:lnTo>
                  <a:lnTo>
                    <a:pt x="136" y="278"/>
                  </a:lnTo>
                  <a:lnTo>
                    <a:pt x="158" y="233"/>
                  </a:lnTo>
                  <a:lnTo>
                    <a:pt x="162" y="191"/>
                  </a:lnTo>
                  <a:lnTo>
                    <a:pt x="149" y="151"/>
                  </a:lnTo>
                  <a:lnTo>
                    <a:pt x="128" y="113"/>
                  </a:lnTo>
                  <a:lnTo>
                    <a:pt x="98" y="79"/>
                  </a:lnTo>
                  <a:lnTo>
                    <a:pt x="64" y="49"/>
                  </a:lnTo>
                  <a:lnTo>
                    <a:pt x="30" y="21"/>
                  </a:lnTo>
                  <a:lnTo>
                    <a:pt x="0" y="0"/>
                  </a:lnTo>
                  <a:lnTo>
                    <a:pt x="38" y="12"/>
                  </a:lnTo>
                  <a:lnTo>
                    <a:pt x="77" y="37"/>
                  </a:lnTo>
                  <a:lnTo>
                    <a:pt x="117" y="73"/>
                  </a:lnTo>
                  <a:lnTo>
                    <a:pt x="149" y="115"/>
                  </a:lnTo>
                  <a:lnTo>
                    <a:pt x="173" y="161"/>
                  </a:lnTo>
                  <a:lnTo>
                    <a:pt x="183" y="206"/>
                  </a:lnTo>
                  <a:lnTo>
                    <a:pt x="175" y="249"/>
                  </a:lnTo>
                  <a:lnTo>
                    <a:pt x="145" y="2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29" name="Freeform 345"/>
            <p:cNvSpPr>
              <a:spLocks/>
            </p:cNvSpPr>
            <p:nvPr/>
          </p:nvSpPr>
          <p:spPr bwMode="auto">
            <a:xfrm>
              <a:off x="5360" y="3540"/>
              <a:ext cx="82" cy="10"/>
            </a:xfrm>
            <a:custGeom>
              <a:avLst/>
              <a:gdLst>
                <a:gd name="T0" fmla="*/ 0 w 164"/>
                <a:gd name="T1" fmla="*/ 0 h 22"/>
                <a:gd name="T2" fmla="*/ 1 w 164"/>
                <a:gd name="T3" fmla="*/ 0 h 22"/>
                <a:gd name="T4" fmla="*/ 2 w 164"/>
                <a:gd name="T5" fmla="*/ 0 h 22"/>
                <a:gd name="T6" fmla="*/ 3 w 164"/>
                <a:gd name="T7" fmla="*/ 0 h 22"/>
                <a:gd name="T8" fmla="*/ 5 w 164"/>
                <a:gd name="T9" fmla="*/ 0 h 22"/>
                <a:gd name="T10" fmla="*/ 6 w 164"/>
                <a:gd name="T11" fmla="*/ 0 h 22"/>
                <a:gd name="T12" fmla="*/ 8 w 164"/>
                <a:gd name="T13" fmla="*/ 0 h 22"/>
                <a:gd name="T14" fmla="*/ 10 w 164"/>
                <a:gd name="T15" fmla="*/ 0 h 22"/>
                <a:gd name="T16" fmla="*/ 11 w 164"/>
                <a:gd name="T17" fmla="*/ 1 h 22"/>
                <a:gd name="T18" fmla="*/ 10 w 164"/>
                <a:gd name="T19" fmla="*/ 1 h 22"/>
                <a:gd name="T20" fmla="*/ 8 w 164"/>
                <a:gd name="T21" fmla="*/ 0 h 22"/>
                <a:gd name="T22" fmla="*/ 6 w 164"/>
                <a:gd name="T23" fmla="*/ 0 h 22"/>
                <a:gd name="T24" fmla="*/ 5 w 164"/>
                <a:gd name="T25" fmla="*/ 0 h 22"/>
                <a:gd name="T26" fmla="*/ 3 w 164"/>
                <a:gd name="T27" fmla="*/ 0 h 22"/>
                <a:gd name="T28" fmla="*/ 2 w 164"/>
                <a:gd name="T29" fmla="*/ 0 h 22"/>
                <a:gd name="T30" fmla="*/ 1 w 164"/>
                <a:gd name="T31" fmla="*/ 0 h 22"/>
                <a:gd name="T32" fmla="*/ 0 w 164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22">
                  <a:moveTo>
                    <a:pt x="0" y="2"/>
                  </a:moveTo>
                  <a:lnTo>
                    <a:pt x="6" y="0"/>
                  </a:lnTo>
                  <a:lnTo>
                    <a:pt x="21" y="0"/>
                  </a:lnTo>
                  <a:lnTo>
                    <a:pt x="42" y="0"/>
                  </a:lnTo>
                  <a:lnTo>
                    <a:pt x="68" y="1"/>
                  </a:lnTo>
                  <a:lnTo>
                    <a:pt x="94" y="3"/>
                  </a:lnTo>
                  <a:lnTo>
                    <a:pt x="121" y="8"/>
                  </a:lnTo>
                  <a:lnTo>
                    <a:pt x="145" y="14"/>
                  </a:lnTo>
                  <a:lnTo>
                    <a:pt x="164" y="22"/>
                  </a:lnTo>
                  <a:lnTo>
                    <a:pt x="145" y="20"/>
                  </a:lnTo>
                  <a:lnTo>
                    <a:pt x="123" y="16"/>
                  </a:lnTo>
                  <a:lnTo>
                    <a:pt x="94" y="14"/>
                  </a:lnTo>
                  <a:lnTo>
                    <a:pt x="68" y="12"/>
                  </a:lnTo>
                  <a:lnTo>
                    <a:pt x="42" y="10"/>
                  </a:lnTo>
                  <a:lnTo>
                    <a:pt x="21" y="7"/>
                  </a:lnTo>
                  <a:lnTo>
                    <a:pt x="6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0" name="Freeform 346"/>
            <p:cNvSpPr>
              <a:spLocks/>
            </p:cNvSpPr>
            <p:nvPr/>
          </p:nvSpPr>
          <p:spPr bwMode="auto">
            <a:xfrm>
              <a:off x="5357" y="3548"/>
              <a:ext cx="98" cy="15"/>
            </a:xfrm>
            <a:custGeom>
              <a:avLst/>
              <a:gdLst>
                <a:gd name="T0" fmla="*/ 0 w 197"/>
                <a:gd name="T1" fmla="*/ 1 h 30"/>
                <a:gd name="T2" fmla="*/ 0 w 197"/>
                <a:gd name="T3" fmla="*/ 1 h 30"/>
                <a:gd name="T4" fmla="*/ 1 w 197"/>
                <a:gd name="T5" fmla="*/ 0 h 30"/>
                <a:gd name="T6" fmla="*/ 3 w 197"/>
                <a:gd name="T7" fmla="*/ 1 h 30"/>
                <a:gd name="T8" fmla="*/ 5 w 197"/>
                <a:gd name="T9" fmla="*/ 1 h 30"/>
                <a:gd name="T10" fmla="*/ 7 w 197"/>
                <a:gd name="T11" fmla="*/ 1 h 30"/>
                <a:gd name="T12" fmla="*/ 9 w 197"/>
                <a:gd name="T13" fmla="*/ 1 h 30"/>
                <a:gd name="T14" fmla="*/ 11 w 197"/>
                <a:gd name="T15" fmla="*/ 2 h 30"/>
                <a:gd name="T16" fmla="*/ 12 w 197"/>
                <a:gd name="T17" fmla="*/ 2 h 30"/>
                <a:gd name="T18" fmla="*/ 11 w 197"/>
                <a:gd name="T19" fmla="*/ 2 h 30"/>
                <a:gd name="T20" fmla="*/ 9 w 197"/>
                <a:gd name="T21" fmla="*/ 2 h 30"/>
                <a:gd name="T22" fmla="*/ 7 w 197"/>
                <a:gd name="T23" fmla="*/ 2 h 30"/>
                <a:gd name="T24" fmla="*/ 5 w 197"/>
                <a:gd name="T25" fmla="*/ 2 h 30"/>
                <a:gd name="T26" fmla="*/ 3 w 197"/>
                <a:gd name="T27" fmla="*/ 1 h 30"/>
                <a:gd name="T28" fmla="*/ 1 w 197"/>
                <a:gd name="T29" fmla="*/ 1 h 30"/>
                <a:gd name="T30" fmla="*/ 0 w 197"/>
                <a:gd name="T31" fmla="*/ 1 h 30"/>
                <a:gd name="T32" fmla="*/ 0 w 197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7" h="30">
                  <a:moveTo>
                    <a:pt x="0" y="4"/>
                  </a:moveTo>
                  <a:lnTo>
                    <a:pt x="8" y="2"/>
                  </a:lnTo>
                  <a:lnTo>
                    <a:pt x="25" y="0"/>
                  </a:lnTo>
                  <a:lnTo>
                    <a:pt x="51" y="2"/>
                  </a:lnTo>
                  <a:lnTo>
                    <a:pt x="83" y="5"/>
                  </a:lnTo>
                  <a:lnTo>
                    <a:pt x="115" y="9"/>
                  </a:lnTo>
                  <a:lnTo>
                    <a:pt x="148" y="16"/>
                  </a:lnTo>
                  <a:lnTo>
                    <a:pt x="176" y="22"/>
                  </a:lnTo>
                  <a:lnTo>
                    <a:pt x="197" y="30"/>
                  </a:lnTo>
                  <a:lnTo>
                    <a:pt x="181" y="28"/>
                  </a:lnTo>
                  <a:lnTo>
                    <a:pt x="155" y="24"/>
                  </a:lnTo>
                  <a:lnTo>
                    <a:pt x="123" y="22"/>
                  </a:lnTo>
                  <a:lnTo>
                    <a:pt x="89" y="18"/>
                  </a:lnTo>
                  <a:lnTo>
                    <a:pt x="55" y="15"/>
                  </a:lnTo>
                  <a:lnTo>
                    <a:pt x="27" y="11"/>
                  </a:lnTo>
                  <a:lnTo>
                    <a:pt x="8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1" name="Freeform 347"/>
            <p:cNvSpPr>
              <a:spLocks/>
            </p:cNvSpPr>
            <p:nvPr/>
          </p:nvSpPr>
          <p:spPr bwMode="auto">
            <a:xfrm>
              <a:off x="5369" y="3572"/>
              <a:ext cx="102" cy="12"/>
            </a:xfrm>
            <a:custGeom>
              <a:avLst/>
              <a:gdLst>
                <a:gd name="T0" fmla="*/ 0 w 204"/>
                <a:gd name="T1" fmla="*/ 1 h 23"/>
                <a:gd name="T2" fmla="*/ 1 w 204"/>
                <a:gd name="T3" fmla="*/ 1 h 23"/>
                <a:gd name="T4" fmla="*/ 2 w 204"/>
                <a:gd name="T5" fmla="*/ 0 h 23"/>
                <a:gd name="T6" fmla="*/ 4 w 204"/>
                <a:gd name="T7" fmla="*/ 0 h 23"/>
                <a:gd name="T8" fmla="*/ 6 w 204"/>
                <a:gd name="T9" fmla="*/ 1 h 23"/>
                <a:gd name="T10" fmla="*/ 8 w 204"/>
                <a:gd name="T11" fmla="*/ 1 h 23"/>
                <a:gd name="T12" fmla="*/ 10 w 204"/>
                <a:gd name="T13" fmla="*/ 1 h 23"/>
                <a:gd name="T14" fmla="*/ 12 w 204"/>
                <a:gd name="T15" fmla="*/ 1 h 23"/>
                <a:gd name="T16" fmla="*/ 13 w 204"/>
                <a:gd name="T17" fmla="*/ 2 h 23"/>
                <a:gd name="T18" fmla="*/ 12 w 204"/>
                <a:gd name="T19" fmla="*/ 2 h 23"/>
                <a:gd name="T20" fmla="*/ 11 w 204"/>
                <a:gd name="T21" fmla="*/ 2 h 23"/>
                <a:gd name="T22" fmla="*/ 8 w 204"/>
                <a:gd name="T23" fmla="*/ 2 h 23"/>
                <a:gd name="T24" fmla="*/ 6 w 204"/>
                <a:gd name="T25" fmla="*/ 2 h 23"/>
                <a:gd name="T26" fmla="*/ 4 w 204"/>
                <a:gd name="T27" fmla="*/ 1 h 23"/>
                <a:gd name="T28" fmla="*/ 2 w 204"/>
                <a:gd name="T29" fmla="*/ 1 h 23"/>
                <a:gd name="T30" fmla="*/ 1 w 204"/>
                <a:gd name="T31" fmla="*/ 1 h 23"/>
                <a:gd name="T32" fmla="*/ 0 w 20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4" h="23">
                  <a:moveTo>
                    <a:pt x="0" y="5"/>
                  </a:moveTo>
                  <a:lnTo>
                    <a:pt x="8" y="1"/>
                  </a:lnTo>
                  <a:lnTo>
                    <a:pt x="28" y="0"/>
                  </a:lnTo>
                  <a:lnTo>
                    <a:pt x="57" y="0"/>
                  </a:lnTo>
                  <a:lnTo>
                    <a:pt x="90" y="2"/>
                  </a:lnTo>
                  <a:lnTo>
                    <a:pt x="124" y="6"/>
                  </a:lnTo>
                  <a:lnTo>
                    <a:pt x="158" y="10"/>
                  </a:lnTo>
                  <a:lnTo>
                    <a:pt x="185" y="16"/>
                  </a:lnTo>
                  <a:lnTo>
                    <a:pt x="204" y="23"/>
                  </a:lnTo>
                  <a:lnTo>
                    <a:pt x="189" y="22"/>
                  </a:lnTo>
                  <a:lnTo>
                    <a:pt x="162" y="21"/>
                  </a:lnTo>
                  <a:lnTo>
                    <a:pt x="128" y="19"/>
                  </a:lnTo>
                  <a:lnTo>
                    <a:pt x="92" y="17"/>
                  </a:lnTo>
                  <a:lnTo>
                    <a:pt x="58" y="13"/>
                  </a:lnTo>
                  <a:lnTo>
                    <a:pt x="28" y="10"/>
                  </a:lnTo>
                  <a:lnTo>
                    <a:pt x="8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2" name="Freeform 348"/>
            <p:cNvSpPr>
              <a:spLocks/>
            </p:cNvSpPr>
            <p:nvPr/>
          </p:nvSpPr>
          <p:spPr bwMode="auto">
            <a:xfrm>
              <a:off x="5386" y="3587"/>
              <a:ext cx="91" cy="10"/>
            </a:xfrm>
            <a:custGeom>
              <a:avLst/>
              <a:gdLst>
                <a:gd name="T0" fmla="*/ 0 w 183"/>
                <a:gd name="T1" fmla="*/ 1 h 18"/>
                <a:gd name="T2" fmla="*/ 0 w 183"/>
                <a:gd name="T3" fmla="*/ 1 h 18"/>
                <a:gd name="T4" fmla="*/ 1 w 183"/>
                <a:gd name="T5" fmla="*/ 0 h 18"/>
                <a:gd name="T6" fmla="*/ 3 w 183"/>
                <a:gd name="T7" fmla="*/ 0 h 18"/>
                <a:gd name="T8" fmla="*/ 5 w 183"/>
                <a:gd name="T9" fmla="*/ 1 h 18"/>
                <a:gd name="T10" fmla="*/ 7 w 183"/>
                <a:gd name="T11" fmla="*/ 1 h 18"/>
                <a:gd name="T12" fmla="*/ 9 w 183"/>
                <a:gd name="T13" fmla="*/ 1 h 18"/>
                <a:gd name="T14" fmla="*/ 10 w 183"/>
                <a:gd name="T15" fmla="*/ 1 h 18"/>
                <a:gd name="T16" fmla="*/ 11 w 183"/>
                <a:gd name="T17" fmla="*/ 2 h 18"/>
                <a:gd name="T18" fmla="*/ 10 w 183"/>
                <a:gd name="T19" fmla="*/ 2 h 18"/>
                <a:gd name="T20" fmla="*/ 8 w 183"/>
                <a:gd name="T21" fmla="*/ 2 h 18"/>
                <a:gd name="T22" fmla="*/ 6 w 183"/>
                <a:gd name="T23" fmla="*/ 1 h 18"/>
                <a:gd name="T24" fmla="*/ 4 w 183"/>
                <a:gd name="T25" fmla="*/ 1 h 18"/>
                <a:gd name="T26" fmla="*/ 3 w 183"/>
                <a:gd name="T27" fmla="*/ 1 h 18"/>
                <a:gd name="T28" fmla="*/ 1 w 183"/>
                <a:gd name="T29" fmla="*/ 1 h 18"/>
                <a:gd name="T30" fmla="*/ 0 w 183"/>
                <a:gd name="T31" fmla="*/ 1 h 18"/>
                <a:gd name="T32" fmla="*/ 0 w 183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3" h="18">
                  <a:moveTo>
                    <a:pt x="0" y="3"/>
                  </a:moveTo>
                  <a:lnTo>
                    <a:pt x="6" y="1"/>
                  </a:lnTo>
                  <a:lnTo>
                    <a:pt x="25" y="0"/>
                  </a:lnTo>
                  <a:lnTo>
                    <a:pt x="51" y="0"/>
                  </a:lnTo>
                  <a:lnTo>
                    <a:pt x="83" y="2"/>
                  </a:lnTo>
                  <a:lnTo>
                    <a:pt x="115" y="4"/>
                  </a:lnTo>
                  <a:lnTo>
                    <a:pt x="145" y="7"/>
                  </a:lnTo>
                  <a:lnTo>
                    <a:pt x="168" y="13"/>
                  </a:lnTo>
                  <a:lnTo>
                    <a:pt x="183" y="18"/>
                  </a:lnTo>
                  <a:lnTo>
                    <a:pt x="166" y="17"/>
                  </a:lnTo>
                  <a:lnTo>
                    <a:pt x="141" y="16"/>
                  </a:lnTo>
                  <a:lnTo>
                    <a:pt x="111" y="15"/>
                  </a:lnTo>
                  <a:lnTo>
                    <a:pt x="79" y="14"/>
                  </a:lnTo>
                  <a:lnTo>
                    <a:pt x="49" y="12"/>
                  </a:lnTo>
                  <a:lnTo>
                    <a:pt x="23" y="10"/>
                  </a:lnTo>
                  <a:lnTo>
                    <a:pt x="6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3" name="Freeform 349"/>
            <p:cNvSpPr>
              <a:spLocks/>
            </p:cNvSpPr>
            <p:nvPr/>
          </p:nvSpPr>
          <p:spPr bwMode="auto">
            <a:xfrm>
              <a:off x="5405" y="3612"/>
              <a:ext cx="78" cy="7"/>
            </a:xfrm>
            <a:custGeom>
              <a:avLst/>
              <a:gdLst>
                <a:gd name="T0" fmla="*/ 0 w 154"/>
                <a:gd name="T1" fmla="*/ 1 h 14"/>
                <a:gd name="T2" fmla="*/ 1 w 154"/>
                <a:gd name="T3" fmla="*/ 1 h 14"/>
                <a:gd name="T4" fmla="*/ 2 w 154"/>
                <a:gd name="T5" fmla="*/ 1 h 14"/>
                <a:gd name="T6" fmla="*/ 3 w 154"/>
                <a:gd name="T7" fmla="*/ 1 h 14"/>
                <a:gd name="T8" fmla="*/ 4 w 154"/>
                <a:gd name="T9" fmla="*/ 0 h 14"/>
                <a:gd name="T10" fmla="*/ 6 w 154"/>
                <a:gd name="T11" fmla="*/ 1 h 14"/>
                <a:gd name="T12" fmla="*/ 8 w 154"/>
                <a:gd name="T13" fmla="*/ 1 h 14"/>
                <a:gd name="T14" fmla="*/ 9 w 154"/>
                <a:gd name="T15" fmla="*/ 1 h 14"/>
                <a:gd name="T16" fmla="*/ 10 w 154"/>
                <a:gd name="T17" fmla="*/ 1 h 14"/>
                <a:gd name="T18" fmla="*/ 9 w 154"/>
                <a:gd name="T19" fmla="*/ 1 h 14"/>
                <a:gd name="T20" fmla="*/ 8 w 154"/>
                <a:gd name="T21" fmla="*/ 1 h 14"/>
                <a:gd name="T22" fmla="*/ 6 w 154"/>
                <a:gd name="T23" fmla="*/ 1 h 14"/>
                <a:gd name="T24" fmla="*/ 4 w 154"/>
                <a:gd name="T25" fmla="*/ 1 h 14"/>
                <a:gd name="T26" fmla="*/ 3 w 154"/>
                <a:gd name="T27" fmla="*/ 1 h 14"/>
                <a:gd name="T28" fmla="*/ 2 w 154"/>
                <a:gd name="T29" fmla="*/ 1 h 14"/>
                <a:gd name="T30" fmla="*/ 1 w 154"/>
                <a:gd name="T31" fmla="*/ 1 h 14"/>
                <a:gd name="T32" fmla="*/ 0 w 154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4" h="14">
                  <a:moveTo>
                    <a:pt x="0" y="8"/>
                  </a:moveTo>
                  <a:lnTo>
                    <a:pt x="5" y="5"/>
                  </a:lnTo>
                  <a:lnTo>
                    <a:pt x="18" y="3"/>
                  </a:lnTo>
                  <a:lnTo>
                    <a:pt x="39" y="1"/>
                  </a:lnTo>
                  <a:lnTo>
                    <a:pt x="62" y="0"/>
                  </a:lnTo>
                  <a:lnTo>
                    <a:pt x="88" y="1"/>
                  </a:lnTo>
                  <a:lnTo>
                    <a:pt x="113" y="3"/>
                  </a:lnTo>
                  <a:lnTo>
                    <a:pt x="135" y="7"/>
                  </a:lnTo>
                  <a:lnTo>
                    <a:pt x="154" y="14"/>
                  </a:lnTo>
                  <a:lnTo>
                    <a:pt x="139" y="13"/>
                  </a:lnTo>
                  <a:lnTo>
                    <a:pt x="117" y="13"/>
                  </a:lnTo>
                  <a:lnTo>
                    <a:pt x="90" y="13"/>
                  </a:lnTo>
                  <a:lnTo>
                    <a:pt x="64" y="13"/>
                  </a:lnTo>
                  <a:lnTo>
                    <a:pt x="39" y="13"/>
                  </a:lnTo>
                  <a:lnTo>
                    <a:pt x="18" y="13"/>
                  </a:lnTo>
                  <a:lnTo>
                    <a:pt x="5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4" name="Freeform 350"/>
            <p:cNvSpPr>
              <a:spLocks/>
            </p:cNvSpPr>
            <p:nvPr/>
          </p:nvSpPr>
          <p:spPr bwMode="auto">
            <a:xfrm>
              <a:off x="5435" y="3648"/>
              <a:ext cx="37" cy="9"/>
            </a:xfrm>
            <a:custGeom>
              <a:avLst/>
              <a:gdLst>
                <a:gd name="T0" fmla="*/ 0 w 76"/>
                <a:gd name="T1" fmla="*/ 1 h 17"/>
                <a:gd name="T2" fmla="*/ 0 w 76"/>
                <a:gd name="T3" fmla="*/ 1 h 17"/>
                <a:gd name="T4" fmla="*/ 0 w 76"/>
                <a:gd name="T5" fmla="*/ 1 h 17"/>
                <a:gd name="T6" fmla="*/ 1 w 76"/>
                <a:gd name="T7" fmla="*/ 1 h 17"/>
                <a:gd name="T8" fmla="*/ 2 w 76"/>
                <a:gd name="T9" fmla="*/ 1 h 17"/>
                <a:gd name="T10" fmla="*/ 2 w 76"/>
                <a:gd name="T11" fmla="*/ 1 h 17"/>
                <a:gd name="T12" fmla="*/ 3 w 76"/>
                <a:gd name="T13" fmla="*/ 0 h 17"/>
                <a:gd name="T14" fmla="*/ 4 w 76"/>
                <a:gd name="T15" fmla="*/ 1 h 17"/>
                <a:gd name="T16" fmla="*/ 4 w 76"/>
                <a:gd name="T17" fmla="*/ 1 h 17"/>
                <a:gd name="T18" fmla="*/ 3 w 76"/>
                <a:gd name="T19" fmla="*/ 1 h 17"/>
                <a:gd name="T20" fmla="*/ 3 w 76"/>
                <a:gd name="T21" fmla="*/ 1 h 17"/>
                <a:gd name="T22" fmla="*/ 2 w 76"/>
                <a:gd name="T23" fmla="*/ 1 h 17"/>
                <a:gd name="T24" fmla="*/ 1 w 76"/>
                <a:gd name="T25" fmla="*/ 1 h 17"/>
                <a:gd name="T26" fmla="*/ 1 w 76"/>
                <a:gd name="T27" fmla="*/ 1 h 17"/>
                <a:gd name="T28" fmla="*/ 0 w 76"/>
                <a:gd name="T29" fmla="*/ 2 h 17"/>
                <a:gd name="T30" fmla="*/ 0 w 76"/>
                <a:gd name="T31" fmla="*/ 2 h 17"/>
                <a:gd name="T32" fmla="*/ 0 w 7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6" h="17">
                  <a:moveTo>
                    <a:pt x="0" y="15"/>
                  </a:moveTo>
                  <a:lnTo>
                    <a:pt x="2" y="12"/>
                  </a:lnTo>
                  <a:lnTo>
                    <a:pt x="10" y="8"/>
                  </a:lnTo>
                  <a:lnTo>
                    <a:pt x="19" y="5"/>
                  </a:lnTo>
                  <a:lnTo>
                    <a:pt x="32" y="3"/>
                  </a:lnTo>
                  <a:lnTo>
                    <a:pt x="45" y="1"/>
                  </a:lnTo>
                  <a:lnTo>
                    <a:pt x="59" y="0"/>
                  </a:lnTo>
                  <a:lnTo>
                    <a:pt x="68" y="2"/>
                  </a:lnTo>
                  <a:lnTo>
                    <a:pt x="76" y="5"/>
                  </a:lnTo>
                  <a:lnTo>
                    <a:pt x="64" y="4"/>
                  </a:lnTo>
                  <a:lnTo>
                    <a:pt x="53" y="5"/>
                  </a:lnTo>
                  <a:lnTo>
                    <a:pt x="40" y="8"/>
                  </a:lnTo>
                  <a:lnTo>
                    <a:pt x="26" y="12"/>
                  </a:lnTo>
                  <a:lnTo>
                    <a:pt x="17" y="15"/>
                  </a:lnTo>
                  <a:lnTo>
                    <a:pt x="8" y="17"/>
                  </a:lnTo>
                  <a:lnTo>
                    <a:pt x="2" y="1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5" name="Freeform 351"/>
            <p:cNvSpPr>
              <a:spLocks/>
            </p:cNvSpPr>
            <p:nvPr/>
          </p:nvSpPr>
          <p:spPr bwMode="auto">
            <a:xfrm>
              <a:off x="5354" y="3525"/>
              <a:ext cx="70" cy="11"/>
            </a:xfrm>
            <a:custGeom>
              <a:avLst/>
              <a:gdLst>
                <a:gd name="T0" fmla="*/ 0 w 139"/>
                <a:gd name="T1" fmla="*/ 1 h 22"/>
                <a:gd name="T2" fmla="*/ 1 w 139"/>
                <a:gd name="T3" fmla="*/ 1 h 22"/>
                <a:gd name="T4" fmla="*/ 2 w 139"/>
                <a:gd name="T5" fmla="*/ 0 h 22"/>
                <a:gd name="T6" fmla="*/ 3 w 139"/>
                <a:gd name="T7" fmla="*/ 0 h 22"/>
                <a:gd name="T8" fmla="*/ 4 w 139"/>
                <a:gd name="T9" fmla="*/ 1 h 22"/>
                <a:gd name="T10" fmla="*/ 5 w 139"/>
                <a:gd name="T11" fmla="*/ 1 h 22"/>
                <a:gd name="T12" fmla="*/ 7 w 139"/>
                <a:gd name="T13" fmla="*/ 1 h 22"/>
                <a:gd name="T14" fmla="*/ 8 w 139"/>
                <a:gd name="T15" fmla="*/ 1 h 22"/>
                <a:gd name="T16" fmla="*/ 9 w 139"/>
                <a:gd name="T17" fmla="*/ 2 h 22"/>
                <a:gd name="T18" fmla="*/ 8 w 139"/>
                <a:gd name="T19" fmla="*/ 2 h 22"/>
                <a:gd name="T20" fmla="*/ 7 w 139"/>
                <a:gd name="T21" fmla="*/ 2 h 22"/>
                <a:gd name="T22" fmla="*/ 5 w 139"/>
                <a:gd name="T23" fmla="*/ 1 h 22"/>
                <a:gd name="T24" fmla="*/ 4 w 139"/>
                <a:gd name="T25" fmla="*/ 1 h 22"/>
                <a:gd name="T26" fmla="*/ 3 w 139"/>
                <a:gd name="T27" fmla="*/ 1 h 22"/>
                <a:gd name="T28" fmla="*/ 2 w 139"/>
                <a:gd name="T29" fmla="*/ 1 h 22"/>
                <a:gd name="T30" fmla="*/ 1 w 139"/>
                <a:gd name="T31" fmla="*/ 1 h 22"/>
                <a:gd name="T32" fmla="*/ 0 w 139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22">
                  <a:moveTo>
                    <a:pt x="0" y="3"/>
                  </a:moveTo>
                  <a:lnTo>
                    <a:pt x="5" y="1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56" y="1"/>
                  </a:lnTo>
                  <a:lnTo>
                    <a:pt x="79" y="3"/>
                  </a:lnTo>
                  <a:lnTo>
                    <a:pt x="102" y="7"/>
                  </a:lnTo>
                  <a:lnTo>
                    <a:pt x="122" y="14"/>
                  </a:lnTo>
                  <a:lnTo>
                    <a:pt x="139" y="22"/>
                  </a:lnTo>
                  <a:lnTo>
                    <a:pt x="122" y="19"/>
                  </a:lnTo>
                  <a:lnTo>
                    <a:pt x="102" y="17"/>
                  </a:lnTo>
                  <a:lnTo>
                    <a:pt x="79" y="15"/>
                  </a:lnTo>
                  <a:lnTo>
                    <a:pt x="56" y="12"/>
                  </a:lnTo>
                  <a:lnTo>
                    <a:pt x="34" y="10"/>
                  </a:lnTo>
                  <a:lnTo>
                    <a:pt x="17" y="7"/>
                  </a:lnTo>
                  <a:lnTo>
                    <a:pt x="4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6" name="Freeform 352"/>
            <p:cNvSpPr>
              <a:spLocks/>
            </p:cNvSpPr>
            <p:nvPr/>
          </p:nvSpPr>
          <p:spPr bwMode="auto">
            <a:xfrm>
              <a:off x="5364" y="3561"/>
              <a:ext cx="99" cy="11"/>
            </a:xfrm>
            <a:custGeom>
              <a:avLst/>
              <a:gdLst>
                <a:gd name="T0" fmla="*/ 0 w 198"/>
                <a:gd name="T1" fmla="*/ 0 h 23"/>
                <a:gd name="T2" fmla="*/ 1 w 198"/>
                <a:gd name="T3" fmla="*/ 0 h 23"/>
                <a:gd name="T4" fmla="*/ 2 w 198"/>
                <a:gd name="T5" fmla="*/ 0 h 23"/>
                <a:gd name="T6" fmla="*/ 4 w 198"/>
                <a:gd name="T7" fmla="*/ 0 h 23"/>
                <a:gd name="T8" fmla="*/ 6 w 198"/>
                <a:gd name="T9" fmla="*/ 0 h 23"/>
                <a:gd name="T10" fmla="*/ 8 w 198"/>
                <a:gd name="T11" fmla="*/ 0 h 23"/>
                <a:gd name="T12" fmla="*/ 10 w 198"/>
                <a:gd name="T13" fmla="*/ 0 h 23"/>
                <a:gd name="T14" fmla="*/ 12 w 198"/>
                <a:gd name="T15" fmla="*/ 1 h 23"/>
                <a:gd name="T16" fmla="*/ 13 w 198"/>
                <a:gd name="T17" fmla="*/ 1 h 23"/>
                <a:gd name="T18" fmla="*/ 12 w 198"/>
                <a:gd name="T19" fmla="*/ 1 h 23"/>
                <a:gd name="T20" fmla="*/ 10 w 198"/>
                <a:gd name="T21" fmla="*/ 1 h 23"/>
                <a:gd name="T22" fmla="*/ 8 w 198"/>
                <a:gd name="T23" fmla="*/ 1 h 23"/>
                <a:gd name="T24" fmla="*/ 6 w 198"/>
                <a:gd name="T25" fmla="*/ 1 h 23"/>
                <a:gd name="T26" fmla="*/ 4 w 198"/>
                <a:gd name="T27" fmla="*/ 0 h 23"/>
                <a:gd name="T28" fmla="*/ 2 w 198"/>
                <a:gd name="T29" fmla="*/ 0 h 23"/>
                <a:gd name="T30" fmla="*/ 1 w 198"/>
                <a:gd name="T31" fmla="*/ 0 h 23"/>
                <a:gd name="T32" fmla="*/ 0 w 198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8" h="23">
                  <a:moveTo>
                    <a:pt x="0" y="5"/>
                  </a:moveTo>
                  <a:lnTo>
                    <a:pt x="7" y="2"/>
                  </a:lnTo>
                  <a:lnTo>
                    <a:pt x="28" y="0"/>
                  </a:lnTo>
                  <a:lnTo>
                    <a:pt x="54" y="0"/>
                  </a:lnTo>
                  <a:lnTo>
                    <a:pt x="88" y="3"/>
                  </a:lnTo>
                  <a:lnTo>
                    <a:pt x="120" y="6"/>
                  </a:lnTo>
                  <a:lnTo>
                    <a:pt x="152" y="10"/>
                  </a:lnTo>
                  <a:lnTo>
                    <a:pt x="179" y="16"/>
                  </a:lnTo>
                  <a:lnTo>
                    <a:pt x="198" y="23"/>
                  </a:lnTo>
                  <a:lnTo>
                    <a:pt x="183" y="22"/>
                  </a:lnTo>
                  <a:lnTo>
                    <a:pt x="156" y="21"/>
                  </a:lnTo>
                  <a:lnTo>
                    <a:pt x="124" y="19"/>
                  </a:lnTo>
                  <a:lnTo>
                    <a:pt x="90" y="17"/>
                  </a:lnTo>
                  <a:lnTo>
                    <a:pt x="56" y="14"/>
                  </a:lnTo>
                  <a:lnTo>
                    <a:pt x="26" y="10"/>
                  </a:lnTo>
                  <a:lnTo>
                    <a:pt x="7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7" name="Freeform 353"/>
            <p:cNvSpPr>
              <a:spLocks/>
            </p:cNvSpPr>
            <p:nvPr/>
          </p:nvSpPr>
          <p:spPr bwMode="auto">
            <a:xfrm>
              <a:off x="5391" y="3602"/>
              <a:ext cx="90" cy="7"/>
            </a:xfrm>
            <a:custGeom>
              <a:avLst/>
              <a:gdLst>
                <a:gd name="T0" fmla="*/ 0 w 179"/>
                <a:gd name="T1" fmla="*/ 1 h 13"/>
                <a:gd name="T2" fmla="*/ 1 w 179"/>
                <a:gd name="T3" fmla="*/ 1 h 13"/>
                <a:gd name="T4" fmla="*/ 2 w 179"/>
                <a:gd name="T5" fmla="*/ 1 h 13"/>
                <a:gd name="T6" fmla="*/ 3 w 179"/>
                <a:gd name="T7" fmla="*/ 1 h 13"/>
                <a:gd name="T8" fmla="*/ 5 w 179"/>
                <a:gd name="T9" fmla="*/ 0 h 13"/>
                <a:gd name="T10" fmla="*/ 7 w 179"/>
                <a:gd name="T11" fmla="*/ 0 h 13"/>
                <a:gd name="T12" fmla="*/ 9 w 179"/>
                <a:gd name="T13" fmla="*/ 1 h 13"/>
                <a:gd name="T14" fmla="*/ 11 w 179"/>
                <a:gd name="T15" fmla="*/ 1 h 13"/>
                <a:gd name="T16" fmla="*/ 12 w 179"/>
                <a:gd name="T17" fmla="*/ 1 h 13"/>
                <a:gd name="T18" fmla="*/ 11 w 179"/>
                <a:gd name="T19" fmla="*/ 1 h 13"/>
                <a:gd name="T20" fmla="*/ 9 w 179"/>
                <a:gd name="T21" fmla="*/ 1 h 13"/>
                <a:gd name="T22" fmla="*/ 7 w 179"/>
                <a:gd name="T23" fmla="*/ 1 h 13"/>
                <a:gd name="T24" fmla="*/ 5 w 179"/>
                <a:gd name="T25" fmla="*/ 1 h 13"/>
                <a:gd name="T26" fmla="*/ 4 w 179"/>
                <a:gd name="T27" fmla="*/ 1 h 13"/>
                <a:gd name="T28" fmla="*/ 2 w 179"/>
                <a:gd name="T29" fmla="*/ 1 h 13"/>
                <a:gd name="T30" fmla="*/ 1 w 179"/>
                <a:gd name="T31" fmla="*/ 1 h 13"/>
                <a:gd name="T32" fmla="*/ 0 w 179"/>
                <a:gd name="T33" fmla="*/ 1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9" h="13">
                  <a:moveTo>
                    <a:pt x="0" y="9"/>
                  </a:moveTo>
                  <a:lnTo>
                    <a:pt x="8" y="6"/>
                  </a:lnTo>
                  <a:lnTo>
                    <a:pt x="23" y="3"/>
                  </a:lnTo>
                  <a:lnTo>
                    <a:pt x="47" y="1"/>
                  </a:lnTo>
                  <a:lnTo>
                    <a:pt x="76" y="0"/>
                  </a:lnTo>
                  <a:lnTo>
                    <a:pt x="106" y="0"/>
                  </a:lnTo>
                  <a:lnTo>
                    <a:pt x="134" y="2"/>
                  </a:lnTo>
                  <a:lnTo>
                    <a:pt x="161" y="7"/>
                  </a:lnTo>
                  <a:lnTo>
                    <a:pt x="179" y="13"/>
                  </a:lnTo>
                  <a:lnTo>
                    <a:pt x="163" y="12"/>
                  </a:lnTo>
                  <a:lnTo>
                    <a:pt x="138" y="12"/>
                  </a:lnTo>
                  <a:lnTo>
                    <a:pt x="108" y="13"/>
                  </a:lnTo>
                  <a:lnTo>
                    <a:pt x="78" y="13"/>
                  </a:lnTo>
                  <a:lnTo>
                    <a:pt x="49" y="13"/>
                  </a:lnTo>
                  <a:lnTo>
                    <a:pt x="23" y="13"/>
                  </a:lnTo>
                  <a:lnTo>
                    <a:pt x="6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8" name="Freeform 354"/>
            <p:cNvSpPr>
              <a:spLocks/>
            </p:cNvSpPr>
            <p:nvPr/>
          </p:nvSpPr>
          <p:spPr bwMode="auto">
            <a:xfrm>
              <a:off x="5408" y="3624"/>
              <a:ext cx="73" cy="6"/>
            </a:xfrm>
            <a:custGeom>
              <a:avLst/>
              <a:gdLst>
                <a:gd name="T0" fmla="*/ 0 w 145"/>
                <a:gd name="T1" fmla="*/ 0 h 13"/>
                <a:gd name="T2" fmla="*/ 1 w 145"/>
                <a:gd name="T3" fmla="*/ 0 h 13"/>
                <a:gd name="T4" fmla="*/ 2 w 145"/>
                <a:gd name="T5" fmla="*/ 0 h 13"/>
                <a:gd name="T6" fmla="*/ 3 w 145"/>
                <a:gd name="T7" fmla="*/ 0 h 13"/>
                <a:gd name="T8" fmla="*/ 5 w 145"/>
                <a:gd name="T9" fmla="*/ 0 h 13"/>
                <a:gd name="T10" fmla="*/ 6 w 145"/>
                <a:gd name="T11" fmla="*/ 0 h 13"/>
                <a:gd name="T12" fmla="*/ 8 w 145"/>
                <a:gd name="T13" fmla="*/ 0 h 13"/>
                <a:gd name="T14" fmla="*/ 9 w 145"/>
                <a:gd name="T15" fmla="*/ 0 h 13"/>
                <a:gd name="T16" fmla="*/ 10 w 145"/>
                <a:gd name="T17" fmla="*/ 0 h 13"/>
                <a:gd name="T18" fmla="*/ 9 w 145"/>
                <a:gd name="T19" fmla="*/ 0 h 13"/>
                <a:gd name="T20" fmla="*/ 8 w 145"/>
                <a:gd name="T21" fmla="*/ 0 h 13"/>
                <a:gd name="T22" fmla="*/ 6 w 145"/>
                <a:gd name="T23" fmla="*/ 0 h 13"/>
                <a:gd name="T24" fmla="*/ 5 w 145"/>
                <a:gd name="T25" fmla="*/ 0 h 13"/>
                <a:gd name="T26" fmla="*/ 3 w 145"/>
                <a:gd name="T27" fmla="*/ 0 h 13"/>
                <a:gd name="T28" fmla="*/ 2 w 145"/>
                <a:gd name="T29" fmla="*/ 0 h 13"/>
                <a:gd name="T30" fmla="*/ 1 w 145"/>
                <a:gd name="T31" fmla="*/ 0 h 13"/>
                <a:gd name="T32" fmla="*/ 0 w 145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5" h="13">
                  <a:moveTo>
                    <a:pt x="0" y="4"/>
                  </a:moveTo>
                  <a:lnTo>
                    <a:pt x="6" y="2"/>
                  </a:lnTo>
                  <a:lnTo>
                    <a:pt x="21" y="0"/>
                  </a:lnTo>
                  <a:lnTo>
                    <a:pt x="44" y="0"/>
                  </a:lnTo>
                  <a:lnTo>
                    <a:pt x="70" y="1"/>
                  </a:lnTo>
                  <a:lnTo>
                    <a:pt x="95" y="3"/>
                  </a:lnTo>
                  <a:lnTo>
                    <a:pt x="119" y="5"/>
                  </a:lnTo>
                  <a:lnTo>
                    <a:pt x="136" y="8"/>
                  </a:lnTo>
                  <a:lnTo>
                    <a:pt x="145" y="13"/>
                  </a:lnTo>
                  <a:lnTo>
                    <a:pt x="132" y="12"/>
                  </a:lnTo>
                  <a:lnTo>
                    <a:pt x="113" y="12"/>
                  </a:lnTo>
                  <a:lnTo>
                    <a:pt x="91" y="10"/>
                  </a:lnTo>
                  <a:lnTo>
                    <a:pt x="66" y="9"/>
                  </a:lnTo>
                  <a:lnTo>
                    <a:pt x="44" y="9"/>
                  </a:lnTo>
                  <a:lnTo>
                    <a:pt x="23" y="7"/>
                  </a:lnTo>
                  <a:lnTo>
                    <a:pt x="8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39" name="Freeform 355"/>
            <p:cNvSpPr>
              <a:spLocks/>
            </p:cNvSpPr>
            <p:nvPr/>
          </p:nvSpPr>
          <p:spPr bwMode="auto">
            <a:xfrm>
              <a:off x="5433" y="3637"/>
              <a:ext cx="45" cy="7"/>
            </a:xfrm>
            <a:custGeom>
              <a:avLst/>
              <a:gdLst>
                <a:gd name="T0" fmla="*/ 0 w 91"/>
                <a:gd name="T1" fmla="*/ 1 h 14"/>
                <a:gd name="T2" fmla="*/ 0 w 91"/>
                <a:gd name="T3" fmla="*/ 1 h 14"/>
                <a:gd name="T4" fmla="*/ 0 w 91"/>
                <a:gd name="T5" fmla="*/ 1 h 14"/>
                <a:gd name="T6" fmla="*/ 1 w 91"/>
                <a:gd name="T7" fmla="*/ 1 h 14"/>
                <a:gd name="T8" fmla="*/ 2 w 91"/>
                <a:gd name="T9" fmla="*/ 1 h 14"/>
                <a:gd name="T10" fmla="*/ 3 w 91"/>
                <a:gd name="T11" fmla="*/ 0 h 14"/>
                <a:gd name="T12" fmla="*/ 4 w 91"/>
                <a:gd name="T13" fmla="*/ 1 h 14"/>
                <a:gd name="T14" fmla="*/ 5 w 91"/>
                <a:gd name="T15" fmla="*/ 1 h 14"/>
                <a:gd name="T16" fmla="*/ 5 w 91"/>
                <a:gd name="T17" fmla="*/ 1 h 14"/>
                <a:gd name="T18" fmla="*/ 5 w 91"/>
                <a:gd name="T19" fmla="*/ 1 h 14"/>
                <a:gd name="T20" fmla="*/ 4 w 91"/>
                <a:gd name="T21" fmla="*/ 1 h 14"/>
                <a:gd name="T22" fmla="*/ 3 w 91"/>
                <a:gd name="T23" fmla="*/ 1 h 14"/>
                <a:gd name="T24" fmla="*/ 2 w 91"/>
                <a:gd name="T25" fmla="*/ 1 h 14"/>
                <a:gd name="T26" fmla="*/ 1 w 91"/>
                <a:gd name="T27" fmla="*/ 1 h 14"/>
                <a:gd name="T28" fmla="*/ 0 w 91"/>
                <a:gd name="T29" fmla="*/ 1 h 14"/>
                <a:gd name="T30" fmla="*/ 0 w 91"/>
                <a:gd name="T31" fmla="*/ 1 h 14"/>
                <a:gd name="T32" fmla="*/ 0 w 91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14">
                  <a:moveTo>
                    <a:pt x="0" y="11"/>
                  </a:moveTo>
                  <a:lnTo>
                    <a:pt x="4" y="8"/>
                  </a:lnTo>
                  <a:lnTo>
                    <a:pt x="14" y="5"/>
                  </a:lnTo>
                  <a:lnTo>
                    <a:pt x="25" y="3"/>
                  </a:lnTo>
                  <a:lnTo>
                    <a:pt x="40" y="1"/>
                  </a:lnTo>
                  <a:lnTo>
                    <a:pt x="57" y="0"/>
                  </a:lnTo>
                  <a:lnTo>
                    <a:pt x="72" y="1"/>
                  </a:lnTo>
                  <a:lnTo>
                    <a:pt x="83" y="2"/>
                  </a:lnTo>
                  <a:lnTo>
                    <a:pt x="91" y="6"/>
                  </a:lnTo>
                  <a:lnTo>
                    <a:pt x="80" y="5"/>
                  </a:lnTo>
                  <a:lnTo>
                    <a:pt x="64" y="5"/>
                  </a:lnTo>
                  <a:lnTo>
                    <a:pt x="49" y="7"/>
                  </a:lnTo>
                  <a:lnTo>
                    <a:pt x="34" y="10"/>
                  </a:lnTo>
                  <a:lnTo>
                    <a:pt x="21" y="13"/>
                  </a:lnTo>
                  <a:lnTo>
                    <a:pt x="10" y="14"/>
                  </a:lnTo>
                  <a:lnTo>
                    <a:pt x="2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0" name="Freeform 356"/>
            <p:cNvSpPr>
              <a:spLocks/>
            </p:cNvSpPr>
            <p:nvPr/>
          </p:nvSpPr>
          <p:spPr bwMode="auto">
            <a:xfrm>
              <a:off x="5366" y="3514"/>
              <a:ext cx="44" cy="11"/>
            </a:xfrm>
            <a:custGeom>
              <a:avLst/>
              <a:gdLst>
                <a:gd name="T0" fmla="*/ 5 w 89"/>
                <a:gd name="T1" fmla="*/ 2 h 22"/>
                <a:gd name="T2" fmla="*/ 5 w 89"/>
                <a:gd name="T3" fmla="*/ 2 h 22"/>
                <a:gd name="T4" fmla="*/ 4 w 89"/>
                <a:gd name="T5" fmla="*/ 2 h 22"/>
                <a:gd name="T6" fmla="*/ 3 w 89"/>
                <a:gd name="T7" fmla="*/ 2 h 22"/>
                <a:gd name="T8" fmla="*/ 2 w 89"/>
                <a:gd name="T9" fmla="*/ 1 h 22"/>
                <a:gd name="T10" fmla="*/ 1 w 89"/>
                <a:gd name="T11" fmla="*/ 1 h 22"/>
                <a:gd name="T12" fmla="*/ 0 w 89"/>
                <a:gd name="T13" fmla="*/ 1 h 22"/>
                <a:gd name="T14" fmla="*/ 0 w 89"/>
                <a:gd name="T15" fmla="*/ 1 h 22"/>
                <a:gd name="T16" fmla="*/ 0 w 89"/>
                <a:gd name="T17" fmla="*/ 1 h 22"/>
                <a:gd name="T18" fmla="*/ 0 w 89"/>
                <a:gd name="T19" fmla="*/ 0 h 22"/>
                <a:gd name="T20" fmla="*/ 1 w 89"/>
                <a:gd name="T21" fmla="*/ 0 h 22"/>
                <a:gd name="T22" fmla="*/ 1 w 89"/>
                <a:gd name="T23" fmla="*/ 1 h 22"/>
                <a:gd name="T24" fmla="*/ 2 w 89"/>
                <a:gd name="T25" fmla="*/ 1 h 22"/>
                <a:gd name="T26" fmla="*/ 3 w 89"/>
                <a:gd name="T27" fmla="*/ 1 h 22"/>
                <a:gd name="T28" fmla="*/ 4 w 89"/>
                <a:gd name="T29" fmla="*/ 1 h 22"/>
                <a:gd name="T30" fmla="*/ 5 w 89"/>
                <a:gd name="T31" fmla="*/ 2 h 22"/>
                <a:gd name="T32" fmla="*/ 5 w 89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9" h="22">
                  <a:moveTo>
                    <a:pt x="89" y="22"/>
                  </a:moveTo>
                  <a:lnTo>
                    <a:pt x="82" y="21"/>
                  </a:lnTo>
                  <a:lnTo>
                    <a:pt x="68" y="20"/>
                  </a:lnTo>
                  <a:lnTo>
                    <a:pt x="53" y="18"/>
                  </a:lnTo>
                  <a:lnTo>
                    <a:pt x="36" y="16"/>
                  </a:lnTo>
                  <a:lnTo>
                    <a:pt x="21" y="14"/>
                  </a:lnTo>
                  <a:lnTo>
                    <a:pt x="8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6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42" y="6"/>
                  </a:lnTo>
                  <a:lnTo>
                    <a:pt x="55" y="11"/>
                  </a:lnTo>
                  <a:lnTo>
                    <a:pt x="68" y="15"/>
                  </a:lnTo>
                  <a:lnTo>
                    <a:pt x="82" y="20"/>
                  </a:lnTo>
                  <a:lnTo>
                    <a:pt x="8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1" name="Freeform 357"/>
            <p:cNvSpPr>
              <a:spLocks/>
            </p:cNvSpPr>
            <p:nvPr/>
          </p:nvSpPr>
          <p:spPr bwMode="auto">
            <a:xfrm>
              <a:off x="5405" y="3502"/>
              <a:ext cx="9" cy="24"/>
            </a:xfrm>
            <a:custGeom>
              <a:avLst/>
              <a:gdLst>
                <a:gd name="T0" fmla="*/ 1 w 17"/>
                <a:gd name="T1" fmla="*/ 3 h 49"/>
                <a:gd name="T2" fmla="*/ 1 w 17"/>
                <a:gd name="T3" fmla="*/ 2 h 49"/>
                <a:gd name="T4" fmla="*/ 2 w 17"/>
                <a:gd name="T5" fmla="*/ 1 h 49"/>
                <a:gd name="T6" fmla="*/ 2 w 17"/>
                <a:gd name="T7" fmla="*/ 0 h 49"/>
                <a:gd name="T8" fmla="*/ 1 w 17"/>
                <a:gd name="T9" fmla="*/ 0 h 49"/>
                <a:gd name="T10" fmla="*/ 0 w 17"/>
                <a:gd name="T11" fmla="*/ 0 h 49"/>
                <a:gd name="T12" fmla="*/ 1 w 17"/>
                <a:gd name="T13" fmla="*/ 1 h 49"/>
                <a:gd name="T14" fmla="*/ 1 w 17"/>
                <a:gd name="T15" fmla="*/ 2 h 49"/>
                <a:gd name="T16" fmla="*/ 1 w 17"/>
                <a:gd name="T17" fmla="*/ 3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9">
                  <a:moveTo>
                    <a:pt x="11" y="49"/>
                  </a:moveTo>
                  <a:lnTo>
                    <a:pt x="13" y="39"/>
                  </a:lnTo>
                  <a:lnTo>
                    <a:pt x="17" y="23"/>
                  </a:lnTo>
                  <a:lnTo>
                    <a:pt x="17" y="8"/>
                  </a:lnTo>
                  <a:lnTo>
                    <a:pt x="7" y="0"/>
                  </a:lnTo>
                  <a:lnTo>
                    <a:pt x="0" y="5"/>
                  </a:lnTo>
                  <a:lnTo>
                    <a:pt x="2" y="20"/>
                  </a:lnTo>
                  <a:lnTo>
                    <a:pt x="7" y="36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2" name="Freeform 358"/>
            <p:cNvSpPr>
              <a:spLocks/>
            </p:cNvSpPr>
            <p:nvPr/>
          </p:nvSpPr>
          <p:spPr bwMode="auto">
            <a:xfrm>
              <a:off x="5371" y="3498"/>
              <a:ext cx="26" cy="21"/>
            </a:xfrm>
            <a:custGeom>
              <a:avLst/>
              <a:gdLst>
                <a:gd name="T0" fmla="*/ 4 w 51"/>
                <a:gd name="T1" fmla="*/ 2 h 43"/>
                <a:gd name="T2" fmla="*/ 3 w 51"/>
                <a:gd name="T3" fmla="*/ 2 h 43"/>
                <a:gd name="T4" fmla="*/ 2 w 51"/>
                <a:gd name="T5" fmla="*/ 1 h 43"/>
                <a:gd name="T6" fmla="*/ 2 w 51"/>
                <a:gd name="T7" fmla="*/ 0 h 43"/>
                <a:gd name="T8" fmla="*/ 1 w 51"/>
                <a:gd name="T9" fmla="*/ 0 h 43"/>
                <a:gd name="T10" fmla="*/ 0 w 51"/>
                <a:gd name="T11" fmla="*/ 0 h 43"/>
                <a:gd name="T12" fmla="*/ 1 w 51"/>
                <a:gd name="T13" fmla="*/ 0 h 43"/>
                <a:gd name="T14" fmla="*/ 1 w 51"/>
                <a:gd name="T15" fmla="*/ 0 h 43"/>
                <a:gd name="T16" fmla="*/ 1 w 51"/>
                <a:gd name="T17" fmla="*/ 1 h 43"/>
                <a:gd name="T18" fmla="*/ 2 w 51"/>
                <a:gd name="T19" fmla="*/ 1 h 43"/>
                <a:gd name="T20" fmla="*/ 3 w 51"/>
                <a:gd name="T21" fmla="*/ 2 h 43"/>
                <a:gd name="T22" fmla="*/ 3 w 51"/>
                <a:gd name="T23" fmla="*/ 2 h 43"/>
                <a:gd name="T24" fmla="*/ 4 w 51"/>
                <a:gd name="T25" fmla="*/ 2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lnTo>
                    <a:pt x="43" y="34"/>
                  </a:lnTo>
                  <a:lnTo>
                    <a:pt x="32" y="18"/>
                  </a:lnTo>
                  <a:lnTo>
                    <a:pt x="17" y="5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7" y="13"/>
                  </a:lnTo>
                  <a:lnTo>
                    <a:pt x="15" y="20"/>
                  </a:lnTo>
                  <a:lnTo>
                    <a:pt x="24" y="28"/>
                  </a:lnTo>
                  <a:lnTo>
                    <a:pt x="36" y="34"/>
                  </a:lnTo>
                  <a:lnTo>
                    <a:pt x="45" y="38"/>
                  </a:lnTo>
                  <a:lnTo>
                    <a:pt x="51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3" name="Freeform 359"/>
            <p:cNvSpPr>
              <a:spLocks/>
            </p:cNvSpPr>
            <p:nvPr/>
          </p:nvSpPr>
          <p:spPr bwMode="auto">
            <a:xfrm>
              <a:off x="5473" y="3635"/>
              <a:ext cx="57" cy="7"/>
            </a:xfrm>
            <a:custGeom>
              <a:avLst/>
              <a:gdLst>
                <a:gd name="T0" fmla="*/ 0 w 114"/>
                <a:gd name="T1" fmla="*/ 0 h 15"/>
                <a:gd name="T2" fmla="*/ 1 w 114"/>
                <a:gd name="T3" fmla="*/ 0 h 15"/>
                <a:gd name="T4" fmla="*/ 2 w 114"/>
                <a:gd name="T5" fmla="*/ 0 h 15"/>
                <a:gd name="T6" fmla="*/ 3 w 114"/>
                <a:gd name="T7" fmla="*/ 0 h 15"/>
                <a:gd name="T8" fmla="*/ 5 w 114"/>
                <a:gd name="T9" fmla="*/ 0 h 15"/>
                <a:gd name="T10" fmla="*/ 6 w 114"/>
                <a:gd name="T11" fmla="*/ 0 h 15"/>
                <a:gd name="T12" fmla="*/ 7 w 114"/>
                <a:gd name="T13" fmla="*/ 0 h 15"/>
                <a:gd name="T14" fmla="*/ 7 w 114"/>
                <a:gd name="T15" fmla="*/ 0 h 15"/>
                <a:gd name="T16" fmla="*/ 8 w 114"/>
                <a:gd name="T17" fmla="*/ 0 h 15"/>
                <a:gd name="T18" fmla="*/ 7 w 114"/>
                <a:gd name="T19" fmla="*/ 0 h 15"/>
                <a:gd name="T20" fmla="*/ 7 w 114"/>
                <a:gd name="T21" fmla="*/ 0 h 15"/>
                <a:gd name="T22" fmla="*/ 6 w 114"/>
                <a:gd name="T23" fmla="*/ 0 h 15"/>
                <a:gd name="T24" fmla="*/ 5 w 114"/>
                <a:gd name="T25" fmla="*/ 0 h 15"/>
                <a:gd name="T26" fmla="*/ 4 w 114"/>
                <a:gd name="T27" fmla="*/ 0 h 15"/>
                <a:gd name="T28" fmla="*/ 2 w 114"/>
                <a:gd name="T29" fmla="*/ 0 h 15"/>
                <a:gd name="T30" fmla="*/ 1 w 114"/>
                <a:gd name="T31" fmla="*/ 0 h 15"/>
                <a:gd name="T32" fmla="*/ 0 w 114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4" h="15">
                  <a:moveTo>
                    <a:pt x="0" y="10"/>
                  </a:moveTo>
                  <a:lnTo>
                    <a:pt x="12" y="6"/>
                  </a:lnTo>
                  <a:lnTo>
                    <a:pt x="29" y="4"/>
                  </a:lnTo>
                  <a:lnTo>
                    <a:pt x="46" y="2"/>
                  </a:lnTo>
                  <a:lnTo>
                    <a:pt x="65" y="0"/>
                  </a:lnTo>
                  <a:lnTo>
                    <a:pt x="81" y="0"/>
                  </a:lnTo>
                  <a:lnTo>
                    <a:pt x="97" y="3"/>
                  </a:lnTo>
                  <a:lnTo>
                    <a:pt x="108" y="5"/>
                  </a:lnTo>
                  <a:lnTo>
                    <a:pt x="114" y="9"/>
                  </a:lnTo>
                  <a:lnTo>
                    <a:pt x="112" y="12"/>
                  </a:lnTo>
                  <a:lnTo>
                    <a:pt x="102" y="15"/>
                  </a:lnTo>
                  <a:lnTo>
                    <a:pt x="87" y="15"/>
                  </a:lnTo>
                  <a:lnTo>
                    <a:pt x="68" y="15"/>
                  </a:lnTo>
                  <a:lnTo>
                    <a:pt x="49" y="12"/>
                  </a:lnTo>
                  <a:lnTo>
                    <a:pt x="31" y="11"/>
                  </a:lnTo>
                  <a:lnTo>
                    <a:pt x="14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4" name="Freeform 360"/>
            <p:cNvSpPr>
              <a:spLocks/>
            </p:cNvSpPr>
            <p:nvPr/>
          </p:nvSpPr>
          <p:spPr bwMode="auto">
            <a:xfrm>
              <a:off x="5464" y="3653"/>
              <a:ext cx="52" cy="13"/>
            </a:xfrm>
            <a:custGeom>
              <a:avLst/>
              <a:gdLst>
                <a:gd name="T0" fmla="*/ 0 w 103"/>
                <a:gd name="T1" fmla="*/ 0 h 26"/>
                <a:gd name="T2" fmla="*/ 1 w 103"/>
                <a:gd name="T3" fmla="*/ 1 h 26"/>
                <a:gd name="T4" fmla="*/ 2 w 103"/>
                <a:gd name="T5" fmla="*/ 1 h 26"/>
                <a:gd name="T6" fmla="*/ 3 w 103"/>
                <a:gd name="T7" fmla="*/ 1 h 26"/>
                <a:gd name="T8" fmla="*/ 4 w 103"/>
                <a:gd name="T9" fmla="*/ 1 h 26"/>
                <a:gd name="T10" fmla="*/ 5 w 103"/>
                <a:gd name="T11" fmla="*/ 1 h 26"/>
                <a:gd name="T12" fmla="*/ 6 w 103"/>
                <a:gd name="T13" fmla="*/ 1 h 26"/>
                <a:gd name="T14" fmla="*/ 7 w 103"/>
                <a:gd name="T15" fmla="*/ 2 h 26"/>
                <a:gd name="T16" fmla="*/ 7 w 103"/>
                <a:gd name="T17" fmla="*/ 2 h 26"/>
                <a:gd name="T18" fmla="*/ 7 w 103"/>
                <a:gd name="T19" fmla="*/ 2 h 26"/>
                <a:gd name="T20" fmla="*/ 6 w 103"/>
                <a:gd name="T21" fmla="*/ 2 h 26"/>
                <a:gd name="T22" fmla="*/ 5 w 103"/>
                <a:gd name="T23" fmla="*/ 2 h 26"/>
                <a:gd name="T24" fmla="*/ 4 w 103"/>
                <a:gd name="T25" fmla="*/ 2 h 26"/>
                <a:gd name="T26" fmla="*/ 3 w 103"/>
                <a:gd name="T27" fmla="*/ 1 h 26"/>
                <a:gd name="T28" fmla="*/ 2 w 103"/>
                <a:gd name="T29" fmla="*/ 1 h 26"/>
                <a:gd name="T30" fmla="*/ 1 w 103"/>
                <a:gd name="T31" fmla="*/ 1 h 26"/>
                <a:gd name="T32" fmla="*/ 0 w 103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26">
                  <a:moveTo>
                    <a:pt x="0" y="0"/>
                  </a:moveTo>
                  <a:lnTo>
                    <a:pt x="11" y="1"/>
                  </a:lnTo>
                  <a:lnTo>
                    <a:pt x="24" y="3"/>
                  </a:lnTo>
                  <a:lnTo>
                    <a:pt x="41" y="5"/>
                  </a:lnTo>
                  <a:lnTo>
                    <a:pt x="60" y="8"/>
                  </a:lnTo>
                  <a:lnTo>
                    <a:pt x="75" y="11"/>
                  </a:lnTo>
                  <a:lnTo>
                    <a:pt x="90" y="16"/>
                  </a:lnTo>
                  <a:lnTo>
                    <a:pt x="99" y="20"/>
                  </a:lnTo>
                  <a:lnTo>
                    <a:pt x="103" y="24"/>
                  </a:lnTo>
                  <a:lnTo>
                    <a:pt x="99" y="26"/>
                  </a:lnTo>
                  <a:lnTo>
                    <a:pt x="90" y="26"/>
                  </a:lnTo>
                  <a:lnTo>
                    <a:pt x="75" y="23"/>
                  </a:lnTo>
                  <a:lnTo>
                    <a:pt x="56" y="19"/>
                  </a:lnTo>
                  <a:lnTo>
                    <a:pt x="37" y="13"/>
                  </a:lnTo>
                  <a:lnTo>
                    <a:pt x="20" y="8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5" name="Freeform 361"/>
            <p:cNvSpPr>
              <a:spLocks/>
            </p:cNvSpPr>
            <p:nvPr/>
          </p:nvSpPr>
          <p:spPr bwMode="auto">
            <a:xfrm>
              <a:off x="5479" y="3623"/>
              <a:ext cx="52" cy="7"/>
            </a:xfrm>
            <a:custGeom>
              <a:avLst/>
              <a:gdLst>
                <a:gd name="T0" fmla="*/ 0 w 103"/>
                <a:gd name="T1" fmla="*/ 1 h 14"/>
                <a:gd name="T2" fmla="*/ 1 w 103"/>
                <a:gd name="T3" fmla="*/ 1 h 14"/>
                <a:gd name="T4" fmla="*/ 1 w 103"/>
                <a:gd name="T5" fmla="*/ 1 h 14"/>
                <a:gd name="T6" fmla="*/ 2 w 103"/>
                <a:gd name="T7" fmla="*/ 1 h 14"/>
                <a:gd name="T8" fmla="*/ 3 w 103"/>
                <a:gd name="T9" fmla="*/ 0 h 14"/>
                <a:gd name="T10" fmla="*/ 5 w 103"/>
                <a:gd name="T11" fmla="*/ 0 h 14"/>
                <a:gd name="T12" fmla="*/ 6 w 103"/>
                <a:gd name="T13" fmla="*/ 1 h 14"/>
                <a:gd name="T14" fmla="*/ 6 w 103"/>
                <a:gd name="T15" fmla="*/ 1 h 14"/>
                <a:gd name="T16" fmla="*/ 7 w 103"/>
                <a:gd name="T17" fmla="*/ 1 h 14"/>
                <a:gd name="T18" fmla="*/ 7 w 103"/>
                <a:gd name="T19" fmla="*/ 1 h 14"/>
                <a:gd name="T20" fmla="*/ 6 w 103"/>
                <a:gd name="T21" fmla="*/ 1 h 14"/>
                <a:gd name="T22" fmla="*/ 6 w 103"/>
                <a:gd name="T23" fmla="*/ 1 h 14"/>
                <a:gd name="T24" fmla="*/ 5 w 103"/>
                <a:gd name="T25" fmla="*/ 1 h 14"/>
                <a:gd name="T26" fmla="*/ 4 w 103"/>
                <a:gd name="T27" fmla="*/ 1 h 14"/>
                <a:gd name="T28" fmla="*/ 2 w 103"/>
                <a:gd name="T29" fmla="*/ 1 h 14"/>
                <a:gd name="T30" fmla="*/ 1 w 103"/>
                <a:gd name="T31" fmla="*/ 1 h 14"/>
                <a:gd name="T32" fmla="*/ 0 w 103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14">
                  <a:moveTo>
                    <a:pt x="0" y="14"/>
                  </a:moveTo>
                  <a:lnTo>
                    <a:pt x="3" y="9"/>
                  </a:lnTo>
                  <a:lnTo>
                    <a:pt x="15" y="5"/>
                  </a:lnTo>
                  <a:lnTo>
                    <a:pt x="30" y="2"/>
                  </a:lnTo>
                  <a:lnTo>
                    <a:pt x="47" y="0"/>
                  </a:lnTo>
                  <a:lnTo>
                    <a:pt x="66" y="0"/>
                  </a:lnTo>
                  <a:lnTo>
                    <a:pt x="83" y="1"/>
                  </a:lnTo>
                  <a:lnTo>
                    <a:pt x="96" y="3"/>
                  </a:lnTo>
                  <a:lnTo>
                    <a:pt x="103" y="6"/>
                  </a:lnTo>
                  <a:lnTo>
                    <a:pt x="103" y="9"/>
                  </a:lnTo>
                  <a:lnTo>
                    <a:pt x="96" y="11"/>
                  </a:lnTo>
                  <a:lnTo>
                    <a:pt x="85" y="13"/>
                  </a:lnTo>
                  <a:lnTo>
                    <a:pt x="68" y="13"/>
                  </a:lnTo>
                  <a:lnTo>
                    <a:pt x="49" y="13"/>
                  </a:lnTo>
                  <a:lnTo>
                    <a:pt x="30" y="13"/>
                  </a:lnTo>
                  <a:lnTo>
                    <a:pt x="13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6" name="Freeform 362"/>
            <p:cNvSpPr>
              <a:spLocks/>
            </p:cNvSpPr>
            <p:nvPr/>
          </p:nvSpPr>
          <p:spPr bwMode="auto">
            <a:xfrm>
              <a:off x="5480" y="3610"/>
              <a:ext cx="54" cy="9"/>
            </a:xfrm>
            <a:custGeom>
              <a:avLst/>
              <a:gdLst>
                <a:gd name="T0" fmla="*/ 0 w 109"/>
                <a:gd name="T1" fmla="*/ 1 h 19"/>
                <a:gd name="T2" fmla="*/ 0 w 109"/>
                <a:gd name="T3" fmla="*/ 0 h 19"/>
                <a:gd name="T4" fmla="*/ 1 w 109"/>
                <a:gd name="T5" fmla="*/ 0 h 19"/>
                <a:gd name="T6" fmla="*/ 2 w 109"/>
                <a:gd name="T7" fmla="*/ 0 h 19"/>
                <a:gd name="T8" fmla="*/ 3 w 109"/>
                <a:gd name="T9" fmla="*/ 0 h 19"/>
                <a:gd name="T10" fmla="*/ 4 w 109"/>
                <a:gd name="T11" fmla="*/ 0 h 19"/>
                <a:gd name="T12" fmla="*/ 5 w 109"/>
                <a:gd name="T13" fmla="*/ 0 h 19"/>
                <a:gd name="T14" fmla="*/ 6 w 109"/>
                <a:gd name="T15" fmla="*/ 0 h 19"/>
                <a:gd name="T16" fmla="*/ 6 w 109"/>
                <a:gd name="T17" fmla="*/ 0 h 19"/>
                <a:gd name="T18" fmla="*/ 6 w 109"/>
                <a:gd name="T19" fmla="*/ 0 h 19"/>
                <a:gd name="T20" fmla="*/ 6 w 109"/>
                <a:gd name="T21" fmla="*/ 0 h 19"/>
                <a:gd name="T22" fmla="*/ 5 w 109"/>
                <a:gd name="T23" fmla="*/ 0 h 19"/>
                <a:gd name="T24" fmla="*/ 4 w 109"/>
                <a:gd name="T25" fmla="*/ 0 h 19"/>
                <a:gd name="T26" fmla="*/ 3 w 109"/>
                <a:gd name="T27" fmla="*/ 0 h 19"/>
                <a:gd name="T28" fmla="*/ 2 w 109"/>
                <a:gd name="T29" fmla="*/ 0 h 19"/>
                <a:gd name="T30" fmla="*/ 0 w 109"/>
                <a:gd name="T31" fmla="*/ 1 h 19"/>
                <a:gd name="T32" fmla="*/ 0 w 10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9">
                  <a:moveTo>
                    <a:pt x="0" y="19"/>
                  </a:moveTo>
                  <a:lnTo>
                    <a:pt x="7" y="13"/>
                  </a:lnTo>
                  <a:lnTo>
                    <a:pt x="18" y="9"/>
                  </a:lnTo>
                  <a:lnTo>
                    <a:pt x="35" y="5"/>
                  </a:lnTo>
                  <a:lnTo>
                    <a:pt x="54" y="3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101" y="2"/>
                  </a:lnTo>
                  <a:lnTo>
                    <a:pt x="109" y="5"/>
                  </a:lnTo>
                  <a:lnTo>
                    <a:pt x="109" y="8"/>
                  </a:lnTo>
                  <a:lnTo>
                    <a:pt x="101" y="9"/>
                  </a:lnTo>
                  <a:lnTo>
                    <a:pt x="90" y="11"/>
                  </a:lnTo>
                  <a:lnTo>
                    <a:pt x="73" y="12"/>
                  </a:lnTo>
                  <a:lnTo>
                    <a:pt x="54" y="13"/>
                  </a:lnTo>
                  <a:lnTo>
                    <a:pt x="34" y="15"/>
                  </a:lnTo>
                  <a:lnTo>
                    <a:pt x="15" y="1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7" name="Freeform 363"/>
            <p:cNvSpPr>
              <a:spLocks/>
            </p:cNvSpPr>
            <p:nvPr/>
          </p:nvSpPr>
          <p:spPr bwMode="auto">
            <a:xfrm>
              <a:off x="5478" y="3598"/>
              <a:ext cx="53" cy="12"/>
            </a:xfrm>
            <a:custGeom>
              <a:avLst/>
              <a:gdLst>
                <a:gd name="T0" fmla="*/ 0 w 105"/>
                <a:gd name="T1" fmla="*/ 1 h 25"/>
                <a:gd name="T2" fmla="*/ 1 w 105"/>
                <a:gd name="T3" fmla="*/ 1 h 25"/>
                <a:gd name="T4" fmla="*/ 2 w 105"/>
                <a:gd name="T5" fmla="*/ 0 h 25"/>
                <a:gd name="T6" fmla="*/ 3 w 105"/>
                <a:gd name="T7" fmla="*/ 0 h 25"/>
                <a:gd name="T8" fmla="*/ 4 w 105"/>
                <a:gd name="T9" fmla="*/ 0 h 25"/>
                <a:gd name="T10" fmla="*/ 5 w 105"/>
                <a:gd name="T11" fmla="*/ 0 h 25"/>
                <a:gd name="T12" fmla="*/ 6 w 105"/>
                <a:gd name="T13" fmla="*/ 0 h 25"/>
                <a:gd name="T14" fmla="*/ 7 w 105"/>
                <a:gd name="T15" fmla="*/ 0 h 25"/>
                <a:gd name="T16" fmla="*/ 7 w 105"/>
                <a:gd name="T17" fmla="*/ 0 h 25"/>
                <a:gd name="T18" fmla="*/ 7 w 105"/>
                <a:gd name="T19" fmla="*/ 0 h 25"/>
                <a:gd name="T20" fmla="*/ 6 w 105"/>
                <a:gd name="T21" fmla="*/ 0 h 25"/>
                <a:gd name="T22" fmla="*/ 6 w 105"/>
                <a:gd name="T23" fmla="*/ 0 h 25"/>
                <a:gd name="T24" fmla="*/ 5 w 105"/>
                <a:gd name="T25" fmla="*/ 1 h 25"/>
                <a:gd name="T26" fmla="*/ 4 w 105"/>
                <a:gd name="T27" fmla="*/ 1 h 25"/>
                <a:gd name="T28" fmla="*/ 2 w 105"/>
                <a:gd name="T29" fmla="*/ 1 h 25"/>
                <a:gd name="T30" fmla="*/ 1 w 105"/>
                <a:gd name="T31" fmla="*/ 1 h 25"/>
                <a:gd name="T32" fmla="*/ 0 w 10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25">
                  <a:moveTo>
                    <a:pt x="0" y="25"/>
                  </a:moveTo>
                  <a:lnTo>
                    <a:pt x="9" y="19"/>
                  </a:lnTo>
                  <a:lnTo>
                    <a:pt x="22" y="13"/>
                  </a:lnTo>
                  <a:lnTo>
                    <a:pt x="39" y="8"/>
                  </a:lnTo>
                  <a:lnTo>
                    <a:pt x="56" y="5"/>
                  </a:lnTo>
                  <a:lnTo>
                    <a:pt x="73" y="2"/>
                  </a:lnTo>
                  <a:lnTo>
                    <a:pt x="88" y="0"/>
                  </a:lnTo>
                  <a:lnTo>
                    <a:pt x="100" y="2"/>
                  </a:lnTo>
                  <a:lnTo>
                    <a:pt x="105" y="4"/>
                  </a:lnTo>
                  <a:lnTo>
                    <a:pt x="104" y="7"/>
                  </a:lnTo>
                  <a:lnTo>
                    <a:pt x="96" y="10"/>
                  </a:lnTo>
                  <a:lnTo>
                    <a:pt x="83" y="13"/>
                  </a:lnTo>
                  <a:lnTo>
                    <a:pt x="66" y="16"/>
                  </a:lnTo>
                  <a:lnTo>
                    <a:pt x="49" y="18"/>
                  </a:lnTo>
                  <a:lnTo>
                    <a:pt x="30" y="20"/>
                  </a:lnTo>
                  <a:lnTo>
                    <a:pt x="13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8" name="Freeform 364"/>
            <p:cNvSpPr>
              <a:spLocks/>
            </p:cNvSpPr>
            <p:nvPr/>
          </p:nvSpPr>
          <p:spPr bwMode="auto">
            <a:xfrm>
              <a:off x="5474" y="3580"/>
              <a:ext cx="55" cy="19"/>
            </a:xfrm>
            <a:custGeom>
              <a:avLst/>
              <a:gdLst>
                <a:gd name="T0" fmla="*/ 0 w 110"/>
                <a:gd name="T1" fmla="*/ 3 h 38"/>
                <a:gd name="T2" fmla="*/ 1 w 110"/>
                <a:gd name="T3" fmla="*/ 2 h 38"/>
                <a:gd name="T4" fmla="*/ 2 w 110"/>
                <a:gd name="T5" fmla="*/ 2 h 38"/>
                <a:gd name="T6" fmla="*/ 3 w 110"/>
                <a:gd name="T7" fmla="*/ 2 h 38"/>
                <a:gd name="T8" fmla="*/ 4 w 110"/>
                <a:gd name="T9" fmla="*/ 1 h 38"/>
                <a:gd name="T10" fmla="*/ 5 w 110"/>
                <a:gd name="T11" fmla="*/ 1 h 38"/>
                <a:gd name="T12" fmla="*/ 6 w 110"/>
                <a:gd name="T13" fmla="*/ 1 h 38"/>
                <a:gd name="T14" fmla="*/ 7 w 110"/>
                <a:gd name="T15" fmla="*/ 0 h 38"/>
                <a:gd name="T16" fmla="*/ 7 w 110"/>
                <a:gd name="T17" fmla="*/ 1 h 38"/>
                <a:gd name="T18" fmla="*/ 7 w 110"/>
                <a:gd name="T19" fmla="*/ 1 h 38"/>
                <a:gd name="T20" fmla="*/ 7 w 110"/>
                <a:gd name="T21" fmla="*/ 1 h 38"/>
                <a:gd name="T22" fmla="*/ 6 w 110"/>
                <a:gd name="T23" fmla="*/ 2 h 38"/>
                <a:gd name="T24" fmla="*/ 5 w 110"/>
                <a:gd name="T25" fmla="*/ 2 h 38"/>
                <a:gd name="T26" fmla="*/ 3 w 110"/>
                <a:gd name="T27" fmla="*/ 2 h 38"/>
                <a:gd name="T28" fmla="*/ 2 w 110"/>
                <a:gd name="T29" fmla="*/ 2 h 38"/>
                <a:gd name="T30" fmla="*/ 1 w 110"/>
                <a:gd name="T31" fmla="*/ 3 h 38"/>
                <a:gd name="T32" fmla="*/ 0 w 110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" h="38">
                  <a:moveTo>
                    <a:pt x="0" y="38"/>
                  </a:moveTo>
                  <a:lnTo>
                    <a:pt x="12" y="31"/>
                  </a:lnTo>
                  <a:lnTo>
                    <a:pt x="27" y="25"/>
                  </a:lnTo>
                  <a:lnTo>
                    <a:pt x="42" y="17"/>
                  </a:lnTo>
                  <a:lnTo>
                    <a:pt x="61" y="10"/>
                  </a:lnTo>
                  <a:lnTo>
                    <a:pt x="76" y="4"/>
                  </a:lnTo>
                  <a:lnTo>
                    <a:pt x="91" y="1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0" y="8"/>
                  </a:lnTo>
                  <a:lnTo>
                    <a:pt x="100" y="13"/>
                  </a:lnTo>
                  <a:lnTo>
                    <a:pt x="85" y="17"/>
                  </a:lnTo>
                  <a:lnTo>
                    <a:pt x="66" y="21"/>
                  </a:lnTo>
                  <a:lnTo>
                    <a:pt x="47" y="26"/>
                  </a:lnTo>
                  <a:lnTo>
                    <a:pt x="29" y="30"/>
                  </a:lnTo>
                  <a:lnTo>
                    <a:pt x="12" y="34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49" name="Freeform 365"/>
            <p:cNvSpPr>
              <a:spLocks/>
            </p:cNvSpPr>
            <p:nvPr/>
          </p:nvSpPr>
          <p:spPr bwMode="auto">
            <a:xfrm>
              <a:off x="5466" y="3560"/>
              <a:ext cx="54" cy="26"/>
            </a:xfrm>
            <a:custGeom>
              <a:avLst/>
              <a:gdLst>
                <a:gd name="T0" fmla="*/ 0 w 110"/>
                <a:gd name="T1" fmla="*/ 4 h 52"/>
                <a:gd name="T2" fmla="*/ 0 w 110"/>
                <a:gd name="T3" fmla="*/ 3 h 52"/>
                <a:gd name="T4" fmla="*/ 1 w 110"/>
                <a:gd name="T5" fmla="*/ 3 h 52"/>
                <a:gd name="T6" fmla="*/ 2 w 110"/>
                <a:gd name="T7" fmla="*/ 2 h 52"/>
                <a:gd name="T8" fmla="*/ 3 w 110"/>
                <a:gd name="T9" fmla="*/ 2 h 52"/>
                <a:gd name="T10" fmla="*/ 4 w 110"/>
                <a:gd name="T11" fmla="*/ 1 h 52"/>
                <a:gd name="T12" fmla="*/ 5 w 110"/>
                <a:gd name="T13" fmla="*/ 1 h 52"/>
                <a:gd name="T14" fmla="*/ 6 w 110"/>
                <a:gd name="T15" fmla="*/ 0 h 52"/>
                <a:gd name="T16" fmla="*/ 6 w 110"/>
                <a:gd name="T17" fmla="*/ 1 h 52"/>
                <a:gd name="T18" fmla="*/ 6 w 110"/>
                <a:gd name="T19" fmla="*/ 1 h 52"/>
                <a:gd name="T20" fmla="*/ 5 w 110"/>
                <a:gd name="T21" fmla="*/ 1 h 52"/>
                <a:gd name="T22" fmla="*/ 5 w 110"/>
                <a:gd name="T23" fmla="*/ 2 h 52"/>
                <a:gd name="T24" fmla="*/ 3 w 110"/>
                <a:gd name="T25" fmla="*/ 2 h 52"/>
                <a:gd name="T26" fmla="*/ 2 w 110"/>
                <a:gd name="T27" fmla="*/ 3 h 52"/>
                <a:gd name="T28" fmla="*/ 1 w 110"/>
                <a:gd name="T29" fmla="*/ 3 h 52"/>
                <a:gd name="T30" fmla="*/ 0 w 110"/>
                <a:gd name="T31" fmla="*/ 3 h 52"/>
                <a:gd name="T32" fmla="*/ 0 w 110"/>
                <a:gd name="T33" fmla="*/ 4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" h="52">
                  <a:moveTo>
                    <a:pt x="0" y="52"/>
                  </a:moveTo>
                  <a:lnTo>
                    <a:pt x="10" y="45"/>
                  </a:lnTo>
                  <a:lnTo>
                    <a:pt x="23" y="36"/>
                  </a:lnTo>
                  <a:lnTo>
                    <a:pt x="40" y="26"/>
                  </a:lnTo>
                  <a:lnTo>
                    <a:pt x="59" y="17"/>
                  </a:lnTo>
                  <a:lnTo>
                    <a:pt x="76" y="9"/>
                  </a:lnTo>
                  <a:lnTo>
                    <a:pt x="93" y="3"/>
                  </a:lnTo>
                  <a:lnTo>
                    <a:pt x="104" y="0"/>
                  </a:lnTo>
                  <a:lnTo>
                    <a:pt x="110" y="3"/>
                  </a:lnTo>
                  <a:lnTo>
                    <a:pt x="108" y="8"/>
                  </a:lnTo>
                  <a:lnTo>
                    <a:pt x="96" y="16"/>
                  </a:lnTo>
                  <a:lnTo>
                    <a:pt x="81" y="22"/>
                  </a:lnTo>
                  <a:lnTo>
                    <a:pt x="63" y="30"/>
                  </a:lnTo>
                  <a:lnTo>
                    <a:pt x="42" y="36"/>
                  </a:lnTo>
                  <a:lnTo>
                    <a:pt x="23" y="43"/>
                  </a:lnTo>
                  <a:lnTo>
                    <a:pt x="10" y="48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0" name="Freeform 366"/>
            <p:cNvSpPr>
              <a:spLocks/>
            </p:cNvSpPr>
            <p:nvPr/>
          </p:nvSpPr>
          <p:spPr bwMode="auto">
            <a:xfrm>
              <a:off x="5457" y="3541"/>
              <a:ext cx="57" cy="29"/>
            </a:xfrm>
            <a:custGeom>
              <a:avLst/>
              <a:gdLst>
                <a:gd name="T0" fmla="*/ 0 w 113"/>
                <a:gd name="T1" fmla="*/ 4 h 58"/>
                <a:gd name="T2" fmla="*/ 1 w 113"/>
                <a:gd name="T3" fmla="*/ 4 h 58"/>
                <a:gd name="T4" fmla="*/ 2 w 113"/>
                <a:gd name="T5" fmla="*/ 3 h 58"/>
                <a:gd name="T6" fmla="*/ 3 w 113"/>
                <a:gd name="T7" fmla="*/ 2 h 58"/>
                <a:gd name="T8" fmla="*/ 4 w 113"/>
                <a:gd name="T9" fmla="*/ 2 h 58"/>
                <a:gd name="T10" fmla="*/ 5 w 113"/>
                <a:gd name="T11" fmla="*/ 1 h 58"/>
                <a:gd name="T12" fmla="*/ 6 w 113"/>
                <a:gd name="T13" fmla="*/ 1 h 58"/>
                <a:gd name="T14" fmla="*/ 7 w 113"/>
                <a:gd name="T15" fmla="*/ 0 h 58"/>
                <a:gd name="T16" fmla="*/ 8 w 113"/>
                <a:gd name="T17" fmla="*/ 1 h 58"/>
                <a:gd name="T18" fmla="*/ 8 w 113"/>
                <a:gd name="T19" fmla="*/ 1 h 58"/>
                <a:gd name="T20" fmla="*/ 7 w 113"/>
                <a:gd name="T21" fmla="*/ 1 h 58"/>
                <a:gd name="T22" fmla="*/ 6 w 113"/>
                <a:gd name="T23" fmla="*/ 2 h 58"/>
                <a:gd name="T24" fmla="*/ 5 w 113"/>
                <a:gd name="T25" fmla="*/ 2 h 58"/>
                <a:gd name="T26" fmla="*/ 3 w 113"/>
                <a:gd name="T27" fmla="*/ 3 h 58"/>
                <a:gd name="T28" fmla="*/ 2 w 113"/>
                <a:gd name="T29" fmla="*/ 3 h 58"/>
                <a:gd name="T30" fmla="*/ 1 w 113"/>
                <a:gd name="T31" fmla="*/ 4 h 58"/>
                <a:gd name="T32" fmla="*/ 0 w 113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58">
                  <a:moveTo>
                    <a:pt x="0" y="58"/>
                  </a:moveTo>
                  <a:lnTo>
                    <a:pt x="8" y="51"/>
                  </a:lnTo>
                  <a:lnTo>
                    <a:pt x="21" y="42"/>
                  </a:lnTo>
                  <a:lnTo>
                    <a:pt x="38" y="31"/>
                  </a:lnTo>
                  <a:lnTo>
                    <a:pt x="55" y="20"/>
                  </a:lnTo>
                  <a:lnTo>
                    <a:pt x="74" y="10"/>
                  </a:lnTo>
                  <a:lnTo>
                    <a:pt x="91" y="4"/>
                  </a:lnTo>
                  <a:lnTo>
                    <a:pt x="104" y="0"/>
                  </a:lnTo>
                  <a:lnTo>
                    <a:pt x="113" y="3"/>
                  </a:lnTo>
                  <a:lnTo>
                    <a:pt x="113" y="8"/>
                  </a:lnTo>
                  <a:lnTo>
                    <a:pt x="104" y="14"/>
                  </a:lnTo>
                  <a:lnTo>
                    <a:pt x="89" y="22"/>
                  </a:lnTo>
                  <a:lnTo>
                    <a:pt x="68" y="30"/>
                  </a:lnTo>
                  <a:lnTo>
                    <a:pt x="47" y="38"/>
                  </a:lnTo>
                  <a:lnTo>
                    <a:pt x="27" y="46"/>
                  </a:lnTo>
                  <a:lnTo>
                    <a:pt x="10" y="5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1" name="Freeform 367"/>
            <p:cNvSpPr>
              <a:spLocks/>
            </p:cNvSpPr>
            <p:nvPr/>
          </p:nvSpPr>
          <p:spPr bwMode="auto">
            <a:xfrm>
              <a:off x="5446" y="3525"/>
              <a:ext cx="53" cy="34"/>
            </a:xfrm>
            <a:custGeom>
              <a:avLst/>
              <a:gdLst>
                <a:gd name="T0" fmla="*/ 0 w 105"/>
                <a:gd name="T1" fmla="*/ 5 h 68"/>
                <a:gd name="T2" fmla="*/ 1 w 105"/>
                <a:gd name="T3" fmla="*/ 4 h 68"/>
                <a:gd name="T4" fmla="*/ 1 w 105"/>
                <a:gd name="T5" fmla="*/ 4 h 68"/>
                <a:gd name="T6" fmla="*/ 2 w 105"/>
                <a:gd name="T7" fmla="*/ 3 h 68"/>
                <a:gd name="T8" fmla="*/ 3 w 105"/>
                <a:gd name="T9" fmla="*/ 2 h 68"/>
                <a:gd name="T10" fmla="*/ 4 w 105"/>
                <a:gd name="T11" fmla="*/ 1 h 68"/>
                <a:gd name="T12" fmla="*/ 5 w 105"/>
                <a:gd name="T13" fmla="*/ 1 h 68"/>
                <a:gd name="T14" fmla="*/ 6 w 105"/>
                <a:gd name="T15" fmla="*/ 1 h 68"/>
                <a:gd name="T16" fmla="*/ 7 w 105"/>
                <a:gd name="T17" fmla="*/ 0 h 68"/>
                <a:gd name="T18" fmla="*/ 7 w 105"/>
                <a:gd name="T19" fmla="*/ 1 h 68"/>
                <a:gd name="T20" fmla="*/ 7 w 105"/>
                <a:gd name="T21" fmla="*/ 1 h 68"/>
                <a:gd name="T22" fmla="*/ 6 w 105"/>
                <a:gd name="T23" fmla="*/ 2 h 68"/>
                <a:gd name="T24" fmla="*/ 5 w 105"/>
                <a:gd name="T25" fmla="*/ 2 h 68"/>
                <a:gd name="T26" fmla="*/ 3 w 105"/>
                <a:gd name="T27" fmla="*/ 3 h 68"/>
                <a:gd name="T28" fmla="*/ 2 w 105"/>
                <a:gd name="T29" fmla="*/ 4 h 68"/>
                <a:gd name="T30" fmla="*/ 1 w 105"/>
                <a:gd name="T31" fmla="*/ 4 h 68"/>
                <a:gd name="T32" fmla="*/ 0 w 105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8">
                  <a:moveTo>
                    <a:pt x="0" y="68"/>
                  </a:moveTo>
                  <a:lnTo>
                    <a:pt x="5" y="60"/>
                  </a:lnTo>
                  <a:lnTo>
                    <a:pt x="15" y="49"/>
                  </a:lnTo>
                  <a:lnTo>
                    <a:pt x="26" y="37"/>
                  </a:lnTo>
                  <a:lnTo>
                    <a:pt x="39" y="26"/>
                  </a:lnTo>
                  <a:lnTo>
                    <a:pt x="54" y="16"/>
                  </a:lnTo>
                  <a:lnTo>
                    <a:pt x="71" y="7"/>
                  </a:lnTo>
                  <a:lnTo>
                    <a:pt x="86" y="2"/>
                  </a:lnTo>
                  <a:lnTo>
                    <a:pt x="103" y="0"/>
                  </a:lnTo>
                  <a:lnTo>
                    <a:pt x="105" y="3"/>
                  </a:lnTo>
                  <a:lnTo>
                    <a:pt x="100" y="10"/>
                  </a:lnTo>
                  <a:lnTo>
                    <a:pt x="85" y="19"/>
                  </a:lnTo>
                  <a:lnTo>
                    <a:pt x="68" y="30"/>
                  </a:lnTo>
                  <a:lnTo>
                    <a:pt x="47" y="42"/>
                  </a:lnTo>
                  <a:lnTo>
                    <a:pt x="28" y="53"/>
                  </a:lnTo>
                  <a:lnTo>
                    <a:pt x="11" y="63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2" name="Freeform 368"/>
            <p:cNvSpPr>
              <a:spLocks/>
            </p:cNvSpPr>
            <p:nvPr/>
          </p:nvSpPr>
          <p:spPr bwMode="auto">
            <a:xfrm>
              <a:off x="5440" y="3512"/>
              <a:ext cx="27" cy="38"/>
            </a:xfrm>
            <a:custGeom>
              <a:avLst/>
              <a:gdLst>
                <a:gd name="T0" fmla="*/ 4 w 53"/>
                <a:gd name="T1" fmla="*/ 1 h 75"/>
                <a:gd name="T2" fmla="*/ 4 w 53"/>
                <a:gd name="T3" fmla="*/ 1 h 75"/>
                <a:gd name="T4" fmla="*/ 4 w 53"/>
                <a:gd name="T5" fmla="*/ 1 h 75"/>
                <a:gd name="T6" fmla="*/ 3 w 53"/>
                <a:gd name="T7" fmla="*/ 2 h 75"/>
                <a:gd name="T8" fmla="*/ 3 w 53"/>
                <a:gd name="T9" fmla="*/ 3 h 75"/>
                <a:gd name="T10" fmla="*/ 2 w 53"/>
                <a:gd name="T11" fmla="*/ 3 h 75"/>
                <a:gd name="T12" fmla="*/ 1 w 53"/>
                <a:gd name="T13" fmla="*/ 4 h 75"/>
                <a:gd name="T14" fmla="*/ 1 w 53"/>
                <a:gd name="T15" fmla="*/ 5 h 75"/>
                <a:gd name="T16" fmla="*/ 1 w 53"/>
                <a:gd name="T17" fmla="*/ 5 h 75"/>
                <a:gd name="T18" fmla="*/ 0 w 53"/>
                <a:gd name="T19" fmla="*/ 5 h 75"/>
                <a:gd name="T20" fmla="*/ 1 w 53"/>
                <a:gd name="T21" fmla="*/ 4 h 75"/>
                <a:gd name="T22" fmla="*/ 1 w 53"/>
                <a:gd name="T23" fmla="*/ 3 h 75"/>
                <a:gd name="T24" fmla="*/ 1 w 53"/>
                <a:gd name="T25" fmla="*/ 2 h 75"/>
                <a:gd name="T26" fmla="*/ 2 w 53"/>
                <a:gd name="T27" fmla="*/ 1 h 75"/>
                <a:gd name="T28" fmla="*/ 2 w 53"/>
                <a:gd name="T29" fmla="*/ 1 h 75"/>
                <a:gd name="T30" fmla="*/ 3 w 53"/>
                <a:gd name="T31" fmla="*/ 0 h 75"/>
                <a:gd name="T32" fmla="*/ 4 w 53"/>
                <a:gd name="T33" fmla="*/ 1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75">
                  <a:moveTo>
                    <a:pt x="53" y="1"/>
                  </a:moveTo>
                  <a:lnTo>
                    <a:pt x="53" y="4"/>
                  </a:lnTo>
                  <a:lnTo>
                    <a:pt x="49" y="12"/>
                  </a:lnTo>
                  <a:lnTo>
                    <a:pt x="44" y="23"/>
                  </a:lnTo>
                  <a:lnTo>
                    <a:pt x="34" y="33"/>
                  </a:lnTo>
                  <a:lnTo>
                    <a:pt x="25" y="45"/>
                  </a:lnTo>
                  <a:lnTo>
                    <a:pt x="15" y="57"/>
                  </a:lnTo>
                  <a:lnTo>
                    <a:pt x="8" y="67"/>
                  </a:lnTo>
                  <a:lnTo>
                    <a:pt x="4" y="75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39"/>
                  </a:lnTo>
                  <a:lnTo>
                    <a:pt x="12" y="26"/>
                  </a:lnTo>
                  <a:lnTo>
                    <a:pt x="21" y="14"/>
                  </a:lnTo>
                  <a:lnTo>
                    <a:pt x="31" y="5"/>
                  </a:lnTo>
                  <a:lnTo>
                    <a:pt x="42" y="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3" name="Freeform 369"/>
            <p:cNvSpPr>
              <a:spLocks/>
            </p:cNvSpPr>
            <p:nvPr/>
          </p:nvSpPr>
          <p:spPr bwMode="auto">
            <a:xfrm>
              <a:off x="5422" y="3500"/>
              <a:ext cx="26" cy="37"/>
            </a:xfrm>
            <a:custGeom>
              <a:avLst/>
              <a:gdLst>
                <a:gd name="T0" fmla="*/ 4 w 50"/>
                <a:gd name="T1" fmla="*/ 0 h 74"/>
                <a:gd name="T2" fmla="*/ 4 w 50"/>
                <a:gd name="T3" fmla="*/ 1 h 74"/>
                <a:gd name="T4" fmla="*/ 3 w 50"/>
                <a:gd name="T5" fmla="*/ 1 h 74"/>
                <a:gd name="T6" fmla="*/ 3 w 50"/>
                <a:gd name="T7" fmla="*/ 2 h 74"/>
                <a:gd name="T8" fmla="*/ 3 w 50"/>
                <a:gd name="T9" fmla="*/ 3 h 74"/>
                <a:gd name="T10" fmla="*/ 2 w 50"/>
                <a:gd name="T11" fmla="*/ 3 h 74"/>
                <a:gd name="T12" fmla="*/ 1 w 50"/>
                <a:gd name="T13" fmla="*/ 4 h 74"/>
                <a:gd name="T14" fmla="*/ 1 w 50"/>
                <a:gd name="T15" fmla="*/ 5 h 74"/>
                <a:gd name="T16" fmla="*/ 1 w 50"/>
                <a:gd name="T17" fmla="*/ 5 h 74"/>
                <a:gd name="T18" fmla="*/ 0 w 50"/>
                <a:gd name="T19" fmla="*/ 4 h 74"/>
                <a:gd name="T20" fmla="*/ 0 w 50"/>
                <a:gd name="T21" fmla="*/ 4 h 74"/>
                <a:gd name="T22" fmla="*/ 1 w 50"/>
                <a:gd name="T23" fmla="*/ 3 h 74"/>
                <a:gd name="T24" fmla="*/ 1 w 50"/>
                <a:gd name="T25" fmla="*/ 2 h 74"/>
                <a:gd name="T26" fmla="*/ 2 w 50"/>
                <a:gd name="T27" fmla="*/ 1 h 74"/>
                <a:gd name="T28" fmla="*/ 2 w 50"/>
                <a:gd name="T29" fmla="*/ 1 h 74"/>
                <a:gd name="T30" fmla="*/ 3 w 50"/>
                <a:gd name="T31" fmla="*/ 0 h 74"/>
                <a:gd name="T32" fmla="*/ 4 w 50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74">
                  <a:moveTo>
                    <a:pt x="50" y="0"/>
                  </a:moveTo>
                  <a:lnTo>
                    <a:pt x="50" y="4"/>
                  </a:lnTo>
                  <a:lnTo>
                    <a:pt x="47" y="12"/>
                  </a:lnTo>
                  <a:lnTo>
                    <a:pt x="41" y="22"/>
                  </a:lnTo>
                  <a:lnTo>
                    <a:pt x="32" y="33"/>
                  </a:lnTo>
                  <a:lnTo>
                    <a:pt x="22" y="47"/>
                  </a:lnTo>
                  <a:lnTo>
                    <a:pt x="15" y="57"/>
                  </a:lnTo>
                  <a:lnTo>
                    <a:pt x="7" y="67"/>
                  </a:lnTo>
                  <a:lnTo>
                    <a:pt x="1" y="74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3" y="38"/>
                  </a:lnTo>
                  <a:lnTo>
                    <a:pt x="11" y="25"/>
                  </a:lnTo>
                  <a:lnTo>
                    <a:pt x="18" y="13"/>
                  </a:lnTo>
                  <a:lnTo>
                    <a:pt x="28" y="4"/>
                  </a:lnTo>
                  <a:lnTo>
                    <a:pt x="3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4" name="Freeform 370"/>
            <p:cNvSpPr>
              <a:spLocks/>
            </p:cNvSpPr>
            <p:nvPr/>
          </p:nvSpPr>
          <p:spPr bwMode="auto">
            <a:xfrm>
              <a:off x="5477" y="3389"/>
              <a:ext cx="66" cy="187"/>
            </a:xfrm>
            <a:custGeom>
              <a:avLst/>
              <a:gdLst>
                <a:gd name="T0" fmla="*/ 7 w 132"/>
                <a:gd name="T1" fmla="*/ 23 h 373"/>
                <a:gd name="T2" fmla="*/ 8 w 132"/>
                <a:gd name="T3" fmla="*/ 24 h 373"/>
                <a:gd name="T4" fmla="*/ 8 w 132"/>
                <a:gd name="T5" fmla="*/ 24 h 373"/>
                <a:gd name="T6" fmla="*/ 8 w 132"/>
                <a:gd name="T7" fmla="*/ 24 h 373"/>
                <a:gd name="T8" fmla="*/ 9 w 132"/>
                <a:gd name="T9" fmla="*/ 24 h 373"/>
                <a:gd name="T10" fmla="*/ 6 w 132"/>
                <a:gd name="T11" fmla="*/ 20 h 373"/>
                <a:gd name="T12" fmla="*/ 4 w 132"/>
                <a:gd name="T13" fmla="*/ 17 h 373"/>
                <a:gd name="T14" fmla="*/ 3 w 132"/>
                <a:gd name="T15" fmla="*/ 14 h 373"/>
                <a:gd name="T16" fmla="*/ 2 w 132"/>
                <a:gd name="T17" fmla="*/ 11 h 373"/>
                <a:gd name="T18" fmla="*/ 2 w 132"/>
                <a:gd name="T19" fmla="*/ 8 h 373"/>
                <a:gd name="T20" fmla="*/ 2 w 132"/>
                <a:gd name="T21" fmla="*/ 5 h 373"/>
                <a:gd name="T22" fmla="*/ 2 w 132"/>
                <a:gd name="T23" fmla="*/ 3 h 373"/>
                <a:gd name="T24" fmla="*/ 2 w 132"/>
                <a:gd name="T25" fmla="*/ 0 h 373"/>
                <a:gd name="T26" fmla="*/ 1 w 132"/>
                <a:gd name="T27" fmla="*/ 2 h 373"/>
                <a:gd name="T28" fmla="*/ 1 w 132"/>
                <a:gd name="T29" fmla="*/ 5 h 373"/>
                <a:gd name="T30" fmla="*/ 0 w 132"/>
                <a:gd name="T31" fmla="*/ 8 h 373"/>
                <a:gd name="T32" fmla="*/ 1 w 132"/>
                <a:gd name="T33" fmla="*/ 11 h 373"/>
                <a:gd name="T34" fmla="*/ 2 w 132"/>
                <a:gd name="T35" fmla="*/ 15 h 373"/>
                <a:gd name="T36" fmla="*/ 3 w 132"/>
                <a:gd name="T37" fmla="*/ 18 h 373"/>
                <a:gd name="T38" fmla="*/ 5 w 132"/>
                <a:gd name="T39" fmla="*/ 21 h 373"/>
                <a:gd name="T40" fmla="*/ 7 w 132"/>
                <a:gd name="T41" fmla="*/ 23 h 3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2" h="373">
                  <a:moveTo>
                    <a:pt x="111" y="367"/>
                  </a:moveTo>
                  <a:lnTo>
                    <a:pt x="117" y="370"/>
                  </a:lnTo>
                  <a:lnTo>
                    <a:pt x="123" y="371"/>
                  </a:lnTo>
                  <a:lnTo>
                    <a:pt x="126" y="372"/>
                  </a:lnTo>
                  <a:lnTo>
                    <a:pt x="132" y="373"/>
                  </a:lnTo>
                  <a:lnTo>
                    <a:pt x="87" y="317"/>
                  </a:lnTo>
                  <a:lnTo>
                    <a:pt x="55" y="264"/>
                  </a:lnTo>
                  <a:lnTo>
                    <a:pt x="34" y="212"/>
                  </a:lnTo>
                  <a:lnTo>
                    <a:pt x="23" y="163"/>
                  </a:lnTo>
                  <a:lnTo>
                    <a:pt x="17" y="117"/>
                  </a:lnTo>
                  <a:lnTo>
                    <a:pt x="17" y="74"/>
                  </a:lnTo>
                  <a:lnTo>
                    <a:pt x="21" y="35"/>
                  </a:lnTo>
                  <a:lnTo>
                    <a:pt x="23" y="0"/>
                  </a:lnTo>
                  <a:lnTo>
                    <a:pt x="11" y="26"/>
                  </a:lnTo>
                  <a:lnTo>
                    <a:pt x="4" y="66"/>
                  </a:lnTo>
                  <a:lnTo>
                    <a:pt x="0" y="115"/>
                  </a:lnTo>
                  <a:lnTo>
                    <a:pt x="6" y="170"/>
                  </a:lnTo>
                  <a:lnTo>
                    <a:pt x="17" y="226"/>
                  </a:lnTo>
                  <a:lnTo>
                    <a:pt x="38" y="281"/>
                  </a:lnTo>
                  <a:lnTo>
                    <a:pt x="68" y="328"/>
                  </a:lnTo>
                  <a:lnTo>
                    <a:pt x="111" y="36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5" name="Freeform 371"/>
            <p:cNvSpPr>
              <a:spLocks/>
            </p:cNvSpPr>
            <p:nvPr/>
          </p:nvSpPr>
          <p:spPr bwMode="auto">
            <a:xfrm>
              <a:off x="5483" y="3402"/>
              <a:ext cx="49" cy="26"/>
            </a:xfrm>
            <a:custGeom>
              <a:avLst/>
              <a:gdLst>
                <a:gd name="T0" fmla="*/ 7 w 98"/>
                <a:gd name="T1" fmla="*/ 1 h 51"/>
                <a:gd name="T2" fmla="*/ 6 w 98"/>
                <a:gd name="T3" fmla="*/ 0 h 51"/>
                <a:gd name="T4" fmla="*/ 6 w 98"/>
                <a:gd name="T5" fmla="*/ 1 h 51"/>
                <a:gd name="T6" fmla="*/ 5 w 98"/>
                <a:gd name="T7" fmla="*/ 1 h 51"/>
                <a:gd name="T8" fmla="*/ 4 w 98"/>
                <a:gd name="T9" fmla="*/ 1 h 51"/>
                <a:gd name="T10" fmla="*/ 3 w 98"/>
                <a:gd name="T11" fmla="*/ 2 h 51"/>
                <a:gd name="T12" fmla="*/ 2 w 98"/>
                <a:gd name="T13" fmla="*/ 2 h 51"/>
                <a:gd name="T14" fmla="*/ 1 w 98"/>
                <a:gd name="T15" fmla="*/ 3 h 51"/>
                <a:gd name="T16" fmla="*/ 0 w 98"/>
                <a:gd name="T17" fmla="*/ 4 h 51"/>
                <a:gd name="T18" fmla="*/ 1 w 98"/>
                <a:gd name="T19" fmla="*/ 3 h 51"/>
                <a:gd name="T20" fmla="*/ 2 w 98"/>
                <a:gd name="T21" fmla="*/ 3 h 51"/>
                <a:gd name="T22" fmla="*/ 3 w 98"/>
                <a:gd name="T23" fmla="*/ 2 h 51"/>
                <a:gd name="T24" fmla="*/ 4 w 98"/>
                <a:gd name="T25" fmla="*/ 2 h 51"/>
                <a:gd name="T26" fmla="*/ 5 w 98"/>
                <a:gd name="T27" fmla="*/ 1 h 51"/>
                <a:gd name="T28" fmla="*/ 6 w 98"/>
                <a:gd name="T29" fmla="*/ 1 h 51"/>
                <a:gd name="T30" fmla="*/ 6 w 98"/>
                <a:gd name="T31" fmla="*/ 1 h 51"/>
                <a:gd name="T32" fmla="*/ 7 w 98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51">
                  <a:moveTo>
                    <a:pt x="98" y="1"/>
                  </a:moveTo>
                  <a:lnTo>
                    <a:pt x="93" y="0"/>
                  </a:lnTo>
                  <a:lnTo>
                    <a:pt x="81" y="1"/>
                  </a:lnTo>
                  <a:lnTo>
                    <a:pt x="68" y="4"/>
                  </a:lnTo>
                  <a:lnTo>
                    <a:pt x="51" y="10"/>
                  </a:lnTo>
                  <a:lnTo>
                    <a:pt x="34" y="18"/>
                  </a:lnTo>
                  <a:lnTo>
                    <a:pt x="19" y="27"/>
                  </a:lnTo>
                  <a:lnTo>
                    <a:pt x="8" y="39"/>
                  </a:lnTo>
                  <a:lnTo>
                    <a:pt x="0" y="51"/>
                  </a:lnTo>
                  <a:lnTo>
                    <a:pt x="12" y="46"/>
                  </a:lnTo>
                  <a:lnTo>
                    <a:pt x="25" y="38"/>
                  </a:lnTo>
                  <a:lnTo>
                    <a:pt x="42" y="32"/>
                  </a:lnTo>
                  <a:lnTo>
                    <a:pt x="59" y="24"/>
                  </a:lnTo>
                  <a:lnTo>
                    <a:pt x="76" y="16"/>
                  </a:lnTo>
                  <a:lnTo>
                    <a:pt x="89" y="10"/>
                  </a:lnTo>
                  <a:lnTo>
                    <a:pt x="96" y="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6" name="Freeform 372"/>
            <p:cNvSpPr>
              <a:spLocks/>
            </p:cNvSpPr>
            <p:nvPr/>
          </p:nvSpPr>
          <p:spPr bwMode="auto">
            <a:xfrm>
              <a:off x="5479" y="3427"/>
              <a:ext cx="56" cy="34"/>
            </a:xfrm>
            <a:custGeom>
              <a:avLst/>
              <a:gdLst>
                <a:gd name="T0" fmla="*/ 7 w 113"/>
                <a:gd name="T1" fmla="*/ 1 h 67"/>
                <a:gd name="T2" fmla="*/ 6 w 113"/>
                <a:gd name="T3" fmla="*/ 0 h 67"/>
                <a:gd name="T4" fmla="*/ 5 w 113"/>
                <a:gd name="T5" fmla="*/ 1 h 67"/>
                <a:gd name="T6" fmla="*/ 4 w 113"/>
                <a:gd name="T7" fmla="*/ 1 h 67"/>
                <a:gd name="T8" fmla="*/ 3 w 113"/>
                <a:gd name="T9" fmla="*/ 2 h 67"/>
                <a:gd name="T10" fmla="*/ 2 w 113"/>
                <a:gd name="T11" fmla="*/ 2 h 67"/>
                <a:gd name="T12" fmla="*/ 1 w 113"/>
                <a:gd name="T13" fmla="*/ 3 h 67"/>
                <a:gd name="T14" fmla="*/ 0 w 113"/>
                <a:gd name="T15" fmla="*/ 4 h 67"/>
                <a:gd name="T16" fmla="*/ 0 w 113"/>
                <a:gd name="T17" fmla="*/ 5 h 67"/>
                <a:gd name="T18" fmla="*/ 0 w 113"/>
                <a:gd name="T19" fmla="*/ 4 h 67"/>
                <a:gd name="T20" fmla="*/ 1 w 113"/>
                <a:gd name="T21" fmla="*/ 4 h 67"/>
                <a:gd name="T22" fmla="*/ 2 w 113"/>
                <a:gd name="T23" fmla="*/ 3 h 67"/>
                <a:gd name="T24" fmla="*/ 4 w 113"/>
                <a:gd name="T25" fmla="*/ 3 h 67"/>
                <a:gd name="T26" fmla="*/ 5 w 113"/>
                <a:gd name="T27" fmla="*/ 2 h 67"/>
                <a:gd name="T28" fmla="*/ 6 w 113"/>
                <a:gd name="T29" fmla="*/ 1 h 67"/>
                <a:gd name="T30" fmla="*/ 6 w 113"/>
                <a:gd name="T31" fmla="*/ 1 h 67"/>
                <a:gd name="T32" fmla="*/ 7 w 113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67">
                  <a:moveTo>
                    <a:pt x="113" y="2"/>
                  </a:moveTo>
                  <a:lnTo>
                    <a:pt x="107" y="0"/>
                  </a:lnTo>
                  <a:lnTo>
                    <a:pt x="94" y="2"/>
                  </a:lnTo>
                  <a:lnTo>
                    <a:pt x="77" y="9"/>
                  </a:lnTo>
                  <a:lnTo>
                    <a:pt x="60" y="17"/>
                  </a:lnTo>
                  <a:lnTo>
                    <a:pt x="39" y="28"/>
                  </a:lnTo>
                  <a:lnTo>
                    <a:pt x="22" y="41"/>
                  </a:lnTo>
                  <a:lnTo>
                    <a:pt x="9" y="54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24" y="54"/>
                  </a:lnTo>
                  <a:lnTo>
                    <a:pt x="43" y="46"/>
                  </a:lnTo>
                  <a:lnTo>
                    <a:pt x="66" y="36"/>
                  </a:lnTo>
                  <a:lnTo>
                    <a:pt x="85" y="25"/>
                  </a:lnTo>
                  <a:lnTo>
                    <a:pt x="102" y="16"/>
                  </a:lnTo>
                  <a:lnTo>
                    <a:pt x="111" y="8"/>
                  </a:lnTo>
                  <a:lnTo>
                    <a:pt x="113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7" name="Freeform 373"/>
            <p:cNvSpPr>
              <a:spLocks/>
            </p:cNvSpPr>
            <p:nvPr/>
          </p:nvSpPr>
          <p:spPr bwMode="auto">
            <a:xfrm>
              <a:off x="5483" y="3448"/>
              <a:ext cx="63" cy="30"/>
            </a:xfrm>
            <a:custGeom>
              <a:avLst/>
              <a:gdLst>
                <a:gd name="T0" fmla="*/ 7 w 127"/>
                <a:gd name="T1" fmla="*/ 1 h 59"/>
                <a:gd name="T2" fmla="*/ 7 w 127"/>
                <a:gd name="T3" fmla="*/ 0 h 59"/>
                <a:gd name="T4" fmla="*/ 6 w 127"/>
                <a:gd name="T5" fmla="*/ 1 h 59"/>
                <a:gd name="T6" fmla="*/ 5 w 127"/>
                <a:gd name="T7" fmla="*/ 1 h 59"/>
                <a:gd name="T8" fmla="*/ 4 w 127"/>
                <a:gd name="T9" fmla="*/ 1 h 59"/>
                <a:gd name="T10" fmla="*/ 2 w 127"/>
                <a:gd name="T11" fmla="*/ 2 h 59"/>
                <a:gd name="T12" fmla="*/ 1 w 127"/>
                <a:gd name="T13" fmla="*/ 3 h 59"/>
                <a:gd name="T14" fmla="*/ 0 w 127"/>
                <a:gd name="T15" fmla="*/ 3 h 59"/>
                <a:gd name="T16" fmla="*/ 0 w 127"/>
                <a:gd name="T17" fmla="*/ 4 h 59"/>
                <a:gd name="T18" fmla="*/ 0 w 127"/>
                <a:gd name="T19" fmla="*/ 4 h 59"/>
                <a:gd name="T20" fmla="*/ 1 w 127"/>
                <a:gd name="T21" fmla="*/ 4 h 59"/>
                <a:gd name="T22" fmla="*/ 3 w 127"/>
                <a:gd name="T23" fmla="*/ 3 h 59"/>
                <a:gd name="T24" fmla="*/ 4 w 127"/>
                <a:gd name="T25" fmla="*/ 2 h 59"/>
                <a:gd name="T26" fmla="*/ 5 w 127"/>
                <a:gd name="T27" fmla="*/ 2 h 59"/>
                <a:gd name="T28" fmla="*/ 7 w 127"/>
                <a:gd name="T29" fmla="*/ 1 h 59"/>
                <a:gd name="T30" fmla="*/ 7 w 127"/>
                <a:gd name="T31" fmla="*/ 1 h 59"/>
                <a:gd name="T32" fmla="*/ 7 w 127"/>
                <a:gd name="T33" fmla="*/ 1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7" h="59">
                  <a:moveTo>
                    <a:pt x="127" y="3"/>
                  </a:moveTo>
                  <a:lnTo>
                    <a:pt x="119" y="0"/>
                  </a:lnTo>
                  <a:lnTo>
                    <a:pt x="104" y="1"/>
                  </a:lnTo>
                  <a:lnTo>
                    <a:pt x="85" y="7"/>
                  </a:lnTo>
                  <a:lnTo>
                    <a:pt x="64" y="15"/>
                  </a:lnTo>
                  <a:lnTo>
                    <a:pt x="42" y="24"/>
                  </a:lnTo>
                  <a:lnTo>
                    <a:pt x="23" y="35"/>
                  </a:lnTo>
                  <a:lnTo>
                    <a:pt x="8" y="47"/>
                  </a:lnTo>
                  <a:lnTo>
                    <a:pt x="0" y="59"/>
                  </a:lnTo>
                  <a:lnTo>
                    <a:pt x="10" y="56"/>
                  </a:lnTo>
                  <a:lnTo>
                    <a:pt x="27" y="49"/>
                  </a:lnTo>
                  <a:lnTo>
                    <a:pt x="49" y="41"/>
                  </a:lnTo>
                  <a:lnTo>
                    <a:pt x="72" y="32"/>
                  </a:lnTo>
                  <a:lnTo>
                    <a:pt x="93" y="23"/>
                  </a:lnTo>
                  <a:lnTo>
                    <a:pt x="112" y="15"/>
                  </a:lnTo>
                  <a:lnTo>
                    <a:pt x="123" y="7"/>
                  </a:lnTo>
                  <a:lnTo>
                    <a:pt x="127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8" name="Freeform 374"/>
            <p:cNvSpPr>
              <a:spLocks/>
            </p:cNvSpPr>
            <p:nvPr/>
          </p:nvSpPr>
          <p:spPr bwMode="auto">
            <a:xfrm>
              <a:off x="5488" y="3484"/>
              <a:ext cx="59" cy="25"/>
            </a:xfrm>
            <a:custGeom>
              <a:avLst/>
              <a:gdLst>
                <a:gd name="T0" fmla="*/ 8 w 116"/>
                <a:gd name="T1" fmla="*/ 0 h 51"/>
                <a:gd name="T2" fmla="*/ 7 w 116"/>
                <a:gd name="T3" fmla="*/ 0 h 51"/>
                <a:gd name="T4" fmla="*/ 7 w 116"/>
                <a:gd name="T5" fmla="*/ 0 h 51"/>
                <a:gd name="T6" fmla="*/ 5 w 116"/>
                <a:gd name="T7" fmla="*/ 0 h 51"/>
                <a:gd name="T8" fmla="*/ 4 w 116"/>
                <a:gd name="T9" fmla="*/ 0 h 51"/>
                <a:gd name="T10" fmla="*/ 3 w 116"/>
                <a:gd name="T11" fmla="*/ 1 h 51"/>
                <a:gd name="T12" fmla="*/ 2 w 116"/>
                <a:gd name="T13" fmla="*/ 2 h 51"/>
                <a:gd name="T14" fmla="*/ 1 w 116"/>
                <a:gd name="T15" fmla="*/ 2 h 51"/>
                <a:gd name="T16" fmla="*/ 0 w 116"/>
                <a:gd name="T17" fmla="*/ 3 h 51"/>
                <a:gd name="T18" fmla="*/ 1 w 116"/>
                <a:gd name="T19" fmla="*/ 2 h 51"/>
                <a:gd name="T20" fmla="*/ 2 w 116"/>
                <a:gd name="T21" fmla="*/ 2 h 51"/>
                <a:gd name="T22" fmla="*/ 4 w 116"/>
                <a:gd name="T23" fmla="*/ 2 h 51"/>
                <a:gd name="T24" fmla="*/ 5 w 116"/>
                <a:gd name="T25" fmla="*/ 1 h 51"/>
                <a:gd name="T26" fmla="*/ 6 w 116"/>
                <a:gd name="T27" fmla="*/ 1 h 51"/>
                <a:gd name="T28" fmla="*/ 7 w 116"/>
                <a:gd name="T29" fmla="*/ 0 h 51"/>
                <a:gd name="T30" fmla="*/ 8 w 116"/>
                <a:gd name="T31" fmla="*/ 0 h 51"/>
                <a:gd name="T32" fmla="*/ 8 w 116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6" h="51">
                  <a:moveTo>
                    <a:pt x="116" y="2"/>
                  </a:moveTo>
                  <a:lnTo>
                    <a:pt x="111" y="0"/>
                  </a:lnTo>
                  <a:lnTo>
                    <a:pt x="96" y="2"/>
                  </a:lnTo>
                  <a:lnTo>
                    <a:pt x="79" y="7"/>
                  </a:lnTo>
                  <a:lnTo>
                    <a:pt x="58" y="14"/>
                  </a:lnTo>
                  <a:lnTo>
                    <a:pt x="37" y="23"/>
                  </a:lnTo>
                  <a:lnTo>
                    <a:pt x="20" y="32"/>
                  </a:lnTo>
                  <a:lnTo>
                    <a:pt x="5" y="41"/>
                  </a:lnTo>
                  <a:lnTo>
                    <a:pt x="0" y="51"/>
                  </a:lnTo>
                  <a:lnTo>
                    <a:pt x="11" y="47"/>
                  </a:lnTo>
                  <a:lnTo>
                    <a:pt x="28" y="42"/>
                  </a:lnTo>
                  <a:lnTo>
                    <a:pt x="49" y="36"/>
                  </a:lnTo>
                  <a:lnTo>
                    <a:pt x="69" y="29"/>
                  </a:lnTo>
                  <a:lnTo>
                    <a:pt x="88" y="22"/>
                  </a:lnTo>
                  <a:lnTo>
                    <a:pt x="105" y="15"/>
                  </a:lnTo>
                  <a:lnTo>
                    <a:pt x="115" y="9"/>
                  </a:lnTo>
                  <a:lnTo>
                    <a:pt x="116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59" name="Freeform 375"/>
            <p:cNvSpPr>
              <a:spLocks/>
            </p:cNvSpPr>
            <p:nvPr/>
          </p:nvSpPr>
          <p:spPr bwMode="auto">
            <a:xfrm>
              <a:off x="5496" y="3504"/>
              <a:ext cx="52" cy="18"/>
            </a:xfrm>
            <a:custGeom>
              <a:avLst/>
              <a:gdLst>
                <a:gd name="T0" fmla="*/ 7 w 103"/>
                <a:gd name="T1" fmla="*/ 1 h 36"/>
                <a:gd name="T2" fmla="*/ 7 w 103"/>
                <a:gd name="T3" fmla="*/ 0 h 36"/>
                <a:gd name="T4" fmla="*/ 6 w 103"/>
                <a:gd name="T5" fmla="*/ 0 h 36"/>
                <a:gd name="T6" fmla="*/ 5 w 103"/>
                <a:gd name="T7" fmla="*/ 1 h 36"/>
                <a:gd name="T8" fmla="*/ 4 w 103"/>
                <a:gd name="T9" fmla="*/ 1 h 36"/>
                <a:gd name="T10" fmla="*/ 3 w 103"/>
                <a:gd name="T11" fmla="*/ 1 h 36"/>
                <a:gd name="T12" fmla="*/ 2 w 103"/>
                <a:gd name="T13" fmla="*/ 1 h 36"/>
                <a:gd name="T14" fmla="*/ 1 w 103"/>
                <a:gd name="T15" fmla="*/ 2 h 36"/>
                <a:gd name="T16" fmla="*/ 0 w 103"/>
                <a:gd name="T17" fmla="*/ 3 h 36"/>
                <a:gd name="T18" fmla="*/ 1 w 103"/>
                <a:gd name="T19" fmla="*/ 3 h 36"/>
                <a:gd name="T20" fmla="*/ 2 w 103"/>
                <a:gd name="T21" fmla="*/ 2 h 36"/>
                <a:gd name="T22" fmla="*/ 3 w 103"/>
                <a:gd name="T23" fmla="*/ 2 h 36"/>
                <a:gd name="T24" fmla="*/ 4 w 103"/>
                <a:gd name="T25" fmla="*/ 2 h 36"/>
                <a:gd name="T26" fmla="*/ 5 w 103"/>
                <a:gd name="T27" fmla="*/ 2 h 36"/>
                <a:gd name="T28" fmla="*/ 6 w 103"/>
                <a:gd name="T29" fmla="*/ 1 h 36"/>
                <a:gd name="T30" fmla="*/ 7 w 103"/>
                <a:gd name="T31" fmla="*/ 1 h 36"/>
                <a:gd name="T32" fmla="*/ 7 w 103"/>
                <a:gd name="T33" fmla="*/ 1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36">
                  <a:moveTo>
                    <a:pt x="103" y="4"/>
                  </a:moveTo>
                  <a:lnTo>
                    <a:pt x="98" y="0"/>
                  </a:lnTo>
                  <a:lnTo>
                    <a:pt x="86" y="0"/>
                  </a:lnTo>
                  <a:lnTo>
                    <a:pt x="71" y="1"/>
                  </a:lnTo>
                  <a:lnTo>
                    <a:pt x="54" y="4"/>
                  </a:lnTo>
                  <a:lnTo>
                    <a:pt x="35" y="9"/>
                  </a:lnTo>
                  <a:lnTo>
                    <a:pt x="20" y="16"/>
                  </a:lnTo>
                  <a:lnTo>
                    <a:pt x="7" y="25"/>
                  </a:lnTo>
                  <a:lnTo>
                    <a:pt x="0" y="36"/>
                  </a:lnTo>
                  <a:lnTo>
                    <a:pt x="11" y="33"/>
                  </a:lnTo>
                  <a:lnTo>
                    <a:pt x="26" y="29"/>
                  </a:lnTo>
                  <a:lnTo>
                    <a:pt x="43" y="25"/>
                  </a:lnTo>
                  <a:lnTo>
                    <a:pt x="62" y="21"/>
                  </a:lnTo>
                  <a:lnTo>
                    <a:pt x="79" y="17"/>
                  </a:lnTo>
                  <a:lnTo>
                    <a:pt x="94" y="12"/>
                  </a:lnTo>
                  <a:lnTo>
                    <a:pt x="101" y="8"/>
                  </a:lnTo>
                  <a:lnTo>
                    <a:pt x="103" y="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0" name="Freeform 376"/>
            <p:cNvSpPr>
              <a:spLocks/>
            </p:cNvSpPr>
            <p:nvPr/>
          </p:nvSpPr>
          <p:spPr bwMode="auto">
            <a:xfrm>
              <a:off x="5515" y="3537"/>
              <a:ext cx="39" cy="14"/>
            </a:xfrm>
            <a:custGeom>
              <a:avLst/>
              <a:gdLst>
                <a:gd name="T0" fmla="*/ 4 w 80"/>
                <a:gd name="T1" fmla="*/ 1 h 27"/>
                <a:gd name="T2" fmla="*/ 4 w 80"/>
                <a:gd name="T3" fmla="*/ 0 h 27"/>
                <a:gd name="T4" fmla="*/ 3 w 80"/>
                <a:gd name="T5" fmla="*/ 0 h 27"/>
                <a:gd name="T6" fmla="*/ 3 w 80"/>
                <a:gd name="T7" fmla="*/ 1 h 27"/>
                <a:gd name="T8" fmla="*/ 2 w 80"/>
                <a:gd name="T9" fmla="*/ 1 h 27"/>
                <a:gd name="T10" fmla="*/ 1 w 80"/>
                <a:gd name="T11" fmla="*/ 1 h 27"/>
                <a:gd name="T12" fmla="*/ 0 w 80"/>
                <a:gd name="T13" fmla="*/ 1 h 27"/>
                <a:gd name="T14" fmla="*/ 0 w 80"/>
                <a:gd name="T15" fmla="*/ 2 h 27"/>
                <a:gd name="T16" fmla="*/ 0 w 80"/>
                <a:gd name="T17" fmla="*/ 2 h 27"/>
                <a:gd name="T18" fmla="*/ 0 w 80"/>
                <a:gd name="T19" fmla="*/ 2 h 27"/>
                <a:gd name="T20" fmla="*/ 1 w 80"/>
                <a:gd name="T21" fmla="*/ 2 h 27"/>
                <a:gd name="T22" fmla="*/ 2 w 80"/>
                <a:gd name="T23" fmla="*/ 2 h 27"/>
                <a:gd name="T24" fmla="*/ 2 w 80"/>
                <a:gd name="T25" fmla="*/ 1 h 27"/>
                <a:gd name="T26" fmla="*/ 3 w 80"/>
                <a:gd name="T27" fmla="*/ 1 h 27"/>
                <a:gd name="T28" fmla="*/ 4 w 80"/>
                <a:gd name="T29" fmla="*/ 1 h 27"/>
                <a:gd name="T30" fmla="*/ 4 w 80"/>
                <a:gd name="T31" fmla="*/ 1 h 27"/>
                <a:gd name="T32" fmla="*/ 4 w 80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27">
                  <a:moveTo>
                    <a:pt x="80" y="2"/>
                  </a:moveTo>
                  <a:lnTo>
                    <a:pt x="74" y="0"/>
                  </a:lnTo>
                  <a:lnTo>
                    <a:pt x="64" y="0"/>
                  </a:lnTo>
                  <a:lnTo>
                    <a:pt x="51" y="1"/>
                  </a:lnTo>
                  <a:lnTo>
                    <a:pt x="38" y="5"/>
                  </a:lnTo>
                  <a:lnTo>
                    <a:pt x="23" y="10"/>
                  </a:lnTo>
                  <a:lnTo>
                    <a:pt x="12" y="16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8" y="25"/>
                  </a:lnTo>
                  <a:lnTo>
                    <a:pt x="19" y="23"/>
                  </a:lnTo>
                  <a:lnTo>
                    <a:pt x="32" y="19"/>
                  </a:lnTo>
                  <a:lnTo>
                    <a:pt x="46" y="16"/>
                  </a:lnTo>
                  <a:lnTo>
                    <a:pt x="59" y="13"/>
                  </a:lnTo>
                  <a:lnTo>
                    <a:pt x="68" y="10"/>
                  </a:lnTo>
                  <a:lnTo>
                    <a:pt x="76" y="5"/>
                  </a:lnTo>
                  <a:lnTo>
                    <a:pt x="80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1" name="Freeform 377"/>
            <p:cNvSpPr>
              <a:spLocks/>
            </p:cNvSpPr>
            <p:nvPr/>
          </p:nvSpPr>
          <p:spPr bwMode="auto">
            <a:xfrm>
              <a:off x="5523" y="3554"/>
              <a:ext cx="28" cy="10"/>
            </a:xfrm>
            <a:custGeom>
              <a:avLst/>
              <a:gdLst>
                <a:gd name="T0" fmla="*/ 4 w 55"/>
                <a:gd name="T1" fmla="*/ 0 h 21"/>
                <a:gd name="T2" fmla="*/ 3 w 55"/>
                <a:gd name="T3" fmla="*/ 0 h 21"/>
                <a:gd name="T4" fmla="*/ 3 w 55"/>
                <a:gd name="T5" fmla="*/ 0 h 21"/>
                <a:gd name="T6" fmla="*/ 2 w 55"/>
                <a:gd name="T7" fmla="*/ 0 h 21"/>
                <a:gd name="T8" fmla="*/ 2 w 55"/>
                <a:gd name="T9" fmla="*/ 0 h 21"/>
                <a:gd name="T10" fmla="*/ 1 w 55"/>
                <a:gd name="T11" fmla="*/ 0 h 21"/>
                <a:gd name="T12" fmla="*/ 1 w 55"/>
                <a:gd name="T13" fmla="*/ 0 h 21"/>
                <a:gd name="T14" fmla="*/ 0 w 55"/>
                <a:gd name="T15" fmla="*/ 1 h 21"/>
                <a:gd name="T16" fmla="*/ 1 w 55"/>
                <a:gd name="T17" fmla="*/ 1 h 21"/>
                <a:gd name="T18" fmla="*/ 1 w 55"/>
                <a:gd name="T19" fmla="*/ 1 h 21"/>
                <a:gd name="T20" fmla="*/ 1 w 55"/>
                <a:gd name="T21" fmla="*/ 0 h 21"/>
                <a:gd name="T22" fmla="*/ 2 w 55"/>
                <a:gd name="T23" fmla="*/ 0 h 21"/>
                <a:gd name="T24" fmla="*/ 3 w 55"/>
                <a:gd name="T25" fmla="*/ 0 h 21"/>
                <a:gd name="T26" fmla="*/ 3 w 55"/>
                <a:gd name="T27" fmla="*/ 0 h 21"/>
                <a:gd name="T28" fmla="*/ 4 w 55"/>
                <a:gd name="T29" fmla="*/ 0 h 21"/>
                <a:gd name="T30" fmla="*/ 4 w 55"/>
                <a:gd name="T31" fmla="*/ 0 h 21"/>
                <a:gd name="T32" fmla="*/ 4 w 55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21">
                  <a:moveTo>
                    <a:pt x="51" y="1"/>
                  </a:moveTo>
                  <a:lnTo>
                    <a:pt x="46" y="0"/>
                  </a:lnTo>
                  <a:lnTo>
                    <a:pt x="38" y="0"/>
                  </a:lnTo>
                  <a:lnTo>
                    <a:pt x="29" y="1"/>
                  </a:lnTo>
                  <a:lnTo>
                    <a:pt x="17" y="3"/>
                  </a:lnTo>
                  <a:lnTo>
                    <a:pt x="10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4" y="21"/>
                  </a:lnTo>
                  <a:lnTo>
                    <a:pt x="6" y="16"/>
                  </a:lnTo>
                  <a:lnTo>
                    <a:pt x="14" y="12"/>
                  </a:lnTo>
                  <a:lnTo>
                    <a:pt x="25" y="10"/>
                  </a:lnTo>
                  <a:lnTo>
                    <a:pt x="36" y="9"/>
                  </a:lnTo>
                  <a:lnTo>
                    <a:pt x="46" y="8"/>
                  </a:lnTo>
                  <a:lnTo>
                    <a:pt x="53" y="6"/>
                  </a:lnTo>
                  <a:lnTo>
                    <a:pt x="55" y="5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2" name="Freeform 378"/>
            <p:cNvSpPr>
              <a:spLocks/>
            </p:cNvSpPr>
            <p:nvPr/>
          </p:nvSpPr>
          <p:spPr bwMode="auto">
            <a:xfrm>
              <a:off x="5480" y="3415"/>
              <a:ext cx="54" cy="30"/>
            </a:xfrm>
            <a:custGeom>
              <a:avLst/>
              <a:gdLst>
                <a:gd name="T0" fmla="*/ 7 w 107"/>
                <a:gd name="T1" fmla="*/ 1 h 60"/>
                <a:gd name="T2" fmla="*/ 7 w 107"/>
                <a:gd name="T3" fmla="*/ 0 h 60"/>
                <a:gd name="T4" fmla="*/ 6 w 107"/>
                <a:gd name="T5" fmla="*/ 1 h 60"/>
                <a:gd name="T6" fmla="*/ 5 w 107"/>
                <a:gd name="T7" fmla="*/ 1 h 60"/>
                <a:gd name="T8" fmla="*/ 4 w 107"/>
                <a:gd name="T9" fmla="*/ 1 h 60"/>
                <a:gd name="T10" fmla="*/ 3 w 107"/>
                <a:gd name="T11" fmla="*/ 2 h 60"/>
                <a:gd name="T12" fmla="*/ 2 w 107"/>
                <a:gd name="T13" fmla="*/ 3 h 60"/>
                <a:gd name="T14" fmla="*/ 1 w 107"/>
                <a:gd name="T15" fmla="*/ 3 h 60"/>
                <a:gd name="T16" fmla="*/ 0 w 107"/>
                <a:gd name="T17" fmla="*/ 4 h 60"/>
                <a:gd name="T18" fmla="*/ 1 w 107"/>
                <a:gd name="T19" fmla="*/ 4 h 60"/>
                <a:gd name="T20" fmla="*/ 2 w 107"/>
                <a:gd name="T21" fmla="*/ 3 h 60"/>
                <a:gd name="T22" fmla="*/ 3 w 107"/>
                <a:gd name="T23" fmla="*/ 3 h 60"/>
                <a:gd name="T24" fmla="*/ 4 w 107"/>
                <a:gd name="T25" fmla="*/ 2 h 60"/>
                <a:gd name="T26" fmla="*/ 6 w 107"/>
                <a:gd name="T27" fmla="*/ 2 h 60"/>
                <a:gd name="T28" fmla="*/ 6 w 107"/>
                <a:gd name="T29" fmla="*/ 1 h 60"/>
                <a:gd name="T30" fmla="*/ 7 w 107"/>
                <a:gd name="T31" fmla="*/ 1 h 60"/>
                <a:gd name="T32" fmla="*/ 7 w 107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60">
                  <a:moveTo>
                    <a:pt x="107" y="2"/>
                  </a:moveTo>
                  <a:lnTo>
                    <a:pt x="101" y="0"/>
                  </a:lnTo>
                  <a:lnTo>
                    <a:pt x="90" y="1"/>
                  </a:lnTo>
                  <a:lnTo>
                    <a:pt x="73" y="6"/>
                  </a:lnTo>
                  <a:lnTo>
                    <a:pt x="56" y="13"/>
                  </a:lnTo>
                  <a:lnTo>
                    <a:pt x="37" y="23"/>
                  </a:lnTo>
                  <a:lnTo>
                    <a:pt x="22" y="35"/>
                  </a:lnTo>
                  <a:lnTo>
                    <a:pt x="9" y="47"/>
                  </a:lnTo>
                  <a:lnTo>
                    <a:pt x="0" y="60"/>
                  </a:lnTo>
                  <a:lnTo>
                    <a:pt x="9" y="56"/>
                  </a:lnTo>
                  <a:lnTo>
                    <a:pt x="22" y="48"/>
                  </a:lnTo>
                  <a:lnTo>
                    <a:pt x="41" y="40"/>
                  </a:lnTo>
                  <a:lnTo>
                    <a:pt x="62" y="32"/>
                  </a:lnTo>
                  <a:lnTo>
                    <a:pt x="81" y="23"/>
                  </a:lnTo>
                  <a:lnTo>
                    <a:pt x="96" y="15"/>
                  </a:lnTo>
                  <a:lnTo>
                    <a:pt x="105" y="8"/>
                  </a:lnTo>
                  <a:lnTo>
                    <a:pt x="107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3" name="Freeform 379"/>
            <p:cNvSpPr>
              <a:spLocks/>
            </p:cNvSpPr>
            <p:nvPr/>
          </p:nvSpPr>
          <p:spPr bwMode="auto">
            <a:xfrm>
              <a:off x="5483" y="3388"/>
              <a:ext cx="42" cy="24"/>
            </a:xfrm>
            <a:custGeom>
              <a:avLst/>
              <a:gdLst>
                <a:gd name="T0" fmla="*/ 5 w 85"/>
                <a:gd name="T1" fmla="*/ 1 h 48"/>
                <a:gd name="T2" fmla="*/ 5 w 85"/>
                <a:gd name="T3" fmla="*/ 0 h 48"/>
                <a:gd name="T4" fmla="*/ 4 w 85"/>
                <a:gd name="T5" fmla="*/ 1 h 48"/>
                <a:gd name="T6" fmla="*/ 3 w 85"/>
                <a:gd name="T7" fmla="*/ 1 h 48"/>
                <a:gd name="T8" fmla="*/ 2 w 85"/>
                <a:gd name="T9" fmla="*/ 1 h 48"/>
                <a:gd name="T10" fmla="*/ 2 w 85"/>
                <a:gd name="T11" fmla="*/ 1 h 48"/>
                <a:gd name="T12" fmla="*/ 1 w 85"/>
                <a:gd name="T13" fmla="*/ 2 h 48"/>
                <a:gd name="T14" fmla="*/ 0 w 85"/>
                <a:gd name="T15" fmla="*/ 3 h 48"/>
                <a:gd name="T16" fmla="*/ 0 w 85"/>
                <a:gd name="T17" fmla="*/ 3 h 48"/>
                <a:gd name="T18" fmla="*/ 0 w 85"/>
                <a:gd name="T19" fmla="*/ 3 h 48"/>
                <a:gd name="T20" fmla="*/ 1 w 85"/>
                <a:gd name="T21" fmla="*/ 3 h 48"/>
                <a:gd name="T22" fmla="*/ 2 w 85"/>
                <a:gd name="T23" fmla="*/ 2 h 48"/>
                <a:gd name="T24" fmla="*/ 3 w 85"/>
                <a:gd name="T25" fmla="*/ 2 h 48"/>
                <a:gd name="T26" fmla="*/ 4 w 85"/>
                <a:gd name="T27" fmla="*/ 1 h 48"/>
                <a:gd name="T28" fmla="*/ 4 w 85"/>
                <a:gd name="T29" fmla="*/ 1 h 48"/>
                <a:gd name="T30" fmla="*/ 5 w 85"/>
                <a:gd name="T31" fmla="*/ 1 h 48"/>
                <a:gd name="T32" fmla="*/ 5 w 85"/>
                <a:gd name="T33" fmla="*/ 1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85" y="2"/>
                  </a:moveTo>
                  <a:lnTo>
                    <a:pt x="81" y="0"/>
                  </a:lnTo>
                  <a:lnTo>
                    <a:pt x="72" y="1"/>
                  </a:lnTo>
                  <a:lnTo>
                    <a:pt x="61" y="4"/>
                  </a:lnTo>
                  <a:lnTo>
                    <a:pt x="46" y="8"/>
                  </a:lnTo>
                  <a:lnTo>
                    <a:pt x="32" y="15"/>
                  </a:lnTo>
                  <a:lnTo>
                    <a:pt x="19" y="25"/>
                  </a:lnTo>
                  <a:lnTo>
                    <a:pt x="8" y="35"/>
                  </a:lnTo>
                  <a:lnTo>
                    <a:pt x="0" y="48"/>
                  </a:lnTo>
                  <a:lnTo>
                    <a:pt x="12" y="41"/>
                  </a:lnTo>
                  <a:lnTo>
                    <a:pt x="25" y="36"/>
                  </a:lnTo>
                  <a:lnTo>
                    <a:pt x="38" y="28"/>
                  </a:lnTo>
                  <a:lnTo>
                    <a:pt x="53" y="21"/>
                  </a:lnTo>
                  <a:lnTo>
                    <a:pt x="66" y="16"/>
                  </a:lnTo>
                  <a:lnTo>
                    <a:pt x="78" y="11"/>
                  </a:lnTo>
                  <a:lnTo>
                    <a:pt x="83" y="5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4" name="Freeform 380"/>
            <p:cNvSpPr>
              <a:spLocks/>
            </p:cNvSpPr>
            <p:nvPr/>
          </p:nvSpPr>
          <p:spPr bwMode="auto">
            <a:xfrm>
              <a:off x="5483" y="3470"/>
              <a:ext cx="58" cy="26"/>
            </a:xfrm>
            <a:custGeom>
              <a:avLst/>
              <a:gdLst>
                <a:gd name="T0" fmla="*/ 7 w 117"/>
                <a:gd name="T1" fmla="*/ 1 h 50"/>
                <a:gd name="T2" fmla="*/ 7 w 117"/>
                <a:gd name="T3" fmla="*/ 0 h 50"/>
                <a:gd name="T4" fmla="*/ 6 w 117"/>
                <a:gd name="T5" fmla="*/ 1 h 50"/>
                <a:gd name="T6" fmla="*/ 4 w 117"/>
                <a:gd name="T7" fmla="*/ 1 h 50"/>
                <a:gd name="T8" fmla="*/ 3 w 117"/>
                <a:gd name="T9" fmla="*/ 1 h 50"/>
                <a:gd name="T10" fmla="*/ 2 w 117"/>
                <a:gd name="T11" fmla="*/ 2 h 50"/>
                <a:gd name="T12" fmla="*/ 1 w 117"/>
                <a:gd name="T13" fmla="*/ 3 h 50"/>
                <a:gd name="T14" fmla="*/ 0 w 117"/>
                <a:gd name="T15" fmla="*/ 3 h 50"/>
                <a:gd name="T16" fmla="*/ 0 w 117"/>
                <a:gd name="T17" fmla="*/ 4 h 50"/>
                <a:gd name="T18" fmla="*/ 0 w 117"/>
                <a:gd name="T19" fmla="*/ 3 h 50"/>
                <a:gd name="T20" fmla="*/ 1 w 117"/>
                <a:gd name="T21" fmla="*/ 3 h 50"/>
                <a:gd name="T22" fmla="*/ 3 w 117"/>
                <a:gd name="T23" fmla="*/ 3 h 50"/>
                <a:gd name="T24" fmla="*/ 4 w 117"/>
                <a:gd name="T25" fmla="*/ 2 h 50"/>
                <a:gd name="T26" fmla="*/ 5 w 117"/>
                <a:gd name="T27" fmla="*/ 2 h 50"/>
                <a:gd name="T28" fmla="*/ 6 w 117"/>
                <a:gd name="T29" fmla="*/ 1 h 50"/>
                <a:gd name="T30" fmla="*/ 7 w 117"/>
                <a:gd name="T31" fmla="*/ 1 h 50"/>
                <a:gd name="T32" fmla="*/ 7 w 117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50">
                  <a:moveTo>
                    <a:pt x="117" y="1"/>
                  </a:moveTo>
                  <a:lnTo>
                    <a:pt x="112" y="0"/>
                  </a:lnTo>
                  <a:lnTo>
                    <a:pt x="96" y="2"/>
                  </a:lnTo>
                  <a:lnTo>
                    <a:pt x="79" y="7"/>
                  </a:lnTo>
                  <a:lnTo>
                    <a:pt x="59" y="14"/>
                  </a:lnTo>
                  <a:lnTo>
                    <a:pt x="38" y="22"/>
                  </a:lnTo>
                  <a:lnTo>
                    <a:pt x="21" y="32"/>
                  </a:lnTo>
                  <a:lnTo>
                    <a:pt x="6" y="41"/>
                  </a:lnTo>
                  <a:lnTo>
                    <a:pt x="0" y="50"/>
                  </a:lnTo>
                  <a:lnTo>
                    <a:pt x="12" y="47"/>
                  </a:lnTo>
                  <a:lnTo>
                    <a:pt x="29" y="41"/>
                  </a:lnTo>
                  <a:lnTo>
                    <a:pt x="49" y="35"/>
                  </a:lnTo>
                  <a:lnTo>
                    <a:pt x="70" y="28"/>
                  </a:lnTo>
                  <a:lnTo>
                    <a:pt x="89" y="22"/>
                  </a:lnTo>
                  <a:lnTo>
                    <a:pt x="106" y="14"/>
                  </a:lnTo>
                  <a:lnTo>
                    <a:pt x="115" y="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5" name="Freeform 381"/>
            <p:cNvSpPr>
              <a:spLocks/>
            </p:cNvSpPr>
            <p:nvPr/>
          </p:nvSpPr>
          <p:spPr bwMode="auto">
            <a:xfrm>
              <a:off x="5502" y="3518"/>
              <a:ext cx="49" cy="19"/>
            </a:xfrm>
            <a:custGeom>
              <a:avLst/>
              <a:gdLst>
                <a:gd name="T0" fmla="*/ 7 w 98"/>
                <a:gd name="T1" fmla="*/ 1 h 38"/>
                <a:gd name="T2" fmla="*/ 6 w 98"/>
                <a:gd name="T3" fmla="*/ 0 h 38"/>
                <a:gd name="T4" fmla="*/ 6 w 98"/>
                <a:gd name="T5" fmla="*/ 1 h 38"/>
                <a:gd name="T6" fmla="*/ 4 w 98"/>
                <a:gd name="T7" fmla="*/ 1 h 38"/>
                <a:gd name="T8" fmla="*/ 3 w 98"/>
                <a:gd name="T9" fmla="*/ 1 h 38"/>
                <a:gd name="T10" fmla="*/ 2 w 98"/>
                <a:gd name="T11" fmla="*/ 2 h 38"/>
                <a:gd name="T12" fmla="*/ 1 w 98"/>
                <a:gd name="T13" fmla="*/ 2 h 38"/>
                <a:gd name="T14" fmla="*/ 1 w 98"/>
                <a:gd name="T15" fmla="*/ 2 h 38"/>
                <a:gd name="T16" fmla="*/ 0 w 98"/>
                <a:gd name="T17" fmla="*/ 3 h 38"/>
                <a:gd name="T18" fmla="*/ 1 w 98"/>
                <a:gd name="T19" fmla="*/ 3 h 38"/>
                <a:gd name="T20" fmla="*/ 2 w 98"/>
                <a:gd name="T21" fmla="*/ 2 h 38"/>
                <a:gd name="T22" fmla="*/ 3 w 98"/>
                <a:gd name="T23" fmla="*/ 2 h 38"/>
                <a:gd name="T24" fmla="*/ 4 w 98"/>
                <a:gd name="T25" fmla="*/ 2 h 38"/>
                <a:gd name="T26" fmla="*/ 5 w 98"/>
                <a:gd name="T27" fmla="*/ 1 h 38"/>
                <a:gd name="T28" fmla="*/ 6 w 98"/>
                <a:gd name="T29" fmla="*/ 1 h 38"/>
                <a:gd name="T30" fmla="*/ 6 w 98"/>
                <a:gd name="T31" fmla="*/ 1 h 38"/>
                <a:gd name="T32" fmla="*/ 7 w 98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38">
                  <a:moveTo>
                    <a:pt x="98" y="2"/>
                  </a:moveTo>
                  <a:lnTo>
                    <a:pt x="92" y="0"/>
                  </a:lnTo>
                  <a:lnTo>
                    <a:pt x="81" y="1"/>
                  </a:lnTo>
                  <a:lnTo>
                    <a:pt x="64" y="4"/>
                  </a:lnTo>
                  <a:lnTo>
                    <a:pt x="47" y="9"/>
                  </a:lnTo>
                  <a:lnTo>
                    <a:pt x="30" y="17"/>
                  </a:lnTo>
                  <a:lnTo>
                    <a:pt x="15" y="25"/>
                  </a:lnTo>
                  <a:lnTo>
                    <a:pt x="4" y="31"/>
                  </a:lnTo>
                  <a:lnTo>
                    <a:pt x="0" y="38"/>
                  </a:lnTo>
                  <a:lnTo>
                    <a:pt x="9" y="34"/>
                  </a:lnTo>
                  <a:lnTo>
                    <a:pt x="22" y="31"/>
                  </a:lnTo>
                  <a:lnTo>
                    <a:pt x="38" y="27"/>
                  </a:lnTo>
                  <a:lnTo>
                    <a:pt x="55" y="21"/>
                  </a:lnTo>
                  <a:lnTo>
                    <a:pt x="70" y="16"/>
                  </a:lnTo>
                  <a:lnTo>
                    <a:pt x="83" y="12"/>
                  </a:lnTo>
                  <a:lnTo>
                    <a:pt x="94" y="6"/>
                  </a:lnTo>
                  <a:lnTo>
                    <a:pt x="98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6" name="Freeform 382"/>
            <p:cNvSpPr>
              <a:spLocks/>
            </p:cNvSpPr>
            <p:nvPr/>
          </p:nvSpPr>
          <p:spPr bwMode="auto">
            <a:xfrm>
              <a:off x="5485" y="3371"/>
              <a:ext cx="6" cy="29"/>
            </a:xfrm>
            <a:custGeom>
              <a:avLst/>
              <a:gdLst>
                <a:gd name="T0" fmla="*/ 0 w 13"/>
                <a:gd name="T1" fmla="*/ 4 h 58"/>
                <a:gd name="T2" fmla="*/ 0 w 13"/>
                <a:gd name="T3" fmla="*/ 3 h 58"/>
                <a:gd name="T4" fmla="*/ 0 w 13"/>
                <a:gd name="T5" fmla="*/ 2 h 58"/>
                <a:gd name="T6" fmla="*/ 0 w 13"/>
                <a:gd name="T7" fmla="*/ 1 h 58"/>
                <a:gd name="T8" fmla="*/ 0 w 13"/>
                <a:gd name="T9" fmla="*/ 0 h 58"/>
                <a:gd name="T10" fmla="*/ 0 w 13"/>
                <a:gd name="T11" fmla="*/ 1 h 58"/>
                <a:gd name="T12" fmla="*/ 0 w 13"/>
                <a:gd name="T13" fmla="*/ 2 h 58"/>
                <a:gd name="T14" fmla="*/ 0 w 13"/>
                <a:gd name="T15" fmla="*/ 3 h 58"/>
                <a:gd name="T16" fmla="*/ 0 w 13"/>
                <a:gd name="T17" fmla="*/ 4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8">
                  <a:moveTo>
                    <a:pt x="6" y="58"/>
                  </a:moveTo>
                  <a:lnTo>
                    <a:pt x="4" y="46"/>
                  </a:lnTo>
                  <a:lnTo>
                    <a:pt x="0" y="25"/>
                  </a:lnTo>
                  <a:lnTo>
                    <a:pt x="0" y="8"/>
                  </a:lnTo>
                  <a:lnTo>
                    <a:pt x="6" y="0"/>
                  </a:lnTo>
                  <a:lnTo>
                    <a:pt x="13" y="9"/>
                  </a:lnTo>
                  <a:lnTo>
                    <a:pt x="13" y="25"/>
                  </a:lnTo>
                  <a:lnTo>
                    <a:pt x="9" y="43"/>
                  </a:lnTo>
                  <a:lnTo>
                    <a:pt x="6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7" name="Freeform 383"/>
            <p:cNvSpPr>
              <a:spLocks/>
            </p:cNvSpPr>
            <p:nvPr/>
          </p:nvSpPr>
          <p:spPr bwMode="auto">
            <a:xfrm>
              <a:off x="5428" y="3392"/>
              <a:ext cx="53" cy="40"/>
            </a:xfrm>
            <a:custGeom>
              <a:avLst/>
              <a:gdLst>
                <a:gd name="T0" fmla="*/ 7 w 105"/>
                <a:gd name="T1" fmla="*/ 5 h 81"/>
                <a:gd name="T2" fmla="*/ 7 w 105"/>
                <a:gd name="T3" fmla="*/ 4 h 81"/>
                <a:gd name="T4" fmla="*/ 6 w 105"/>
                <a:gd name="T5" fmla="*/ 3 h 81"/>
                <a:gd name="T6" fmla="*/ 5 w 105"/>
                <a:gd name="T7" fmla="*/ 2 h 81"/>
                <a:gd name="T8" fmla="*/ 4 w 105"/>
                <a:gd name="T9" fmla="*/ 1 h 81"/>
                <a:gd name="T10" fmla="*/ 3 w 105"/>
                <a:gd name="T11" fmla="*/ 1 h 81"/>
                <a:gd name="T12" fmla="*/ 2 w 105"/>
                <a:gd name="T13" fmla="*/ 0 h 81"/>
                <a:gd name="T14" fmla="*/ 1 w 105"/>
                <a:gd name="T15" fmla="*/ 0 h 81"/>
                <a:gd name="T16" fmla="*/ 1 w 105"/>
                <a:gd name="T17" fmla="*/ 0 h 81"/>
                <a:gd name="T18" fmla="*/ 0 w 105"/>
                <a:gd name="T19" fmla="*/ 0 h 81"/>
                <a:gd name="T20" fmla="*/ 1 w 105"/>
                <a:gd name="T21" fmla="*/ 1 h 81"/>
                <a:gd name="T22" fmla="*/ 2 w 105"/>
                <a:gd name="T23" fmla="*/ 1 h 81"/>
                <a:gd name="T24" fmla="*/ 3 w 105"/>
                <a:gd name="T25" fmla="*/ 2 h 81"/>
                <a:gd name="T26" fmla="*/ 4 w 105"/>
                <a:gd name="T27" fmla="*/ 3 h 81"/>
                <a:gd name="T28" fmla="*/ 6 w 105"/>
                <a:gd name="T29" fmla="*/ 3 h 81"/>
                <a:gd name="T30" fmla="*/ 6 w 105"/>
                <a:gd name="T31" fmla="*/ 4 h 81"/>
                <a:gd name="T32" fmla="*/ 7 w 105"/>
                <a:gd name="T33" fmla="*/ 5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81">
                  <a:moveTo>
                    <a:pt x="105" y="81"/>
                  </a:moveTo>
                  <a:lnTo>
                    <a:pt x="98" y="71"/>
                  </a:lnTo>
                  <a:lnTo>
                    <a:pt x="87" y="59"/>
                  </a:lnTo>
                  <a:lnTo>
                    <a:pt x="72" y="44"/>
                  </a:lnTo>
                  <a:lnTo>
                    <a:pt x="55" y="30"/>
                  </a:lnTo>
                  <a:lnTo>
                    <a:pt x="38" y="16"/>
                  </a:lnTo>
                  <a:lnTo>
                    <a:pt x="23" y="6"/>
                  </a:lnTo>
                  <a:lnTo>
                    <a:pt x="9" y="0"/>
                  </a:lnTo>
                  <a:lnTo>
                    <a:pt x="2" y="1"/>
                  </a:lnTo>
                  <a:lnTo>
                    <a:pt x="0" y="8"/>
                  </a:lnTo>
                  <a:lnTo>
                    <a:pt x="9" y="17"/>
                  </a:lnTo>
                  <a:lnTo>
                    <a:pt x="24" y="28"/>
                  </a:lnTo>
                  <a:lnTo>
                    <a:pt x="43" y="39"/>
                  </a:lnTo>
                  <a:lnTo>
                    <a:pt x="62" y="51"/>
                  </a:lnTo>
                  <a:lnTo>
                    <a:pt x="81" y="62"/>
                  </a:lnTo>
                  <a:lnTo>
                    <a:pt x="96" y="72"/>
                  </a:lnTo>
                  <a:lnTo>
                    <a:pt x="10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8" name="Freeform 384"/>
            <p:cNvSpPr>
              <a:spLocks/>
            </p:cNvSpPr>
            <p:nvPr/>
          </p:nvSpPr>
          <p:spPr bwMode="auto">
            <a:xfrm>
              <a:off x="5426" y="3409"/>
              <a:ext cx="56" cy="36"/>
            </a:xfrm>
            <a:custGeom>
              <a:avLst/>
              <a:gdLst>
                <a:gd name="T0" fmla="*/ 7 w 111"/>
                <a:gd name="T1" fmla="*/ 4 h 73"/>
                <a:gd name="T2" fmla="*/ 7 w 111"/>
                <a:gd name="T3" fmla="*/ 4 h 73"/>
                <a:gd name="T4" fmla="*/ 6 w 111"/>
                <a:gd name="T5" fmla="*/ 3 h 73"/>
                <a:gd name="T6" fmla="*/ 5 w 111"/>
                <a:gd name="T7" fmla="*/ 2 h 73"/>
                <a:gd name="T8" fmla="*/ 4 w 111"/>
                <a:gd name="T9" fmla="*/ 1 h 73"/>
                <a:gd name="T10" fmla="*/ 3 w 111"/>
                <a:gd name="T11" fmla="*/ 0 h 73"/>
                <a:gd name="T12" fmla="*/ 2 w 111"/>
                <a:gd name="T13" fmla="*/ 0 h 73"/>
                <a:gd name="T14" fmla="*/ 1 w 111"/>
                <a:gd name="T15" fmla="*/ 0 h 73"/>
                <a:gd name="T16" fmla="*/ 0 w 111"/>
                <a:gd name="T17" fmla="*/ 0 h 73"/>
                <a:gd name="T18" fmla="*/ 1 w 111"/>
                <a:gd name="T19" fmla="*/ 0 h 73"/>
                <a:gd name="T20" fmla="*/ 1 w 111"/>
                <a:gd name="T21" fmla="*/ 1 h 73"/>
                <a:gd name="T22" fmla="*/ 2 w 111"/>
                <a:gd name="T23" fmla="*/ 1 h 73"/>
                <a:gd name="T24" fmla="*/ 4 w 111"/>
                <a:gd name="T25" fmla="*/ 2 h 73"/>
                <a:gd name="T26" fmla="*/ 5 w 111"/>
                <a:gd name="T27" fmla="*/ 3 h 73"/>
                <a:gd name="T28" fmla="*/ 6 w 111"/>
                <a:gd name="T29" fmla="*/ 3 h 73"/>
                <a:gd name="T30" fmla="*/ 7 w 111"/>
                <a:gd name="T31" fmla="*/ 4 h 73"/>
                <a:gd name="T32" fmla="*/ 7 w 111"/>
                <a:gd name="T33" fmla="*/ 4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" h="73">
                  <a:moveTo>
                    <a:pt x="111" y="73"/>
                  </a:moveTo>
                  <a:lnTo>
                    <a:pt x="102" y="64"/>
                  </a:lnTo>
                  <a:lnTo>
                    <a:pt x="87" y="52"/>
                  </a:lnTo>
                  <a:lnTo>
                    <a:pt x="70" y="39"/>
                  </a:lnTo>
                  <a:lnTo>
                    <a:pt x="51" y="25"/>
                  </a:lnTo>
                  <a:lnTo>
                    <a:pt x="34" y="13"/>
                  </a:lnTo>
                  <a:lnTo>
                    <a:pt x="17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2" y="9"/>
                  </a:lnTo>
                  <a:lnTo>
                    <a:pt x="13" y="19"/>
                  </a:lnTo>
                  <a:lnTo>
                    <a:pt x="30" y="28"/>
                  </a:lnTo>
                  <a:lnTo>
                    <a:pt x="51" y="39"/>
                  </a:lnTo>
                  <a:lnTo>
                    <a:pt x="70" y="50"/>
                  </a:lnTo>
                  <a:lnTo>
                    <a:pt x="89" y="60"/>
                  </a:lnTo>
                  <a:lnTo>
                    <a:pt x="104" y="67"/>
                  </a:lnTo>
                  <a:lnTo>
                    <a:pt x="111" y="7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69" name="Freeform 385"/>
            <p:cNvSpPr>
              <a:spLocks/>
            </p:cNvSpPr>
            <p:nvPr/>
          </p:nvSpPr>
          <p:spPr bwMode="auto">
            <a:xfrm>
              <a:off x="5422" y="3428"/>
              <a:ext cx="60" cy="33"/>
            </a:xfrm>
            <a:custGeom>
              <a:avLst/>
              <a:gdLst>
                <a:gd name="T0" fmla="*/ 8 w 118"/>
                <a:gd name="T1" fmla="*/ 4 h 67"/>
                <a:gd name="T2" fmla="*/ 7 w 118"/>
                <a:gd name="T3" fmla="*/ 3 h 67"/>
                <a:gd name="T4" fmla="*/ 6 w 118"/>
                <a:gd name="T5" fmla="*/ 2 h 67"/>
                <a:gd name="T6" fmla="*/ 5 w 118"/>
                <a:gd name="T7" fmla="*/ 2 h 67"/>
                <a:gd name="T8" fmla="*/ 4 w 118"/>
                <a:gd name="T9" fmla="*/ 1 h 67"/>
                <a:gd name="T10" fmla="*/ 3 w 118"/>
                <a:gd name="T11" fmla="*/ 0 h 67"/>
                <a:gd name="T12" fmla="*/ 2 w 118"/>
                <a:gd name="T13" fmla="*/ 0 h 67"/>
                <a:gd name="T14" fmla="*/ 1 w 118"/>
                <a:gd name="T15" fmla="*/ 0 h 67"/>
                <a:gd name="T16" fmla="*/ 0 w 118"/>
                <a:gd name="T17" fmla="*/ 0 h 67"/>
                <a:gd name="T18" fmla="*/ 1 w 118"/>
                <a:gd name="T19" fmla="*/ 0 h 67"/>
                <a:gd name="T20" fmla="*/ 1 w 118"/>
                <a:gd name="T21" fmla="*/ 0 h 67"/>
                <a:gd name="T22" fmla="*/ 2 w 118"/>
                <a:gd name="T23" fmla="*/ 1 h 67"/>
                <a:gd name="T24" fmla="*/ 4 w 118"/>
                <a:gd name="T25" fmla="*/ 2 h 67"/>
                <a:gd name="T26" fmla="*/ 5 w 118"/>
                <a:gd name="T27" fmla="*/ 2 h 67"/>
                <a:gd name="T28" fmla="*/ 6 w 118"/>
                <a:gd name="T29" fmla="*/ 3 h 67"/>
                <a:gd name="T30" fmla="*/ 7 w 118"/>
                <a:gd name="T31" fmla="*/ 3 h 67"/>
                <a:gd name="T32" fmla="*/ 8 w 118"/>
                <a:gd name="T33" fmla="*/ 4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67">
                  <a:moveTo>
                    <a:pt x="118" y="67"/>
                  </a:moveTo>
                  <a:lnTo>
                    <a:pt x="107" y="57"/>
                  </a:lnTo>
                  <a:lnTo>
                    <a:pt x="92" y="45"/>
                  </a:lnTo>
                  <a:lnTo>
                    <a:pt x="73" y="32"/>
                  </a:lnTo>
                  <a:lnTo>
                    <a:pt x="52" y="21"/>
                  </a:lnTo>
                  <a:lnTo>
                    <a:pt x="34" y="11"/>
                  </a:lnTo>
                  <a:lnTo>
                    <a:pt x="17" y="3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8"/>
                  </a:lnTo>
                  <a:lnTo>
                    <a:pt x="15" y="15"/>
                  </a:lnTo>
                  <a:lnTo>
                    <a:pt x="32" y="24"/>
                  </a:lnTo>
                  <a:lnTo>
                    <a:pt x="52" y="33"/>
                  </a:lnTo>
                  <a:lnTo>
                    <a:pt x="73" y="43"/>
                  </a:lnTo>
                  <a:lnTo>
                    <a:pt x="94" y="51"/>
                  </a:lnTo>
                  <a:lnTo>
                    <a:pt x="109" y="60"/>
                  </a:lnTo>
                  <a:lnTo>
                    <a:pt x="118" y="6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0" name="Freeform 386"/>
            <p:cNvSpPr>
              <a:spLocks/>
            </p:cNvSpPr>
            <p:nvPr/>
          </p:nvSpPr>
          <p:spPr bwMode="auto">
            <a:xfrm>
              <a:off x="5430" y="3452"/>
              <a:ext cx="56" cy="25"/>
            </a:xfrm>
            <a:custGeom>
              <a:avLst/>
              <a:gdLst>
                <a:gd name="T0" fmla="*/ 7 w 113"/>
                <a:gd name="T1" fmla="*/ 4 h 50"/>
                <a:gd name="T2" fmla="*/ 6 w 113"/>
                <a:gd name="T3" fmla="*/ 3 h 50"/>
                <a:gd name="T4" fmla="*/ 5 w 113"/>
                <a:gd name="T5" fmla="*/ 3 h 50"/>
                <a:gd name="T6" fmla="*/ 4 w 113"/>
                <a:gd name="T7" fmla="*/ 2 h 50"/>
                <a:gd name="T8" fmla="*/ 3 w 113"/>
                <a:gd name="T9" fmla="*/ 1 h 50"/>
                <a:gd name="T10" fmla="*/ 2 w 113"/>
                <a:gd name="T11" fmla="*/ 1 h 50"/>
                <a:gd name="T12" fmla="*/ 0 w 113"/>
                <a:gd name="T13" fmla="*/ 1 h 50"/>
                <a:gd name="T14" fmla="*/ 0 w 113"/>
                <a:gd name="T15" fmla="*/ 0 h 50"/>
                <a:gd name="T16" fmla="*/ 0 w 113"/>
                <a:gd name="T17" fmla="*/ 1 h 50"/>
                <a:gd name="T18" fmla="*/ 0 w 113"/>
                <a:gd name="T19" fmla="*/ 1 h 50"/>
                <a:gd name="T20" fmla="*/ 0 w 113"/>
                <a:gd name="T21" fmla="*/ 2 h 50"/>
                <a:gd name="T22" fmla="*/ 1 w 113"/>
                <a:gd name="T23" fmla="*/ 2 h 50"/>
                <a:gd name="T24" fmla="*/ 3 w 113"/>
                <a:gd name="T25" fmla="*/ 2 h 50"/>
                <a:gd name="T26" fmla="*/ 4 w 113"/>
                <a:gd name="T27" fmla="*/ 3 h 50"/>
                <a:gd name="T28" fmla="*/ 5 w 113"/>
                <a:gd name="T29" fmla="*/ 3 h 50"/>
                <a:gd name="T30" fmla="*/ 6 w 113"/>
                <a:gd name="T31" fmla="*/ 3 h 50"/>
                <a:gd name="T32" fmla="*/ 7 w 113"/>
                <a:gd name="T33" fmla="*/ 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01" y="42"/>
                  </a:lnTo>
                  <a:lnTo>
                    <a:pt x="86" y="34"/>
                  </a:lnTo>
                  <a:lnTo>
                    <a:pt x="68" y="23"/>
                  </a:lnTo>
                  <a:lnTo>
                    <a:pt x="49" y="14"/>
                  </a:lnTo>
                  <a:lnTo>
                    <a:pt x="32" y="5"/>
                  </a:lnTo>
                  <a:lnTo>
                    <a:pt x="15" y="1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11"/>
                  </a:lnTo>
                  <a:lnTo>
                    <a:pt x="13" y="17"/>
                  </a:lnTo>
                  <a:lnTo>
                    <a:pt x="30" y="23"/>
                  </a:lnTo>
                  <a:lnTo>
                    <a:pt x="49" y="28"/>
                  </a:lnTo>
                  <a:lnTo>
                    <a:pt x="68" y="34"/>
                  </a:lnTo>
                  <a:lnTo>
                    <a:pt x="86" y="39"/>
                  </a:lnTo>
                  <a:lnTo>
                    <a:pt x="101" y="4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1" name="Freeform 387"/>
            <p:cNvSpPr>
              <a:spLocks/>
            </p:cNvSpPr>
            <p:nvPr/>
          </p:nvSpPr>
          <p:spPr bwMode="auto">
            <a:xfrm>
              <a:off x="5434" y="3472"/>
              <a:ext cx="54" cy="23"/>
            </a:xfrm>
            <a:custGeom>
              <a:avLst/>
              <a:gdLst>
                <a:gd name="T0" fmla="*/ 6 w 110"/>
                <a:gd name="T1" fmla="*/ 3 h 46"/>
                <a:gd name="T2" fmla="*/ 6 w 110"/>
                <a:gd name="T3" fmla="*/ 3 h 46"/>
                <a:gd name="T4" fmla="*/ 5 w 110"/>
                <a:gd name="T5" fmla="*/ 2 h 46"/>
                <a:gd name="T6" fmla="*/ 3 w 110"/>
                <a:gd name="T7" fmla="*/ 2 h 46"/>
                <a:gd name="T8" fmla="*/ 2 w 110"/>
                <a:gd name="T9" fmla="*/ 1 h 46"/>
                <a:gd name="T10" fmla="*/ 1 w 110"/>
                <a:gd name="T11" fmla="*/ 1 h 46"/>
                <a:gd name="T12" fmla="*/ 0 w 110"/>
                <a:gd name="T13" fmla="*/ 1 h 46"/>
                <a:gd name="T14" fmla="*/ 0 w 110"/>
                <a:gd name="T15" fmla="*/ 0 h 46"/>
                <a:gd name="T16" fmla="*/ 0 w 110"/>
                <a:gd name="T17" fmla="*/ 1 h 46"/>
                <a:gd name="T18" fmla="*/ 0 w 110"/>
                <a:gd name="T19" fmla="*/ 1 h 46"/>
                <a:gd name="T20" fmla="*/ 1 w 110"/>
                <a:gd name="T21" fmla="*/ 2 h 46"/>
                <a:gd name="T22" fmla="*/ 2 w 110"/>
                <a:gd name="T23" fmla="*/ 2 h 46"/>
                <a:gd name="T24" fmla="*/ 3 w 110"/>
                <a:gd name="T25" fmla="*/ 2 h 46"/>
                <a:gd name="T26" fmla="*/ 4 w 110"/>
                <a:gd name="T27" fmla="*/ 3 h 46"/>
                <a:gd name="T28" fmla="*/ 5 w 110"/>
                <a:gd name="T29" fmla="*/ 3 h 46"/>
                <a:gd name="T30" fmla="*/ 6 w 110"/>
                <a:gd name="T31" fmla="*/ 3 h 46"/>
                <a:gd name="T32" fmla="*/ 6 w 110"/>
                <a:gd name="T33" fmla="*/ 3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" h="46">
                  <a:moveTo>
                    <a:pt x="110" y="46"/>
                  </a:moveTo>
                  <a:lnTo>
                    <a:pt x="100" y="40"/>
                  </a:lnTo>
                  <a:lnTo>
                    <a:pt x="83" y="32"/>
                  </a:lnTo>
                  <a:lnTo>
                    <a:pt x="64" y="23"/>
                  </a:lnTo>
                  <a:lnTo>
                    <a:pt x="45" y="13"/>
                  </a:lnTo>
                  <a:lnTo>
                    <a:pt x="27" y="7"/>
                  </a:lnTo>
                  <a:lnTo>
                    <a:pt x="12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6" y="11"/>
                  </a:lnTo>
                  <a:lnTo>
                    <a:pt x="17" y="18"/>
                  </a:lnTo>
                  <a:lnTo>
                    <a:pt x="32" y="24"/>
                  </a:lnTo>
                  <a:lnTo>
                    <a:pt x="51" y="30"/>
                  </a:lnTo>
                  <a:lnTo>
                    <a:pt x="70" y="35"/>
                  </a:lnTo>
                  <a:lnTo>
                    <a:pt x="87" y="39"/>
                  </a:lnTo>
                  <a:lnTo>
                    <a:pt x="102" y="43"/>
                  </a:lnTo>
                  <a:lnTo>
                    <a:pt x="110" y="4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2" name="Freeform 388"/>
            <p:cNvSpPr>
              <a:spLocks/>
            </p:cNvSpPr>
            <p:nvPr/>
          </p:nvSpPr>
          <p:spPr bwMode="auto">
            <a:xfrm>
              <a:off x="5445" y="3499"/>
              <a:ext cx="48" cy="12"/>
            </a:xfrm>
            <a:custGeom>
              <a:avLst/>
              <a:gdLst>
                <a:gd name="T0" fmla="*/ 6 w 96"/>
                <a:gd name="T1" fmla="*/ 2 h 24"/>
                <a:gd name="T2" fmla="*/ 6 w 96"/>
                <a:gd name="T3" fmla="*/ 2 h 24"/>
                <a:gd name="T4" fmla="*/ 5 w 96"/>
                <a:gd name="T5" fmla="*/ 1 h 24"/>
                <a:gd name="T6" fmla="*/ 4 w 96"/>
                <a:gd name="T7" fmla="*/ 1 h 24"/>
                <a:gd name="T8" fmla="*/ 3 w 96"/>
                <a:gd name="T9" fmla="*/ 1 h 24"/>
                <a:gd name="T10" fmla="*/ 2 w 96"/>
                <a:gd name="T11" fmla="*/ 0 h 24"/>
                <a:gd name="T12" fmla="*/ 1 w 96"/>
                <a:gd name="T13" fmla="*/ 0 h 24"/>
                <a:gd name="T14" fmla="*/ 1 w 96"/>
                <a:gd name="T15" fmla="*/ 1 h 24"/>
                <a:gd name="T16" fmla="*/ 0 w 96"/>
                <a:gd name="T17" fmla="*/ 1 h 24"/>
                <a:gd name="T18" fmla="*/ 1 w 96"/>
                <a:gd name="T19" fmla="*/ 1 h 24"/>
                <a:gd name="T20" fmla="*/ 1 w 96"/>
                <a:gd name="T21" fmla="*/ 1 h 24"/>
                <a:gd name="T22" fmla="*/ 2 w 96"/>
                <a:gd name="T23" fmla="*/ 2 h 24"/>
                <a:gd name="T24" fmla="*/ 3 w 96"/>
                <a:gd name="T25" fmla="*/ 2 h 24"/>
                <a:gd name="T26" fmla="*/ 4 w 96"/>
                <a:gd name="T27" fmla="*/ 2 h 24"/>
                <a:gd name="T28" fmla="*/ 5 w 96"/>
                <a:gd name="T29" fmla="*/ 2 h 24"/>
                <a:gd name="T30" fmla="*/ 6 w 96"/>
                <a:gd name="T31" fmla="*/ 2 h 24"/>
                <a:gd name="T32" fmla="*/ 6 w 96"/>
                <a:gd name="T33" fmla="*/ 2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6" h="24">
                  <a:moveTo>
                    <a:pt x="96" y="24"/>
                  </a:moveTo>
                  <a:lnTo>
                    <a:pt x="85" y="18"/>
                  </a:lnTo>
                  <a:lnTo>
                    <a:pt x="70" y="13"/>
                  </a:lnTo>
                  <a:lnTo>
                    <a:pt x="53" y="7"/>
                  </a:lnTo>
                  <a:lnTo>
                    <a:pt x="38" y="3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3" y="16"/>
                  </a:lnTo>
                  <a:lnTo>
                    <a:pt x="26" y="18"/>
                  </a:lnTo>
                  <a:lnTo>
                    <a:pt x="41" y="19"/>
                  </a:lnTo>
                  <a:lnTo>
                    <a:pt x="56" y="19"/>
                  </a:lnTo>
                  <a:lnTo>
                    <a:pt x="73" y="20"/>
                  </a:lnTo>
                  <a:lnTo>
                    <a:pt x="87" y="21"/>
                  </a:lnTo>
                  <a:lnTo>
                    <a:pt x="96" y="2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3" name="Freeform 389"/>
            <p:cNvSpPr>
              <a:spLocks/>
            </p:cNvSpPr>
            <p:nvPr/>
          </p:nvSpPr>
          <p:spPr bwMode="auto">
            <a:xfrm>
              <a:off x="5456" y="3518"/>
              <a:ext cx="43" cy="6"/>
            </a:xfrm>
            <a:custGeom>
              <a:avLst/>
              <a:gdLst>
                <a:gd name="T0" fmla="*/ 6 w 85"/>
                <a:gd name="T1" fmla="*/ 1 h 12"/>
                <a:gd name="T2" fmla="*/ 5 w 85"/>
                <a:gd name="T3" fmla="*/ 1 h 12"/>
                <a:gd name="T4" fmla="*/ 4 w 85"/>
                <a:gd name="T5" fmla="*/ 1 h 12"/>
                <a:gd name="T6" fmla="*/ 4 w 85"/>
                <a:gd name="T7" fmla="*/ 1 h 12"/>
                <a:gd name="T8" fmla="*/ 3 w 85"/>
                <a:gd name="T9" fmla="*/ 1 h 12"/>
                <a:gd name="T10" fmla="*/ 2 w 85"/>
                <a:gd name="T11" fmla="*/ 0 h 12"/>
                <a:gd name="T12" fmla="*/ 1 w 85"/>
                <a:gd name="T13" fmla="*/ 0 h 12"/>
                <a:gd name="T14" fmla="*/ 1 w 85"/>
                <a:gd name="T15" fmla="*/ 1 h 12"/>
                <a:gd name="T16" fmla="*/ 0 w 85"/>
                <a:gd name="T17" fmla="*/ 1 h 12"/>
                <a:gd name="T18" fmla="*/ 1 w 85"/>
                <a:gd name="T19" fmla="*/ 1 h 12"/>
                <a:gd name="T20" fmla="*/ 1 w 85"/>
                <a:gd name="T21" fmla="*/ 1 h 12"/>
                <a:gd name="T22" fmla="*/ 2 w 85"/>
                <a:gd name="T23" fmla="*/ 1 h 12"/>
                <a:gd name="T24" fmla="*/ 3 w 85"/>
                <a:gd name="T25" fmla="*/ 1 h 12"/>
                <a:gd name="T26" fmla="*/ 3 w 85"/>
                <a:gd name="T27" fmla="*/ 1 h 12"/>
                <a:gd name="T28" fmla="*/ 4 w 85"/>
                <a:gd name="T29" fmla="*/ 1 h 12"/>
                <a:gd name="T30" fmla="*/ 5 w 85"/>
                <a:gd name="T31" fmla="*/ 1 h 12"/>
                <a:gd name="T32" fmla="*/ 6 w 85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2">
                  <a:moveTo>
                    <a:pt x="85" y="12"/>
                  </a:moveTo>
                  <a:lnTo>
                    <a:pt x="76" y="9"/>
                  </a:lnTo>
                  <a:lnTo>
                    <a:pt x="63" y="6"/>
                  </a:lnTo>
                  <a:lnTo>
                    <a:pt x="49" y="3"/>
                  </a:lnTo>
                  <a:lnTo>
                    <a:pt x="34" y="1"/>
                  </a:lnTo>
                  <a:lnTo>
                    <a:pt x="21" y="0"/>
                  </a:lnTo>
                  <a:lnTo>
                    <a:pt x="10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4" y="8"/>
                  </a:lnTo>
                  <a:lnTo>
                    <a:pt x="12" y="11"/>
                  </a:lnTo>
                  <a:lnTo>
                    <a:pt x="21" y="12"/>
                  </a:lnTo>
                  <a:lnTo>
                    <a:pt x="34" y="12"/>
                  </a:lnTo>
                  <a:lnTo>
                    <a:pt x="48" y="11"/>
                  </a:lnTo>
                  <a:lnTo>
                    <a:pt x="61" y="11"/>
                  </a:lnTo>
                  <a:lnTo>
                    <a:pt x="74" y="11"/>
                  </a:lnTo>
                  <a:lnTo>
                    <a:pt x="8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4" name="Freeform 390"/>
            <p:cNvSpPr>
              <a:spLocks/>
            </p:cNvSpPr>
            <p:nvPr/>
          </p:nvSpPr>
          <p:spPr bwMode="auto">
            <a:xfrm>
              <a:off x="5463" y="3533"/>
              <a:ext cx="41" cy="7"/>
            </a:xfrm>
            <a:custGeom>
              <a:avLst/>
              <a:gdLst>
                <a:gd name="T0" fmla="*/ 5 w 83"/>
                <a:gd name="T1" fmla="*/ 1 h 13"/>
                <a:gd name="T2" fmla="*/ 4 w 83"/>
                <a:gd name="T3" fmla="*/ 1 h 13"/>
                <a:gd name="T4" fmla="*/ 4 w 83"/>
                <a:gd name="T5" fmla="*/ 1 h 13"/>
                <a:gd name="T6" fmla="*/ 3 w 83"/>
                <a:gd name="T7" fmla="*/ 1 h 13"/>
                <a:gd name="T8" fmla="*/ 2 w 83"/>
                <a:gd name="T9" fmla="*/ 0 h 13"/>
                <a:gd name="T10" fmla="*/ 1 w 83"/>
                <a:gd name="T11" fmla="*/ 0 h 13"/>
                <a:gd name="T12" fmla="*/ 0 w 83"/>
                <a:gd name="T13" fmla="*/ 1 h 13"/>
                <a:gd name="T14" fmla="*/ 0 w 83"/>
                <a:gd name="T15" fmla="*/ 1 h 13"/>
                <a:gd name="T16" fmla="*/ 0 w 83"/>
                <a:gd name="T17" fmla="*/ 1 h 13"/>
                <a:gd name="T18" fmla="*/ 0 w 83"/>
                <a:gd name="T19" fmla="*/ 1 h 13"/>
                <a:gd name="T20" fmla="*/ 0 w 83"/>
                <a:gd name="T21" fmla="*/ 1 h 13"/>
                <a:gd name="T22" fmla="*/ 1 w 83"/>
                <a:gd name="T23" fmla="*/ 1 h 13"/>
                <a:gd name="T24" fmla="*/ 1 w 83"/>
                <a:gd name="T25" fmla="*/ 1 h 13"/>
                <a:gd name="T26" fmla="*/ 2 w 83"/>
                <a:gd name="T27" fmla="*/ 1 h 13"/>
                <a:gd name="T28" fmla="*/ 3 w 83"/>
                <a:gd name="T29" fmla="*/ 1 h 13"/>
                <a:gd name="T30" fmla="*/ 4 w 83"/>
                <a:gd name="T31" fmla="*/ 1 h 13"/>
                <a:gd name="T32" fmla="*/ 5 w 83"/>
                <a:gd name="T33" fmla="*/ 1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13">
                  <a:moveTo>
                    <a:pt x="83" y="7"/>
                  </a:moveTo>
                  <a:lnTo>
                    <a:pt x="75" y="4"/>
                  </a:lnTo>
                  <a:lnTo>
                    <a:pt x="64" y="2"/>
                  </a:lnTo>
                  <a:lnTo>
                    <a:pt x="51" y="1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11" y="1"/>
                  </a:lnTo>
                  <a:lnTo>
                    <a:pt x="3" y="4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7" y="13"/>
                  </a:lnTo>
                  <a:lnTo>
                    <a:pt x="28" y="12"/>
                  </a:lnTo>
                  <a:lnTo>
                    <a:pt x="41" y="10"/>
                  </a:lnTo>
                  <a:lnTo>
                    <a:pt x="56" y="8"/>
                  </a:lnTo>
                  <a:lnTo>
                    <a:pt x="69" y="7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5" name="Freeform 391"/>
            <p:cNvSpPr>
              <a:spLocks/>
            </p:cNvSpPr>
            <p:nvPr/>
          </p:nvSpPr>
          <p:spPr bwMode="auto">
            <a:xfrm>
              <a:off x="5476" y="3545"/>
              <a:ext cx="41" cy="8"/>
            </a:xfrm>
            <a:custGeom>
              <a:avLst/>
              <a:gdLst>
                <a:gd name="T0" fmla="*/ 6 w 81"/>
                <a:gd name="T1" fmla="*/ 1 h 15"/>
                <a:gd name="T2" fmla="*/ 5 w 81"/>
                <a:gd name="T3" fmla="*/ 1 h 15"/>
                <a:gd name="T4" fmla="*/ 5 w 81"/>
                <a:gd name="T5" fmla="*/ 1 h 15"/>
                <a:gd name="T6" fmla="*/ 4 w 81"/>
                <a:gd name="T7" fmla="*/ 1 h 15"/>
                <a:gd name="T8" fmla="*/ 3 w 81"/>
                <a:gd name="T9" fmla="*/ 1 h 15"/>
                <a:gd name="T10" fmla="*/ 2 w 81"/>
                <a:gd name="T11" fmla="*/ 0 h 15"/>
                <a:gd name="T12" fmla="*/ 2 w 81"/>
                <a:gd name="T13" fmla="*/ 0 h 15"/>
                <a:gd name="T14" fmla="*/ 1 w 81"/>
                <a:gd name="T15" fmla="*/ 1 h 15"/>
                <a:gd name="T16" fmla="*/ 0 w 81"/>
                <a:gd name="T17" fmla="*/ 1 h 15"/>
                <a:gd name="T18" fmla="*/ 0 w 81"/>
                <a:gd name="T19" fmla="*/ 1 h 15"/>
                <a:gd name="T20" fmla="*/ 1 w 81"/>
                <a:gd name="T21" fmla="*/ 1 h 15"/>
                <a:gd name="T22" fmla="*/ 1 w 81"/>
                <a:gd name="T23" fmla="*/ 1 h 15"/>
                <a:gd name="T24" fmla="*/ 2 w 81"/>
                <a:gd name="T25" fmla="*/ 1 h 15"/>
                <a:gd name="T26" fmla="*/ 3 w 81"/>
                <a:gd name="T27" fmla="*/ 1 h 15"/>
                <a:gd name="T28" fmla="*/ 4 w 81"/>
                <a:gd name="T29" fmla="*/ 1 h 15"/>
                <a:gd name="T30" fmla="*/ 5 w 81"/>
                <a:gd name="T31" fmla="*/ 1 h 15"/>
                <a:gd name="T32" fmla="*/ 6 w 81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15">
                  <a:moveTo>
                    <a:pt x="81" y="15"/>
                  </a:moveTo>
                  <a:lnTo>
                    <a:pt x="77" y="11"/>
                  </a:lnTo>
                  <a:lnTo>
                    <a:pt x="70" y="8"/>
                  </a:lnTo>
                  <a:lnTo>
                    <a:pt x="59" y="4"/>
                  </a:lnTo>
                  <a:lnTo>
                    <a:pt x="45" y="1"/>
                  </a:lnTo>
                  <a:lnTo>
                    <a:pt x="30" y="0"/>
                  </a:lnTo>
                  <a:lnTo>
                    <a:pt x="17" y="0"/>
                  </a:lnTo>
                  <a:lnTo>
                    <a:pt x="8" y="2"/>
                  </a:lnTo>
                  <a:lnTo>
                    <a:pt x="0" y="6"/>
                  </a:lnTo>
                  <a:lnTo>
                    <a:pt x="0" y="11"/>
                  </a:lnTo>
                  <a:lnTo>
                    <a:pt x="6" y="14"/>
                  </a:lnTo>
                  <a:lnTo>
                    <a:pt x="15" y="15"/>
                  </a:lnTo>
                  <a:lnTo>
                    <a:pt x="28" y="15"/>
                  </a:lnTo>
                  <a:lnTo>
                    <a:pt x="43" y="14"/>
                  </a:lnTo>
                  <a:lnTo>
                    <a:pt x="57" y="14"/>
                  </a:lnTo>
                  <a:lnTo>
                    <a:pt x="70" y="14"/>
                  </a:lnTo>
                  <a:lnTo>
                    <a:pt x="81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6" name="Freeform 392"/>
            <p:cNvSpPr>
              <a:spLocks/>
            </p:cNvSpPr>
            <p:nvPr/>
          </p:nvSpPr>
          <p:spPr bwMode="auto">
            <a:xfrm>
              <a:off x="5479" y="3554"/>
              <a:ext cx="45" cy="7"/>
            </a:xfrm>
            <a:custGeom>
              <a:avLst/>
              <a:gdLst>
                <a:gd name="T0" fmla="*/ 6 w 90"/>
                <a:gd name="T1" fmla="*/ 0 h 15"/>
                <a:gd name="T2" fmla="*/ 6 w 90"/>
                <a:gd name="T3" fmla="*/ 0 h 15"/>
                <a:gd name="T4" fmla="*/ 5 w 90"/>
                <a:gd name="T5" fmla="*/ 0 h 15"/>
                <a:gd name="T6" fmla="*/ 4 w 90"/>
                <a:gd name="T7" fmla="*/ 0 h 15"/>
                <a:gd name="T8" fmla="*/ 3 w 90"/>
                <a:gd name="T9" fmla="*/ 0 h 15"/>
                <a:gd name="T10" fmla="*/ 2 w 90"/>
                <a:gd name="T11" fmla="*/ 0 h 15"/>
                <a:gd name="T12" fmla="*/ 2 w 90"/>
                <a:gd name="T13" fmla="*/ 0 h 15"/>
                <a:gd name="T14" fmla="*/ 1 w 90"/>
                <a:gd name="T15" fmla="*/ 0 h 15"/>
                <a:gd name="T16" fmla="*/ 1 w 90"/>
                <a:gd name="T17" fmla="*/ 0 h 15"/>
                <a:gd name="T18" fmla="*/ 0 w 90"/>
                <a:gd name="T19" fmla="*/ 0 h 15"/>
                <a:gd name="T20" fmla="*/ 1 w 90"/>
                <a:gd name="T21" fmla="*/ 0 h 15"/>
                <a:gd name="T22" fmla="*/ 2 w 90"/>
                <a:gd name="T23" fmla="*/ 0 h 15"/>
                <a:gd name="T24" fmla="*/ 3 w 90"/>
                <a:gd name="T25" fmla="*/ 0 h 15"/>
                <a:gd name="T26" fmla="*/ 4 w 90"/>
                <a:gd name="T27" fmla="*/ 0 h 15"/>
                <a:gd name="T28" fmla="*/ 5 w 90"/>
                <a:gd name="T29" fmla="*/ 0 h 15"/>
                <a:gd name="T30" fmla="*/ 6 w 90"/>
                <a:gd name="T31" fmla="*/ 0 h 15"/>
                <a:gd name="T32" fmla="*/ 6 w 90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15">
                  <a:moveTo>
                    <a:pt x="90" y="12"/>
                  </a:moveTo>
                  <a:lnTo>
                    <a:pt x="83" y="10"/>
                  </a:lnTo>
                  <a:lnTo>
                    <a:pt x="71" y="8"/>
                  </a:lnTo>
                  <a:lnTo>
                    <a:pt x="60" y="5"/>
                  </a:lnTo>
                  <a:lnTo>
                    <a:pt x="47" y="3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7" y="12"/>
                  </a:lnTo>
                  <a:lnTo>
                    <a:pt x="19" y="15"/>
                  </a:lnTo>
                  <a:lnTo>
                    <a:pt x="36" y="15"/>
                  </a:lnTo>
                  <a:lnTo>
                    <a:pt x="53" y="15"/>
                  </a:lnTo>
                  <a:lnTo>
                    <a:pt x="68" y="15"/>
                  </a:lnTo>
                  <a:lnTo>
                    <a:pt x="83" y="13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7" name="Freeform 393"/>
            <p:cNvSpPr>
              <a:spLocks/>
            </p:cNvSpPr>
            <p:nvPr/>
          </p:nvSpPr>
          <p:spPr bwMode="auto">
            <a:xfrm>
              <a:off x="5440" y="3376"/>
              <a:ext cx="43" cy="40"/>
            </a:xfrm>
            <a:custGeom>
              <a:avLst/>
              <a:gdLst>
                <a:gd name="T0" fmla="*/ 0 w 85"/>
                <a:gd name="T1" fmla="*/ 1 h 80"/>
                <a:gd name="T2" fmla="*/ 1 w 85"/>
                <a:gd name="T3" fmla="*/ 1 h 80"/>
                <a:gd name="T4" fmla="*/ 1 w 85"/>
                <a:gd name="T5" fmla="*/ 1 h 80"/>
                <a:gd name="T6" fmla="*/ 2 w 85"/>
                <a:gd name="T7" fmla="*/ 2 h 80"/>
                <a:gd name="T8" fmla="*/ 3 w 85"/>
                <a:gd name="T9" fmla="*/ 3 h 80"/>
                <a:gd name="T10" fmla="*/ 4 w 85"/>
                <a:gd name="T11" fmla="*/ 3 h 80"/>
                <a:gd name="T12" fmla="*/ 5 w 85"/>
                <a:gd name="T13" fmla="*/ 4 h 80"/>
                <a:gd name="T14" fmla="*/ 5 w 85"/>
                <a:gd name="T15" fmla="*/ 5 h 80"/>
                <a:gd name="T16" fmla="*/ 6 w 85"/>
                <a:gd name="T17" fmla="*/ 5 h 80"/>
                <a:gd name="T18" fmla="*/ 5 w 85"/>
                <a:gd name="T19" fmla="*/ 5 h 80"/>
                <a:gd name="T20" fmla="*/ 5 w 85"/>
                <a:gd name="T21" fmla="*/ 4 h 80"/>
                <a:gd name="T22" fmla="*/ 4 w 85"/>
                <a:gd name="T23" fmla="*/ 3 h 80"/>
                <a:gd name="T24" fmla="*/ 3 w 85"/>
                <a:gd name="T25" fmla="*/ 2 h 80"/>
                <a:gd name="T26" fmla="*/ 2 w 85"/>
                <a:gd name="T27" fmla="*/ 1 h 80"/>
                <a:gd name="T28" fmla="*/ 2 w 85"/>
                <a:gd name="T29" fmla="*/ 1 h 80"/>
                <a:gd name="T30" fmla="*/ 1 w 85"/>
                <a:gd name="T31" fmla="*/ 0 h 80"/>
                <a:gd name="T32" fmla="*/ 0 w 85"/>
                <a:gd name="T33" fmla="*/ 1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80">
                  <a:moveTo>
                    <a:pt x="0" y="2"/>
                  </a:moveTo>
                  <a:lnTo>
                    <a:pt x="4" y="6"/>
                  </a:lnTo>
                  <a:lnTo>
                    <a:pt x="12" y="14"/>
                  </a:lnTo>
                  <a:lnTo>
                    <a:pt x="25" y="24"/>
                  </a:lnTo>
                  <a:lnTo>
                    <a:pt x="40" y="35"/>
                  </a:lnTo>
                  <a:lnTo>
                    <a:pt x="57" y="47"/>
                  </a:lnTo>
                  <a:lnTo>
                    <a:pt x="70" y="59"/>
                  </a:lnTo>
                  <a:lnTo>
                    <a:pt x="80" y="70"/>
                  </a:lnTo>
                  <a:lnTo>
                    <a:pt x="85" y="80"/>
                  </a:lnTo>
                  <a:lnTo>
                    <a:pt x="80" y="67"/>
                  </a:lnTo>
                  <a:lnTo>
                    <a:pt x="70" y="53"/>
                  </a:lnTo>
                  <a:lnTo>
                    <a:pt x="59" y="38"/>
                  </a:lnTo>
                  <a:lnTo>
                    <a:pt x="46" y="24"/>
                  </a:lnTo>
                  <a:lnTo>
                    <a:pt x="32" y="12"/>
                  </a:lnTo>
                  <a:lnTo>
                    <a:pt x="19" y="3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8" name="Freeform 394"/>
            <p:cNvSpPr>
              <a:spLocks/>
            </p:cNvSpPr>
            <p:nvPr/>
          </p:nvSpPr>
          <p:spPr bwMode="auto">
            <a:xfrm>
              <a:off x="5460" y="3370"/>
              <a:ext cx="27" cy="29"/>
            </a:xfrm>
            <a:custGeom>
              <a:avLst/>
              <a:gdLst>
                <a:gd name="T0" fmla="*/ 3 w 55"/>
                <a:gd name="T1" fmla="*/ 3 h 59"/>
                <a:gd name="T2" fmla="*/ 2 w 55"/>
                <a:gd name="T3" fmla="*/ 2 h 59"/>
                <a:gd name="T4" fmla="*/ 1 w 55"/>
                <a:gd name="T5" fmla="*/ 1 h 59"/>
                <a:gd name="T6" fmla="*/ 0 w 55"/>
                <a:gd name="T7" fmla="*/ 0 h 59"/>
                <a:gd name="T8" fmla="*/ 0 w 55"/>
                <a:gd name="T9" fmla="*/ 0 h 59"/>
                <a:gd name="T10" fmla="*/ 0 w 55"/>
                <a:gd name="T11" fmla="*/ 0 h 59"/>
                <a:gd name="T12" fmla="*/ 0 w 55"/>
                <a:gd name="T13" fmla="*/ 0 h 59"/>
                <a:gd name="T14" fmla="*/ 0 w 55"/>
                <a:gd name="T15" fmla="*/ 1 h 59"/>
                <a:gd name="T16" fmla="*/ 1 w 55"/>
                <a:gd name="T17" fmla="*/ 1 h 59"/>
                <a:gd name="T18" fmla="*/ 2 w 55"/>
                <a:gd name="T19" fmla="*/ 2 h 59"/>
                <a:gd name="T20" fmla="*/ 2 w 55"/>
                <a:gd name="T21" fmla="*/ 2 h 59"/>
                <a:gd name="T22" fmla="*/ 3 w 55"/>
                <a:gd name="T23" fmla="*/ 3 h 59"/>
                <a:gd name="T24" fmla="*/ 3 w 55"/>
                <a:gd name="T25" fmla="*/ 3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59">
                  <a:moveTo>
                    <a:pt x="55" y="59"/>
                  </a:moveTo>
                  <a:lnTo>
                    <a:pt x="43" y="40"/>
                  </a:lnTo>
                  <a:lnTo>
                    <a:pt x="26" y="19"/>
                  </a:lnTo>
                  <a:lnTo>
                    <a:pt x="9" y="3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11"/>
                  </a:lnTo>
                  <a:lnTo>
                    <a:pt x="13" y="19"/>
                  </a:lnTo>
                  <a:lnTo>
                    <a:pt x="23" y="28"/>
                  </a:lnTo>
                  <a:lnTo>
                    <a:pt x="32" y="38"/>
                  </a:lnTo>
                  <a:lnTo>
                    <a:pt x="41" y="47"/>
                  </a:lnTo>
                  <a:lnTo>
                    <a:pt x="49" y="53"/>
                  </a:lnTo>
                  <a:lnTo>
                    <a:pt x="55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79" name="Freeform 395"/>
            <p:cNvSpPr>
              <a:spLocks/>
            </p:cNvSpPr>
            <p:nvPr/>
          </p:nvSpPr>
          <p:spPr bwMode="auto">
            <a:xfrm>
              <a:off x="5605" y="3480"/>
              <a:ext cx="78" cy="156"/>
            </a:xfrm>
            <a:custGeom>
              <a:avLst/>
              <a:gdLst>
                <a:gd name="T0" fmla="*/ 1 w 157"/>
                <a:gd name="T1" fmla="*/ 20 h 312"/>
                <a:gd name="T2" fmla="*/ 1 w 157"/>
                <a:gd name="T3" fmla="*/ 20 h 312"/>
                <a:gd name="T4" fmla="*/ 0 w 157"/>
                <a:gd name="T5" fmla="*/ 20 h 312"/>
                <a:gd name="T6" fmla="*/ 0 w 157"/>
                <a:gd name="T7" fmla="*/ 20 h 312"/>
                <a:gd name="T8" fmla="*/ 0 w 157"/>
                <a:gd name="T9" fmla="*/ 20 h 312"/>
                <a:gd name="T10" fmla="*/ 3 w 157"/>
                <a:gd name="T11" fmla="*/ 17 h 312"/>
                <a:gd name="T12" fmla="*/ 6 w 157"/>
                <a:gd name="T13" fmla="*/ 15 h 312"/>
                <a:gd name="T14" fmla="*/ 7 w 157"/>
                <a:gd name="T15" fmla="*/ 12 h 312"/>
                <a:gd name="T16" fmla="*/ 8 w 157"/>
                <a:gd name="T17" fmla="*/ 10 h 312"/>
                <a:gd name="T18" fmla="*/ 8 w 157"/>
                <a:gd name="T19" fmla="*/ 7 h 312"/>
                <a:gd name="T20" fmla="*/ 8 w 157"/>
                <a:gd name="T21" fmla="*/ 5 h 312"/>
                <a:gd name="T22" fmla="*/ 8 w 157"/>
                <a:gd name="T23" fmla="*/ 2 h 312"/>
                <a:gd name="T24" fmla="*/ 7 w 157"/>
                <a:gd name="T25" fmla="*/ 0 h 312"/>
                <a:gd name="T26" fmla="*/ 8 w 157"/>
                <a:gd name="T27" fmla="*/ 2 h 312"/>
                <a:gd name="T28" fmla="*/ 9 w 157"/>
                <a:gd name="T29" fmla="*/ 4 h 312"/>
                <a:gd name="T30" fmla="*/ 9 w 157"/>
                <a:gd name="T31" fmla="*/ 7 h 312"/>
                <a:gd name="T32" fmla="*/ 9 w 157"/>
                <a:gd name="T33" fmla="*/ 10 h 312"/>
                <a:gd name="T34" fmla="*/ 8 w 157"/>
                <a:gd name="T35" fmla="*/ 13 h 312"/>
                <a:gd name="T36" fmla="*/ 6 w 157"/>
                <a:gd name="T37" fmla="*/ 16 h 312"/>
                <a:gd name="T38" fmla="*/ 4 w 157"/>
                <a:gd name="T39" fmla="*/ 18 h 312"/>
                <a:gd name="T40" fmla="*/ 1 w 157"/>
                <a:gd name="T41" fmla="*/ 20 h 3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7" h="312">
                  <a:moveTo>
                    <a:pt x="23" y="311"/>
                  </a:moveTo>
                  <a:lnTo>
                    <a:pt x="17" y="312"/>
                  </a:lnTo>
                  <a:lnTo>
                    <a:pt x="12" y="311"/>
                  </a:lnTo>
                  <a:lnTo>
                    <a:pt x="6" y="309"/>
                  </a:lnTo>
                  <a:lnTo>
                    <a:pt x="0" y="309"/>
                  </a:lnTo>
                  <a:lnTo>
                    <a:pt x="59" y="271"/>
                  </a:lnTo>
                  <a:lnTo>
                    <a:pt x="98" y="231"/>
                  </a:lnTo>
                  <a:lnTo>
                    <a:pt x="125" y="189"/>
                  </a:lnTo>
                  <a:lnTo>
                    <a:pt x="136" y="145"/>
                  </a:lnTo>
                  <a:lnTo>
                    <a:pt x="140" y="104"/>
                  </a:lnTo>
                  <a:lnTo>
                    <a:pt x="136" y="65"/>
                  </a:lnTo>
                  <a:lnTo>
                    <a:pt x="131" y="30"/>
                  </a:lnTo>
                  <a:lnTo>
                    <a:pt x="123" y="0"/>
                  </a:lnTo>
                  <a:lnTo>
                    <a:pt x="142" y="23"/>
                  </a:lnTo>
                  <a:lnTo>
                    <a:pt x="155" y="60"/>
                  </a:lnTo>
                  <a:lnTo>
                    <a:pt x="157" y="105"/>
                  </a:lnTo>
                  <a:lnTo>
                    <a:pt x="151" y="153"/>
                  </a:lnTo>
                  <a:lnTo>
                    <a:pt x="136" y="202"/>
                  </a:lnTo>
                  <a:lnTo>
                    <a:pt x="110" y="247"/>
                  </a:lnTo>
                  <a:lnTo>
                    <a:pt x="72" y="284"/>
                  </a:lnTo>
                  <a:lnTo>
                    <a:pt x="23" y="31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0" name="Freeform 396"/>
            <p:cNvSpPr>
              <a:spLocks/>
            </p:cNvSpPr>
            <p:nvPr/>
          </p:nvSpPr>
          <p:spPr bwMode="auto">
            <a:xfrm>
              <a:off x="5624" y="3484"/>
              <a:ext cx="53" cy="22"/>
            </a:xfrm>
            <a:custGeom>
              <a:avLst/>
              <a:gdLst>
                <a:gd name="T0" fmla="*/ 7 w 106"/>
                <a:gd name="T1" fmla="*/ 3 h 44"/>
                <a:gd name="T2" fmla="*/ 6 w 106"/>
                <a:gd name="T3" fmla="*/ 3 h 44"/>
                <a:gd name="T4" fmla="*/ 6 w 106"/>
                <a:gd name="T5" fmla="*/ 2 h 44"/>
                <a:gd name="T6" fmla="*/ 5 w 106"/>
                <a:gd name="T7" fmla="*/ 2 h 44"/>
                <a:gd name="T8" fmla="*/ 3 w 106"/>
                <a:gd name="T9" fmla="*/ 1 h 44"/>
                <a:gd name="T10" fmla="*/ 2 w 106"/>
                <a:gd name="T11" fmla="*/ 1 h 44"/>
                <a:gd name="T12" fmla="*/ 2 w 106"/>
                <a:gd name="T13" fmla="*/ 1 h 44"/>
                <a:gd name="T14" fmla="*/ 1 w 106"/>
                <a:gd name="T15" fmla="*/ 0 h 44"/>
                <a:gd name="T16" fmla="*/ 0 w 106"/>
                <a:gd name="T17" fmla="*/ 1 h 44"/>
                <a:gd name="T18" fmla="*/ 0 w 106"/>
                <a:gd name="T19" fmla="*/ 1 h 44"/>
                <a:gd name="T20" fmla="*/ 1 w 106"/>
                <a:gd name="T21" fmla="*/ 1 h 44"/>
                <a:gd name="T22" fmla="*/ 2 w 106"/>
                <a:gd name="T23" fmla="*/ 1 h 44"/>
                <a:gd name="T24" fmla="*/ 3 w 106"/>
                <a:gd name="T25" fmla="*/ 2 h 44"/>
                <a:gd name="T26" fmla="*/ 4 w 106"/>
                <a:gd name="T27" fmla="*/ 2 h 44"/>
                <a:gd name="T28" fmla="*/ 5 w 106"/>
                <a:gd name="T29" fmla="*/ 2 h 44"/>
                <a:gd name="T30" fmla="*/ 6 w 106"/>
                <a:gd name="T31" fmla="*/ 3 h 44"/>
                <a:gd name="T32" fmla="*/ 7 w 106"/>
                <a:gd name="T33" fmla="*/ 3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" h="44">
                  <a:moveTo>
                    <a:pt x="106" y="44"/>
                  </a:moveTo>
                  <a:lnTo>
                    <a:pt x="96" y="35"/>
                  </a:lnTo>
                  <a:lnTo>
                    <a:pt x="81" y="26"/>
                  </a:lnTo>
                  <a:lnTo>
                    <a:pt x="66" y="19"/>
                  </a:lnTo>
                  <a:lnTo>
                    <a:pt x="47" y="11"/>
                  </a:lnTo>
                  <a:lnTo>
                    <a:pt x="32" y="6"/>
                  </a:lnTo>
                  <a:lnTo>
                    <a:pt x="17" y="1"/>
                  </a:lnTo>
                  <a:lnTo>
                    <a:pt x="6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8" y="9"/>
                  </a:lnTo>
                  <a:lnTo>
                    <a:pt x="21" y="13"/>
                  </a:lnTo>
                  <a:lnTo>
                    <a:pt x="36" y="19"/>
                  </a:lnTo>
                  <a:lnTo>
                    <a:pt x="55" y="24"/>
                  </a:lnTo>
                  <a:lnTo>
                    <a:pt x="74" y="30"/>
                  </a:lnTo>
                  <a:lnTo>
                    <a:pt x="91" y="36"/>
                  </a:lnTo>
                  <a:lnTo>
                    <a:pt x="106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1" name="Freeform 397"/>
            <p:cNvSpPr>
              <a:spLocks/>
            </p:cNvSpPr>
            <p:nvPr/>
          </p:nvSpPr>
          <p:spPr bwMode="auto">
            <a:xfrm>
              <a:off x="5616" y="3489"/>
              <a:ext cx="63" cy="32"/>
            </a:xfrm>
            <a:custGeom>
              <a:avLst/>
              <a:gdLst>
                <a:gd name="T0" fmla="*/ 0 w 126"/>
                <a:gd name="T1" fmla="*/ 1 h 64"/>
                <a:gd name="T2" fmla="*/ 1 w 126"/>
                <a:gd name="T3" fmla="*/ 0 h 64"/>
                <a:gd name="T4" fmla="*/ 2 w 126"/>
                <a:gd name="T5" fmla="*/ 1 h 64"/>
                <a:gd name="T6" fmla="*/ 3 w 126"/>
                <a:gd name="T7" fmla="*/ 1 h 64"/>
                <a:gd name="T8" fmla="*/ 4 w 126"/>
                <a:gd name="T9" fmla="*/ 2 h 64"/>
                <a:gd name="T10" fmla="*/ 6 w 126"/>
                <a:gd name="T11" fmla="*/ 2 h 64"/>
                <a:gd name="T12" fmla="*/ 7 w 126"/>
                <a:gd name="T13" fmla="*/ 3 h 64"/>
                <a:gd name="T14" fmla="*/ 8 w 126"/>
                <a:gd name="T15" fmla="*/ 4 h 64"/>
                <a:gd name="T16" fmla="*/ 8 w 126"/>
                <a:gd name="T17" fmla="*/ 4 h 64"/>
                <a:gd name="T18" fmla="*/ 8 w 126"/>
                <a:gd name="T19" fmla="*/ 4 h 64"/>
                <a:gd name="T20" fmla="*/ 6 w 126"/>
                <a:gd name="T21" fmla="*/ 3 h 64"/>
                <a:gd name="T22" fmla="*/ 5 w 126"/>
                <a:gd name="T23" fmla="*/ 3 h 64"/>
                <a:gd name="T24" fmla="*/ 4 w 126"/>
                <a:gd name="T25" fmla="*/ 2 h 64"/>
                <a:gd name="T26" fmla="*/ 2 w 126"/>
                <a:gd name="T27" fmla="*/ 2 h 64"/>
                <a:gd name="T28" fmla="*/ 1 w 126"/>
                <a:gd name="T29" fmla="*/ 1 h 64"/>
                <a:gd name="T30" fmla="*/ 1 w 126"/>
                <a:gd name="T31" fmla="*/ 1 h 64"/>
                <a:gd name="T32" fmla="*/ 0 w 126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64">
                  <a:moveTo>
                    <a:pt x="0" y="1"/>
                  </a:moveTo>
                  <a:lnTo>
                    <a:pt x="6" y="0"/>
                  </a:lnTo>
                  <a:lnTo>
                    <a:pt x="21" y="3"/>
                  </a:lnTo>
                  <a:lnTo>
                    <a:pt x="38" y="9"/>
                  </a:lnTo>
                  <a:lnTo>
                    <a:pt x="60" y="17"/>
                  </a:lnTo>
                  <a:lnTo>
                    <a:pt x="81" y="27"/>
                  </a:lnTo>
                  <a:lnTo>
                    <a:pt x="102" y="39"/>
                  </a:lnTo>
                  <a:lnTo>
                    <a:pt x="117" y="51"/>
                  </a:lnTo>
                  <a:lnTo>
                    <a:pt x="126" y="64"/>
                  </a:lnTo>
                  <a:lnTo>
                    <a:pt x="113" y="56"/>
                  </a:lnTo>
                  <a:lnTo>
                    <a:pt x="94" y="48"/>
                  </a:lnTo>
                  <a:lnTo>
                    <a:pt x="72" y="38"/>
                  </a:lnTo>
                  <a:lnTo>
                    <a:pt x="49" y="28"/>
                  </a:lnTo>
                  <a:lnTo>
                    <a:pt x="28" y="18"/>
                  </a:lnTo>
                  <a:lnTo>
                    <a:pt x="13" y="11"/>
                  </a:lnTo>
                  <a:lnTo>
                    <a:pt x="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2" name="Freeform 398"/>
            <p:cNvSpPr>
              <a:spLocks/>
            </p:cNvSpPr>
            <p:nvPr/>
          </p:nvSpPr>
          <p:spPr bwMode="auto">
            <a:xfrm>
              <a:off x="5605" y="3510"/>
              <a:ext cx="75" cy="40"/>
            </a:xfrm>
            <a:custGeom>
              <a:avLst/>
              <a:gdLst>
                <a:gd name="T0" fmla="*/ 0 w 149"/>
                <a:gd name="T1" fmla="*/ 0 h 81"/>
                <a:gd name="T2" fmla="*/ 1 w 149"/>
                <a:gd name="T3" fmla="*/ 0 h 81"/>
                <a:gd name="T4" fmla="*/ 2 w 149"/>
                <a:gd name="T5" fmla="*/ 0 h 81"/>
                <a:gd name="T6" fmla="*/ 3 w 149"/>
                <a:gd name="T7" fmla="*/ 0 h 81"/>
                <a:gd name="T8" fmla="*/ 5 w 149"/>
                <a:gd name="T9" fmla="*/ 1 h 81"/>
                <a:gd name="T10" fmla="*/ 7 w 149"/>
                <a:gd name="T11" fmla="*/ 2 h 81"/>
                <a:gd name="T12" fmla="*/ 8 w 149"/>
                <a:gd name="T13" fmla="*/ 3 h 81"/>
                <a:gd name="T14" fmla="*/ 9 w 149"/>
                <a:gd name="T15" fmla="*/ 4 h 81"/>
                <a:gd name="T16" fmla="*/ 10 w 149"/>
                <a:gd name="T17" fmla="*/ 5 h 81"/>
                <a:gd name="T18" fmla="*/ 9 w 149"/>
                <a:gd name="T19" fmla="*/ 4 h 81"/>
                <a:gd name="T20" fmla="*/ 8 w 149"/>
                <a:gd name="T21" fmla="*/ 4 h 81"/>
                <a:gd name="T22" fmla="*/ 6 w 149"/>
                <a:gd name="T23" fmla="*/ 3 h 81"/>
                <a:gd name="T24" fmla="*/ 5 w 149"/>
                <a:gd name="T25" fmla="*/ 2 h 81"/>
                <a:gd name="T26" fmla="*/ 3 w 149"/>
                <a:gd name="T27" fmla="*/ 1 h 81"/>
                <a:gd name="T28" fmla="*/ 2 w 149"/>
                <a:gd name="T29" fmla="*/ 0 h 81"/>
                <a:gd name="T30" fmla="*/ 1 w 149"/>
                <a:gd name="T31" fmla="*/ 0 h 81"/>
                <a:gd name="T32" fmla="*/ 0 w 14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9" h="81">
                  <a:moveTo>
                    <a:pt x="0" y="0"/>
                  </a:moveTo>
                  <a:lnTo>
                    <a:pt x="8" y="0"/>
                  </a:lnTo>
                  <a:lnTo>
                    <a:pt x="25" y="5"/>
                  </a:lnTo>
                  <a:lnTo>
                    <a:pt x="48" y="13"/>
                  </a:lnTo>
                  <a:lnTo>
                    <a:pt x="72" y="25"/>
                  </a:lnTo>
                  <a:lnTo>
                    <a:pt x="97" y="38"/>
                  </a:lnTo>
                  <a:lnTo>
                    <a:pt x="119" y="54"/>
                  </a:lnTo>
                  <a:lnTo>
                    <a:pt x="138" y="68"/>
                  </a:lnTo>
                  <a:lnTo>
                    <a:pt x="149" y="81"/>
                  </a:lnTo>
                  <a:lnTo>
                    <a:pt x="138" y="74"/>
                  </a:lnTo>
                  <a:lnTo>
                    <a:pt x="117" y="64"/>
                  </a:lnTo>
                  <a:lnTo>
                    <a:pt x="93" y="54"/>
                  </a:lnTo>
                  <a:lnTo>
                    <a:pt x="65" y="41"/>
                  </a:lnTo>
                  <a:lnTo>
                    <a:pt x="38" y="27"/>
                  </a:lnTo>
                  <a:lnTo>
                    <a:pt x="17" y="15"/>
                  </a:lnTo>
                  <a:lnTo>
                    <a:pt x="4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3" name="Freeform 399"/>
            <p:cNvSpPr>
              <a:spLocks/>
            </p:cNvSpPr>
            <p:nvPr/>
          </p:nvSpPr>
          <p:spPr bwMode="auto">
            <a:xfrm>
              <a:off x="5591" y="3541"/>
              <a:ext cx="82" cy="37"/>
            </a:xfrm>
            <a:custGeom>
              <a:avLst/>
              <a:gdLst>
                <a:gd name="T0" fmla="*/ 0 w 164"/>
                <a:gd name="T1" fmla="*/ 1 h 74"/>
                <a:gd name="T2" fmla="*/ 1 w 164"/>
                <a:gd name="T3" fmla="*/ 0 h 74"/>
                <a:gd name="T4" fmla="*/ 2 w 164"/>
                <a:gd name="T5" fmla="*/ 1 h 74"/>
                <a:gd name="T6" fmla="*/ 4 w 164"/>
                <a:gd name="T7" fmla="*/ 1 h 74"/>
                <a:gd name="T8" fmla="*/ 6 w 164"/>
                <a:gd name="T9" fmla="*/ 2 h 74"/>
                <a:gd name="T10" fmla="*/ 7 w 164"/>
                <a:gd name="T11" fmla="*/ 3 h 74"/>
                <a:gd name="T12" fmla="*/ 9 w 164"/>
                <a:gd name="T13" fmla="*/ 4 h 74"/>
                <a:gd name="T14" fmla="*/ 10 w 164"/>
                <a:gd name="T15" fmla="*/ 4 h 74"/>
                <a:gd name="T16" fmla="*/ 11 w 164"/>
                <a:gd name="T17" fmla="*/ 5 h 74"/>
                <a:gd name="T18" fmla="*/ 10 w 164"/>
                <a:gd name="T19" fmla="*/ 5 h 74"/>
                <a:gd name="T20" fmla="*/ 9 w 164"/>
                <a:gd name="T21" fmla="*/ 4 h 74"/>
                <a:gd name="T22" fmla="*/ 7 w 164"/>
                <a:gd name="T23" fmla="*/ 4 h 74"/>
                <a:gd name="T24" fmla="*/ 5 w 164"/>
                <a:gd name="T25" fmla="*/ 3 h 74"/>
                <a:gd name="T26" fmla="*/ 3 w 164"/>
                <a:gd name="T27" fmla="*/ 2 h 74"/>
                <a:gd name="T28" fmla="*/ 2 w 164"/>
                <a:gd name="T29" fmla="*/ 1 h 74"/>
                <a:gd name="T30" fmla="*/ 1 w 164"/>
                <a:gd name="T31" fmla="*/ 1 h 74"/>
                <a:gd name="T32" fmla="*/ 0 w 164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74">
                  <a:moveTo>
                    <a:pt x="0" y="1"/>
                  </a:moveTo>
                  <a:lnTo>
                    <a:pt x="10" y="0"/>
                  </a:lnTo>
                  <a:lnTo>
                    <a:pt x="30" y="5"/>
                  </a:lnTo>
                  <a:lnTo>
                    <a:pt x="55" y="12"/>
                  </a:lnTo>
                  <a:lnTo>
                    <a:pt x="83" y="23"/>
                  </a:lnTo>
                  <a:lnTo>
                    <a:pt x="109" y="36"/>
                  </a:lnTo>
                  <a:lnTo>
                    <a:pt x="134" y="49"/>
                  </a:lnTo>
                  <a:lnTo>
                    <a:pt x="155" y="62"/>
                  </a:lnTo>
                  <a:lnTo>
                    <a:pt x="164" y="74"/>
                  </a:lnTo>
                  <a:lnTo>
                    <a:pt x="151" y="70"/>
                  </a:lnTo>
                  <a:lnTo>
                    <a:pt x="130" y="61"/>
                  </a:lnTo>
                  <a:lnTo>
                    <a:pt x="102" y="50"/>
                  </a:lnTo>
                  <a:lnTo>
                    <a:pt x="72" y="37"/>
                  </a:lnTo>
                  <a:lnTo>
                    <a:pt x="43" y="25"/>
                  </a:lnTo>
                  <a:lnTo>
                    <a:pt x="21" y="14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4" name="Freeform 400"/>
            <p:cNvSpPr>
              <a:spLocks/>
            </p:cNvSpPr>
            <p:nvPr/>
          </p:nvSpPr>
          <p:spPr bwMode="auto">
            <a:xfrm>
              <a:off x="5588" y="3557"/>
              <a:ext cx="75" cy="33"/>
            </a:xfrm>
            <a:custGeom>
              <a:avLst/>
              <a:gdLst>
                <a:gd name="T0" fmla="*/ 0 w 149"/>
                <a:gd name="T1" fmla="*/ 1 h 65"/>
                <a:gd name="T2" fmla="*/ 1 w 149"/>
                <a:gd name="T3" fmla="*/ 0 h 65"/>
                <a:gd name="T4" fmla="*/ 2 w 149"/>
                <a:gd name="T5" fmla="*/ 1 h 65"/>
                <a:gd name="T6" fmla="*/ 4 w 149"/>
                <a:gd name="T7" fmla="*/ 1 h 65"/>
                <a:gd name="T8" fmla="*/ 5 w 149"/>
                <a:gd name="T9" fmla="*/ 2 h 65"/>
                <a:gd name="T10" fmla="*/ 7 w 149"/>
                <a:gd name="T11" fmla="*/ 2 h 65"/>
                <a:gd name="T12" fmla="*/ 8 w 149"/>
                <a:gd name="T13" fmla="*/ 3 h 65"/>
                <a:gd name="T14" fmla="*/ 9 w 149"/>
                <a:gd name="T15" fmla="*/ 4 h 65"/>
                <a:gd name="T16" fmla="*/ 10 w 149"/>
                <a:gd name="T17" fmla="*/ 5 h 65"/>
                <a:gd name="T18" fmla="*/ 9 w 149"/>
                <a:gd name="T19" fmla="*/ 4 h 65"/>
                <a:gd name="T20" fmla="*/ 8 w 149"/>
                <a:gd name="T21" fmla="*/ 4 h 65"/>
                <a:gd name="T22" fmla="*/ 6 w 149"/>
                <a:gd name="T23" fmla="*/ 3 h 65"/>
                <a:gd name="T24" fmla="*/ 4 w 149"/>
                <a:gd name="T25" fmla="*/ 2 h 65"/>
                <a:gd name="T26" fmla="*/ 3 w 149"/>
                <a:gd name="T27" fmla="*/ 2 h 65"/>
                <a:gd name="T28" fmla="*/ 1 w 149"/>
                <a:gd name="T29" fmla="*/ 1 h 65"/>
                <a:gd name="T30" fmla="*/ 1 w 149"/>
                <a:gd name="T31" fmla="*/ 1 h 65"/>
                <a:gd name="T32" fmla="*/ 0 w 149"/>
                <a:gd name="T33" fmla="*/ 1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9" h="65">
                  <a:moveTo>
                    <a:pt x="0" y="1"/>
                  </a:moveTo>
                  <a:lnTo>
                    <a:pt x="8" y="0"/>
                  </a:lnTo>
                  <a:lnTo>
                    <a:pt x="25" y="4"/>
                  </a:lnTo>
                  <a:lnTo>
                    <a:pt x="49" y="12"/>
                  </a:lnTo>
                  <a:lnTo>
                    <a:pt x="76" y="22"/>
                  </a:lnTo>
                  <a:lnTo>
                    <a:pt x="100" y="32"/>
                  </a:lnTo>
                  <a:lnTo>
                    <a:pt x="125" y="44"/>
                  </a:lnTo>
                  <a:lnTo>
                    <a:pt x="142" y="55"/>
                  </a:lnTo>
                  <a:lnTo>
                    <a:pt x="149" y="65"/>
                  </a:lnTo>
                  <a:lnTo>
                    <a:pt x="136" y="60"/>
                  </a:lnTo>
                  <a:lnTo>
                    <a:pt x="114" y="52"/>
                  </a:lnTo>
                  <a:lnTo>
                    <a:pt x="87" y="43"/>
                  </a:lnTo>
                  <a:lnTo>
                    <a:pt x="61" y="32"/>
                  </a:lnTo>
                  <a:lnTo>
                    <a:pt x="34" y="23"/>
                  </a:lnTo>
                  <a:lnTo>
                    <a:pt x="16" y="14"/>
                  </a:lnTo>
                  <a:lnTo>
                    <a:pt x="2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5" name="Freeform 401"/>
            <p:cNvSpPr>
              <a:spLocks/>
            </p:cNvSpPr>
            <p:nvPr/>
          </p:nvSpPr>
          <p:spPr bwMode="auto">
            <a:xfrm>
              <a:off x="5589" y="3585"/>
              <a:ext cx="61" cy="27"/>
            </a:xfrm>
            <a:custGeom>
              <a:avLst/>
              <a:gdLst>
                <a:gd name="T0" fmla="*/ 0 w 123"/>
                <a:gd name="T1" fmla="*/ 0 h 55"/>
                <a:gd name="T2" fmla="*/ 0 w 123"/>
                <a:gd name="T3" fmla="*/ 0 h 55"/>
                <a:gd name="T4" fmla="*/ 1 w 123"/>
                <a:gd name="T5" fmla="*/ 0 h 55"/>
                <a:gd name="T6" fmla="*/ 2 w 123"/>
                <a:gd name="T7" fmla="*/ 0 h 55"/>
                <a:gd name="T8" fmla="*/ 3 w 123"/>
                <a:gd name="T9" fmla="*/ 0 h 55"/>
                <a:gd name="T10" fmla="*/ 5 w 123"/>
                <a:gd name="T11" fmla="*/ 1 h 55"/>
                <a:gd name="T12" fmla="*/ 6 w 123"/>
                <a:gd name="T13" fmla="*/ 2 h 55"/>
                <a:gd name="T14" fmla="*/ 7 w 123"/>
                <a:gd name="T15" fmla="*/ 2 h 55"/>
                <a:gd name="T16" fmla="*/ 7 w 123"/>
                <a:gd name="T17" fmla="*/ 3 h 55"/>
                <a:gd name="T18" fmla="*/ 6 w 123"/>
                <a:gd name="T19" fmla="*/ 3 h 55"/>
                <a:gd name="T20" fmla="*/ 5 w 123"/>
                <a:gd name="T21" fmla="*/ 2 h 55"/>
                <a:gd name="T22" fmla="*/ 4 w 123"/>
                <a:gd name="T23" fmla="*/ 2 h 55"/>
                <a:gd name="T24" fmla="*/ 2 w 123"/>
                <a:gd name="T25" fmla="*/ 1 h 55"/>
                <a:gd name="T26" fmla="*/ 1 w 123"/>
                <a:gd name="T27" fmla="*/ 1 h 55"/>
                <a:gd name="T28" fmla="*/ 0 w 123"/>
                <a:gd name="T29" fmla="*/ 0 h 55"/>
                <a:gd name="T30" fmla="*/ 0 w 123"/>
                <a:gd name="T31" fmla="*/ 0 h 55"/>
                <a:gd name="T32" fmla="*/ 0 w 12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3" h="55">
                  <a:moveTo>
                    <a:pt x="0" y="1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40" y="6"/>
                  </a:lnTo>
                  <a:lnTo>
                    <a:pt x="61" y="12"/>
                  </a:lnTo>
                  <a:lnTo>
                    <a:pt x="81" y="21"/>
                  </a:lnTo>
                  <a:lnTo>
                    <a:pt x="100" y="32"/>
                  </a:lnTo>
                  <a:lnTo>
                    <a:pt x="115" y="43"/>
                  </a:lnTo>
                  <a:lnTo>
                    <a:pt x="123" y="55"/>
                  </a:lnTo>
                  <a:lnTo>
                    <a:pt x="110" y="49"/>
                  </a:lnTo>
                  <a:lnTo>
                    <a:pt x="93" y="42"/>
                  </a:lnTo>
                  <a:lnTo>
                    <a:pt x="70" y="34"/>
                  </a:lnTo>
                  <a:lnTo>
                    <a:pt x="47" y="26"/>
                  </a:lnTo>
                  <a:lnTo>
                    <a:pt x="29" y="18"/>
                  </a:lnTo>
                  <a:lnTo>
                    <a:pt x="12" y="11"/>
                  </a:lnTo>
                  <a:lnTo>
                    <a:pt x="2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6" name="Freeform 402"/>
            <p:cNvSpPr>
              <a:spLocks/>
            </p:cNvSpPr>
            <p:nvPr/>
          </p:nvSpPr>
          <p:spPr bwMode="auto">
            <a:xfrm>
              <a:off x="5575" y="3623"/>
              <a:ext cx="38" cy="7"/>
            </a:xfrm>
            <a:custGeom>
              <a:avLst/>
              <a:gdLst>
                <a:gd name="T0" fmla="*/ 0 w 75"/>
                <a:gd name="T1" fmla="*/ 1 h 14"/>
                <a:gd name="T2" fmla="*/ 1 w 75"/>
                <a:gd name="T3" fmla="*/ 1 h 14"/>
                <a:gd name="T4" fmla="*/ 1 w 75"/>
                <a:gd name="T5" fmla="*/ 0 h 14"/>
                <a:gd name="T6" fmla="*/ 2 w 75"/>
                <a:gd name="T7" fmla="*/ 0 h 14"/>
                <a:gd name="T8" fmla="*/ 3 w 75"/>
                <a:gd name="T9" fmla="*/ 0 h 14"/>
                <a:gd name="T10" fmla="*/ 4 w 75"/>
                <a:gd name="T11" fmla="*/ 1 h 14"/>
                <a:gd name="T12" fmla="*/ 4 w 75"/>
                <a:gd name="T13" fmla="*/ 1 h 14"/>
                <a:gd name="T14" fmla="*/ 5 w 75"/>
                <a:gd name="T15" fmla="*/ 1 h 14"/>
                <a:gd name="T16" fmla="*/ 5 w 75"/>
                <a:gd name="T17" fmla="*/ 1 h 14"/>
                <a:gd name="T18" fmla="*/ 5 w 75"/>
                <a:gd name="T19" fmla="*/ 1 h 14"/>
                <a:gd name="T20" fmla="*/ 4 w 75"/>
                <a:gd name="T21" fmla="*/ 1 h 14"/>
                <a:gd name="T22" fmla="*/ 3 w 75"/>
                <a:gd name="T23" fmla="*/ 1 h 14"/>
                <a:gd name="T24" fmla="*/ 2 w 75"/>
                <a:gd name="T25" fmla="*/ 1 h 14"/>
                <a:gd name="T26" fmla="*/ 1 w 75"/>
                <a:gd name="T27" fmla="*/ 1 h 14"/>
                <a:gd name="T28" fmla="*/ 1 w 75"/>
                <a:gd name="T29" fmla="*/ 1 h 14"/>
                <a:gd name="T30" fmla="*/ 0 w 75"/>
                <a:gd name="T31" fmla="*/ 1 h 14"/>
                <a:gd name="T32" fmla="*/ 0 w 75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4">
                  <a:moveTo>
                    <a:pt x="0" y="3"/>
                  </a:moveTo>
                  <a:lnTo>
                    <a:pt x="6" y="1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53" y="2"/>
                  </a:lnTo>
                  <a:lnTo>
                    <a:pt x="64" y="4"/>
                  </a:lnTo>
                  <a:lnTo>
                    <a:pt x="72" y="8"/>
                  </a:lnTo>
                  <a:lnTo>
                    <a:pt x="75" y="14"/>
                  </a:lnTo>
                  <a:lnTo>
                    <a:pt x="66" y="9"/>
                  </a:lnTo>
                  <a:lnTo>
                    <a:pt x="55" y="7"/>
                  </a:lnTo>
                  <a:lnTo>
                    <a:pt x="40" y="7"/>
                  </a:lnTo>
                  <a:lnTo>
                    <a:pt x="26" y="7"/>
                  </a:lnTo>
                  <a:lnTo>
                    <a:pt x="13" y="7"/>
                  </a:lnTo>
                  <a:lnTo>
                    <a:pt x="4" y="7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7" name="Freeform 403"/>
            <p:cNvSpPr>
              <a:spLocks/>
            </p:cNvSpPr>
            <p:nvPr/>
          </p:nvSpPr>
          <p:spPr bwMode="auto">
            <a:xfrm>
              <a:off x="5612" y="3501"/>
              <a:ext cx="69" cy="36"/>
            </a:xfrm>
            <a:custGeom>
              <a:avLst/>
              <a:gdLst>
                <a:gd name="T0" fmla="*/ 0 w 137"/>
                <a:gd name="T1" fmla="*/ 1 h 72"/>
                <a:gd name="T2" fmla="*/ 1 w 137"/>
                <a:gd name="T3" fmla="*/ 0 h 72"/>
                <a:gd name="T4" fmla="*/ 2 w 137"/>
                <a:gd name="T5" fmla="*/ 1 h 72"/>
                <a:gd name="T6" fmla="*/ 3 w 137"/>
                <a:gd name="T7" fmla="*/ 1 h 72"/>
                <a:gd name="T8" fmla="*/ 5 w 137"/>
                <a:gd name="T9" fmla="*/ 2 h 72"/>
                <a:gd name="T10" fmla="*/ 6 w 137"/>
                <a:gd name="T11" fmla="*/ 2 h 72"/>
                <a:gd name="T12" fmla="*/ 7 w 137"/>
                <a:gd name="T13" fmla="*/ 3 h 72"/>
                <a:gd name="T14" fmla="*/ 8 w 137"/>
                <a:gd name="T15" fmla="*/ 4 h 72"/>
                <a:gd name="T16" fmla="*/ 9 w 137"/>
                <a:gd name="T17" fmla="*/ 5 h 72"/>
                <a:gd name="T18" fmla="*/ 8 w 137"/>
                <a:gd name="T19" fmla="*/ 5 h 72"/>
                <a:gd name="T20" fmla="*/ 7 w 137"/>
                <a:gd name="T21" fmla="*/ 4 h 72"/>
                <a:gd name="T22" fmla="*/ 6 w 137"/>
                <a:gd name="T23" fmla="*/ 3 h 72"/>
                <a:gd name="T24" fmla="*/ 4 w 137"/>
                <a:gd name="T25" fmla="*/ 3 h 72"/>
                <a:gd name="T26" fmla="*/ 3 w 137"/>
                <a:gd name="T27" fmla="*/ 2 h 72"/>
                <a:gd name="T28" fmla="*/ 1 w 137"/>
                <a:gd name="T29" fmla="*/ 1 h 72"/>
                <a:gd name="T30" fmla="*/ 1 w 137"/>
                <a:gd name="T31" fmla="*/ 1 h 72"/>
                <a:gd name="T32" fmla="*/ 0 w 137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7" h="72">
                  <a:moveTo>
                    <a:pt x="0" y="1"/>
                  </a:moveTo>
                  <a:lnTo>
                    <a:pt x="7" y="0"/>
                  </a:lnTo>
                  <a:lnTo>
                    <a:pt x="24" y="3"/>
                  </a:lnTo>
                  <a:lnTo>
                    <a:pt x="43" y="11"/>
                  </a:lnTo>
                  <a:lnTo>
                    <a:pt x="66" y="21"/>
                  </a:lnTo>
                  <a:lnTo>
                    <a:pt x="88" y="32"/>
                  </a:lnTo>
                  <a:lnTo>
                    <a:pt x="109" y="46"/>
                  </a:lnTo>
                  <a:lnTo>
                    <a:pt x="126" y="59"/>
                  </a:lnTo>
                  <a:lnTo>
                    <a:pt x="137" y="72"/>
                  </a:lnTo>
                  <a:lnTo>
                    <a:pt x="126" y="66"/>
                  </a:lnTo>
                  <a:lnTo>
                    <a:pt x="109" y="58"/>
                  </a:lnTo>
                  <a:lnTo>
                    <a:pt x="84" y="47"/>
                  </a:lnTo>
                  <a:lnTo>
                    <a:pt x="60" y="36"/>
                  </a:lnTo>
                  <a:lnTo>
                    <a:pt x="35" y="25"/>
                  </a:lnTo>
                  <a:lnTo>
                    <a:pt x="15" y="15"/>
                  </a:lnTo>
                  <a:lnTo>
                    <a:pt x="1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8" name="Freeform 404"/>
            <p:cNvSpPr>
              <a:spLocks/>
            </p:cNvSpPr>
            <p:nvPr/>
          </p:nvSpPr>
          <p:spPr bwMode="auto">
            <a:xfrm>
              <a:off x="5599" y="3527"/>
              <a:ext cx="79" cy="36"/>
            </a:xfrm>
            <a:custGeom>
              <a:avLst/>
              <a:gdLst>
                <a:gd name="T0" fmla="*/ 0 w 159"/>
                <a:gd name="T1" fmla="*/ 0 h 73"/>
                <a:gd name="T2" fmla="*/ 0 w 159"/>
                <a:gd name="T3" fmla="*/ 0 h 73"/>
                <a:gd name="T4" fmla="*/ 1 w 159"/>
                <a:gd name="T5" fmla="*/ 0 h 73"/>
                <a:gd name="T6" fmla="*/ 3 w 159"/>
                <a:gd name="T7" fmla="*/ 0 h 73"/>
                <a:gd name="T8" fmla="*/ 4 w 159"/>
                <a:gd name="T9" fmla="*/ 1 h 73"/>
                <a:gd name="T10" fmla="*/ 6 w 159"/>
                <a:gd name="T11" fmla="*/ 2 h 73"/>
                <a:gd name="T12" fmla="*/ 8 w 159"/>
                <a:gd name="T13" fmla="*/ 3 h 73"/>
                <a:gd name="T14" fmla="*/ 9 w 159"/>
                <a:gd name="T15" fmla="*/ 3 h 73"/>
                <a:gd name="T16" fmla="*/ 9 w 159"/>
                <a:gd name="T17" fmla="*/ 4 h 73"/>
                <a:gd name="T18" fmla="*/ 9 w 159"/>
                <a:gd name="T19" fmla="*/ 4 h 73"/>
                <a:gd name="T20" fmla="*/ 7 w 159"/>
                <a:gd name="T21" fmla="*/ 3 h 73"/>
                <a:gd name="T22" fmla="*/ 6 w 159"/>
                <a:gd name="T23" fmla="*/ 3 h 73"/>
                <a:gd name="T24" fmla="*/ 4 w 159"/>
                <a:gd name="T25" fmla="*/ 2 h 73"/>
                <a:gd name="T26" fmla="*/ 2 w 159"/>
                <a:gd name="T27" fmla="*/ 1 h 73"/>
                <a:gd name="T28" fmla="*/ 1 w 159"/>
                <a:gd name="T29" fmla="*/ 0 h 73"/>
                <a:gd name="T30" fmla="*/ 0 w 159"/>
                <a:gd name="T31" fmla="*/ 0 h 73"/>
                <a:gd name="T32" fmla="*/ 0 w 159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9" h="73">
                  <a:moveTo>
                    <a:pt x="0" y="1"/>
                  </a:moveTo>
                  <a:lnTo>
                    <a:pt x="10" y="0"/>
                  </a:lnTo>
                  <a:lnTo>
                    <a:pt x="28" y="4"/>
                  </a:lnTo>
                  <a:lnTo>
                    <a:pt x="53" y="12"/>
                  </a:lnTo>
                  <a:lnTo>
                    <a:pt x="79" y="22"/>
                  </a:lnTo>
                  <a:lnTo>
                    <a:pt x="106" y="35"/>
                  </a:lnTo>
                  <a:lnTo>
                    <a:pt x="130" y="48"/>
                  </a:lnTo>
                  <a:lnTo>
                    <a:pt x="149" y="61"/>
                  </a:lnTo>
                  <a:lnTo>
                    <a:pt x="159" y="73"/>
                  </a:lnTo>
                  <a:lnTo>
                    <a:pt x="147" y="69"/>
                  </a:lnTo>
                  <a:lnTo>
                    <a:pt x="127" y="60"/>
                  </a:lnTo>
                  <a:lnTo>
                    <a:pt x="98" y="49"/>
                  </a:lnTo>
                  <a:lnTo>
                    <a:pt x="70" y="37"/>
                  </a:lnTo>
                  <a:lnTo>
                    <a:pt x="42" y="25"/>
                  </a:lnTo>
                  <a:lnTo>
                    <a:pt x="19" y="14"/>
                  </a:lnTo>
                  <a:lnTo>
                    <a:pt x="4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89" name="Freeform 405"/>
            <p:cNvSpPr>
              <a:spLocks/>
            </p:cNvSpPr>
            <p:nvPr/>
          </p:nvSpPr>
          <p:spPr bwMode="auto">
            <a:xfrm>
              <a:off x="5585" y="3574"/>
              <a:ext cx="77" cy="27"/>
            </a:xfrm>
            <a:custGeom>
              <a:avLst/>
              <a:gdLst>
                <a:gd name="T0" fmla="*/ 0 w 153"/>
                <a:gd name="T1" fmla="*/ 1 h 54"/>
                <a:gd name="T2" fmla="*/ 1 w 153"/>
                <a:gd name="T3" fmla="*/ 0 h 54"/>
                <a:gd name="T4" fmla="*/ 2 w 153"/>
                <a:gd name="T5" fmla="*/ 1 h 54"/>
                <a:gd name="T6" fmla="*/ 3 w 153"/>
                <a:gd name="T7" fmla="*/ 1 h 54"/>
                <a:gd name="T8" fmla="*/ 5 w 153"/>
                <a:gd name="T9" fmla="*/ 1 h 54"/>
                <a:gd name="T10" fmla="*/ 7 w 153"/>
                <a:gd name="T11" fmla="*/ 2 h 54"/>
                <a:gd name="T12" fmla="*/ 8 w 153"/>
                <a:gd name="T13" fmla="*/ 2 h 54"/>
                <a:gd name="T14" fmla="*/ 9 w 153"/>
                <a:gd name="T15" fmla="*/ 3 h 54"/>
                <a:gd name="T16" fmla="*/ 10 w 153"/>
                <a:gd name="T17" fmla="*/ 4 h 54"/>
                <a:gd name="T18" fmla="*/ 9 w 153"/>
                <a:gd name="T19" fmla="*/ 4 h 54"/>
                <a:gd name="T20" fmla="*/ 8 w 153"/>
                <a:gd name="T21" fmla="*/ 3 h 54"/>
                <a:gd name="T22" fmla="*/ 6 w 153"/>
                <a:gd name="T23" fmla="*/ 3 h 54"/>
                <a:gd name="T24" fmla="*/ 4 w 153"/>
                <a:gd name="T25" fmla="*/ 2 h 54"/>
                <a:gd name="T26" fmla="*/ 3 w 153"/>
                <a:gd name="T27" fmla="*/ 2 h 54"/>
                <a:gd name="T28" fmla="*/ 2 w 153"/>
                <a:gd name="T29" fmla="*/ 1 h 54"/>
                <a:gd name="T30" fmla="*/ 1 w 153"/>
                <a:gd name="T31" fmla="*/ 1 h 54"/>
                <a:gd name="T32" fmla="*/ 0 w 153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3" h="54">
                  <a:moveTo>
                    <a:pt x="0" y="1"/>
                  </a:moveTo>
                  <a:lnTo>
                    <a:pt x="7" y="0"/>
                  </a:lnTo>
                  <a:lnTo>
                    <a:pt x="24" y="2"/>
                  </a:lnTo>
                  <a:lnTo>
                    <a:pt x="47" y="6"/>
                  </a:lnTo>
                  <a:lnTo>
                    <a:pt x="73" y="13"/>
                  </a:lnTo>
                  <a:lnTo>
                    <a:pt x="98" y="21"/>
                  </a:lnTo>
                  <a:lnTo>
                    <a:pt x="122" y="31"/>
                  </a:lnTo>
                  <a:lnTo>
                    <a:pt x="141" y="42"/>
                  </a:lnTo>
                  <a:lnTo>
                    <a:pt x="153" y="54"/>
                  </a:lnTo>
                  <a:lnTo>
                    <a:pt x="137" y="49"/>
                  </a:lnTo>
                  <a:lnTo>
                    <a:pt x="117" y="42"/>
                  </a:lnTo>
                  <a:lnTo>
                    <a:pt x="90" y="34"/>
                  </a:lnTo>
                  <a:lnTo>
                    <a:pt x="62" y="26"/>
                  </a:lnTo>
                  <a:lnTo>
                    <a:pt x="38" y="18"/>
                  </a:lnTo>
                  <a:lnTo>
                    <a:pt x="17" y="10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0" name="Freeform 406"/>
            <p:cNvSpPr>
              <a:spLocks/>
            </p:cNvSpPr>
            <p:nvPr/>
          </p:nvSpPr>
          <p:spPr bwMode="auto">
            <a:xfrm>
              <a:off x="5584" y="3593"/>
              <a:ext cx="56" cy="27"/>
            </a:xfrm>
            <a:custGeom>
              <a:avLst/>
              <a:gdLst>
                <a:gd name="T0" fmla="*/ 0 w 111"/>
                <a:gd name="T1" fmla="*/ 0 h 54"/>
                <a:gd name="T2" fmla="*/ 1 w 111"/>
                <a:gd name="T3" fmla="*/ 0 h 54"/>
                <a:gd name="T4" fmla="*/ 2 w 111"/>
                <a:gd name="T5" fmla="*/ 1 h 54"/>
                <a:gd name="T6" fmla="*/ 3 w 111"/>
                <a:gd name="T7" fmla="*/ 1 h 54"/>
                <a:gd name="T8" fmla="*/ 4 w 111"/>
                <a:gd name="T9" fmla="*/ 2 h 54"/>
                <a:gd name="T10" fmla="*/ 6 w 111"/>
                <a:gd name="T11" fmla="*/ 2 h 54"/>
                <a:gd name="T12" fmla="*/ 6 w 111"/>
                <a:gd name="T13" fmla="*/ 3 h 54"/>
                <a:gd name="T14" fmla="*/ 7 w 111"/>
                <a:gd name="T15" fmla="*/ 3 h 54"/>
                <a:gd name="T16" fmla="*/ 7 w 111"/>
                <a:gd name="T17" fmla="*/ 4 h 54"/>
                <a:gd name="T18" fmla="*/ 7 w 111"/>
                <a:gd name="T19" fmla="*/ 4 h 54"/>
                <a:gd name="T20" fmla="*/ 6 w 111"/>
                <a:gd name="T21" fmla="*/ 3 h 54"/>
                <a:gd name="T22" fmla="*/ 5 w 111"/>
                <a:gd name="T23" fmla="*/ 3 h 54"/>
                <a:gd name="T24" fmla="*/ 4 w 111"/>
                <a:gd name="T25" fmla="*/ 2 h 54"/>
                <a:gd name="T26" fmla="*/ 2 w 111"/>
                <a:gd name="T27" fmla="*/ 2 h 54"/>
                <a:gd name="T28" fmla="*/ 1 w 111"/>
                <a:gd name="T29" fmla="*/ 1 h 54"/>
                <a:gd name="T30" fmla="*/ 1 w 111"/>
                <a:gd name="T31" fmla="*/ 1 h 54"/>
                <a:gd name="T32" fmla="*/ 0 w 111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" h="54">
                  <a:moveTo>
                    <a:pt x="0" y="0"/>
                  </a:moveTo>
                  <a:lnTo>
                    <a:pt x="7" y="0"/>
                  </a:lnTo>
                  <a:lnTo>
                    <a:pt x="23" y="3"/>
                  </a:lnTo>
                  <a:lnTo>
                    <a:pt x="40" y="11"/>
                  </a:lnTo>
                  <a:lnTo>
                    <a:pt x="60" y="19"/>
                  </a:lnTo>
                  <a:lnTo>
                    <a:pt x="81" y="29"/>
                  </a:lnTo>
                  <a:lnTo>
                    <a:pt x="96" y="40"/>
                  </a:lnTo>
                  <a:lnTo>
                    <a:pt x="107" y="47"/>
                  </a:lnTo>
                  <a:lnTo>
                    <a:pt x="111" y="54"/>
                  </a:lnTo>
                  <a:lnTo>
                    <a:pt x="102" y="50"/>
                  </a:lnTo>
                  <a:lnTo>
                    <a:pt x="87" y="43"/>
                  </a:lnTo>
                  <a:lnTo>
                    <a:pt x="68" y="36"/>
                  </a:lnTo>
                  <a:lnTo>
                    <a:pt x="49" y="27"/>
                  </a:lnTo>
                  <a:lnTo>
                    <a:pt x="30" y="19"/>
                  </a:lnTo>
                  <a:lnTo>
                    <a:pt x="15" y="11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1" name="Freeform 407"/>
            <p:cNvSpPr>
              <a:spLocks/>
            </p:cNvSpPr>
            <p:nvPr/>
          </p:nvSpPr>
          <p:spPr bwMode="auto">
            <a:xfrm>
              <a:off x="5591" y="3613"/>
              <a:ext cx="42" cy="11"/>
            </a:xfrm>
            <a:custGeom>
              <a:avLst/>
              <a:gdLst>
                <a:gd name="T0" fmla="*/ 0 w 83"/>
                <a:gd name="T1" fmla="*/ 1 h 22"/>
                <a:gd name="T2" fmla="*/ 1 w 83"/>
                <a:gd name="T3" fmla="*/ 0 h 22"/>
                <a:gd name="T4" fmla="*/ 1 w 83"/>
                <a:gd name="T5" fmla="*/ 0 h 22"/>
                <a:gd name="T6" fmla="*/ 2 w 83"/>
                <a:gd name="T7" fmla="*/ 1 h 22"/>
                <a:gd name="T8" fmla="*/ 3 w 83"/>
                <a:gd name="T9" fmla="*/ 1 h 22"/>
                <a:gd name="T10" fmla="*/ 4 w 83"/>
                <a:gd name="T11" fmla="*/ 1 h 22"/>
                <a:gd name="T12" fmla="*/ 5 w 83"/>
                <a:gd name="T13" fmla="*/ 1 h 22"/>
                <a:gd name="T14" fmla="*/ 5 w 83"/>
                <a:gd name="T15" fmla="*/ 1 h 22"/>
                <a:gd name="T16" fmla="*/ 6 w 83"/>
                <a:gd name="T17" fmla="*/ 2 h 22"/>
                <a:gd name="T18" fmla="*/ 5 w 83"/>
                <a:gd name="T19" fmla="*/ 2 h 22"/>
                <a:gd name="T20" fmla="*/ 4 w 83"/>
                <a:gd name="T21" fmla="*/ 1 h 22"/>
                <a:gd name="T22" fmla="*/ 3 w 83"/>
                <a:gd name="T23" fmla="*/ 1 h 22"/>
                <a:gd name="T24" fmla="*/ 2 w 83"/>
                <a:gd name="T25" fmla="*/ 1 h 22"/>
                <a:gd name="T26" fmla="*/ 1 w 83"/>
                <a:gd name="T27" fmla="*/ 1 h 22"/>
                <a:gd name="T28" fmla="*/ 1 w 83"/>
                <a:gd name="T29" fmla="*/ 1 h 22"/>
                <a:gd name="T30" fmla="*/ 0 w 83"/>
                <a:gd name="T31" fmla="*/ 1 h 22"/>
                <a:gd name="T32" fmla="*/ 0 w 83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22">
                  <a:moveTo>
                    <a:pt x="0" y="2"/>
                  </a:moveTo>
                  <a:lnTo>
                    <a:pt x="4" y="0"/>
                  </a:lnTo>
                  <a:lnTo>
                    <a:pt x="15" y="0"/>
                  </a:lnTo>
                  <a:lnTo>
                    <a:pt x="28" y="1"/>
                  </a:lnTo>
                  <a:lnTo>
                    <a:pt x="43" y="3"/>
                  </a:lnTo>
                  <a:lnTo>
                    <a:pt x="59" y="6"/>
                  </a:lnTo>
                  <a:lnTo>
                    <a:pt x="70" y="11"/>
                  </a:lnTo>
                  <a:lnTo>
                    <a:pt x="79" y="16"/>
                  </a:lnTo>
                  <a:lnTo>
                    <a:pt x="83" y="22"/>
                  </a:lnTo>
                  <a:lnTo>
                    <a:pt x="74" y="17"/>
                  </a:lnTo>
                  <a:lnTo>
                    <a:pt x="60" y="14"/>
                  </a:lnTo>
                  <a:lnTo>
                    <a:pt x="45" y="12"/>
                  </a:lnTo>
                  <a:lnTo>
                    <a:pt x="30" y="10"/>
                  </a:lnTo>
                  <a:lnTo>
                    <a:pt x="15" y="9"/>
                  </a:lnTo>
                  <a:lnTo>
                    <a:pt x="6" y="8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2" name="Freeform 408"/>
            <p:cNvSpPr>
              <a:spLocks/>
            </p:cNvSpPr>
            <p:nvPr/>
          </p:nvSpPr>
          <p:spPr bwMode="auto">
            <a:xfrm>
              <a:off x="5638" y="3472"/>
              <a:ext cx="33" cy="21"/>
            </a:xfrm>
            <a:custGeom>
              <a:avLst/>
              <a:gdLst>
                <a:gd name="T0" fmla="*/ 5 w 66"/>
                <a:gd name="T1" fmla="*/ 2 h 44"/>
                <a:gd name="T2" fmla="*/ 4 w 66"/>
                <a:gd name="T3" fmla="*/ 2 h 44"/>
                <a:gd name="T4" fmla="*/ 4 w 66"/>
                <a:gd name="T5" fmla="*/ 2 h 44"/>
                <a:gd name="T6" fmla="*/ 3 w 66"/>
                <a:gd name="T7" fmla="*/ 1 h 44"/>
                <a:gd name="T8" fmla="*/ 2 w 66"/>
                <a:gd name="T9" fmla="*/ 1 h 44"/>
                <a:gd name="T10" fmla="*/ 1 w 66"/>
                <a:gd name="T11" fmla="*/ 1 h 44"/>
                <a:gd name="T12" fmla="*/ 1 w 66"/>
                <a:gd name="T13" fmla="*/ 0 h 44"/>
                <a:gd name="T14" fmla="*/ 0 w 66"/>
                <a:gd name="T15" fmla="*/ 0 h 44"/>
                <a:gd name="T16" fmla="*/ 1 w 66"/>
                <a:gd name="T17" fmla="*/ 0 h 44"/>
                <a:gd name="T18" fmla="*/ 1 w 66"/>
                <a:gd name="T19" fmla="*/ 0 h 44"/>
                <a:gd name="T20" fmla="*/ 2 w 66"/>
                <a:gd name="T21" fmla="*/ 0 h 44"/>
                <a:gd name="T22" fmla="*/ 2 w 66"/>
                <a:gd name="T23" fmla="*/ 0 h 44"/>
                <a:gd name="T24" fmla="*/ 3 w 66"/>
                <a:gd name="T25" fmla="*/ 0 h 44"/>
                <a:gd name="T26" fmla="*/ 3 w 66"/>
                <a:gd name="T27" fmla="*/ 1 h 44"/>
                <a:gd name="T28" fmla="*/ 4 w 66"/>
                <a:gd name="T29" fmla="*/ 1 h 44"/>
                <a:gd name="T30" fmla="*/ 4 w 66"/>
                <a:gd name="T31" fmla="*/ 2 h 44"/>
                <a:gd name="T32" fmla="*/ 5 w 66"/>
                <a:gd name="T33" fmla="*/ 2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4">
                  <a:moveTo>
                    <a:pt x="66" y="44"/>
                  </a:moveTo>
                  <a:lnTo>
                    <a:pt x="61" y="41"/>
                  </a:lnTo>
                  <a:lnTo>
                    <a:pt x="51" y="36"/>
                  </a:lnTo>
                  <a:lnTo>
                    <a:pt x="38" y="31"/>
                  </a:lnTo>
                  <a:lnTo>
                    <a:pt x="25" y="24"/>
                  </a:lnTo>
                  <a:lnTo>
                    <a:pt x="14" y="18"/>
                  </a:lnTo>
                  <a:lnTo>
                    <a:pt x="4" y="11"/>
                  </a:lnTo>
                  <a:lnTo>
                    <a:pt x="0" y="6"/>
                  </a:lnTo>
                  <a:lnTo>
                    <a:pt x="4" y="1"/>
                  </a:lnTo>
                  <a:lnTo>
                    <a:pt x="12" y="0"/>
                  </a:lnTo>
                  <a:lnTo>
                    <a:pt x="19" y="3"/>
                  </a:lnTo>
                  <a:lnTo>
                    <a:pt x="29" y="9"/>
                  </a:lnTo>
                  <a:lnTo>
                    <a:pt x="38" y="15"/>
                  </a:lnTo>
                  <a:lnTo>
                    <a:pt x="46" y="24"/>
                  </a:lnTo>
                  <a:lnTo>
                    <a:pt x="55" y="32"/>
                  </a:lnTo>
                  <a:lnTo>
                    <a:pt x="61" y="39"/>
                  </a:lnTo>
                  <a:lnTo>
                    <a:pt x="66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3" name="Freeform 409"/>
            <p:cNvSpPr>
              <a:spLocks/>
            </p:cNvSpPr>
            <p:nvPr/>
          </p:nvSpPr>
          <p:spPr bwMode="auto">
            <a:xfrm>
              <a:off x="5665" y="3463"/>
              <a:ext cx="8" cy="26"/>
            </a:xfrm>
            <a:custGeom>
              <a:avLst/>
              <a:gdLst>
                <a:gd name="T0" fmla="*/ 0 w 17"/>
                <a:gd name="T1" fmla="*/ 4 h 51"/>
                <a:gd name="T2" fmla="*/ 0 w 17"/>
                <a:gd name="T3" fmla="*/ 3 h 51"/>
                <a:gd name="T4" fmla="*/ 1 w 17"/>
                <a:gd name="T5" fmla="*/ 2 h 51"/>
                <a:gd name="T6" fmla="*/ 1 w 17"/>
                <a:gd name="T7" fmla="*/ 1 h 51"/>
                <a:gd name="T8" fmla="*/ 0 w 17"/>
                <a:gd name="T9" fmla="*/ 0 h 51"/>
                <a:gd name="T10" fmla="*/ 0 w 17"/>
                <a:gd name="T11" fmla="*/ 1 h 51"/>
                <a:gd name="T12" fmla="*/ 0 w 17"/>
                <a:gd name="T13" fmla="*/ 2 h 51"/>
                <a:gd name="T14" fmla="*/ 0 w 17"/>
                <a:gd name="T15" fmla="*/ 3 h 51"/>
                <a:gd name="T16" fmla="*/ 0 w 17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51">
                  <a:moveTo>
                    <a:pt x="12" y="51"/>
                  </a:moveTo>
                  <a:lnTo>
                    <a:pt x="13" y="41"/>
                  </a:lnTo>
                  <a:lnTo>
                    <a:pt x="17" y="24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6"/>
                  </a:lnTo>
                  <a:lnTo>
                    <a:pt x="2" y="21"/>
                  </a:lnTo>
                  <a:lnTo>
                    <a:pt x="6" y="38"/>
                  </a:lnTo>
                  <a:lnTo>
                    <a:pt x="12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4" name="Freeform 410"/>
            <p:cNvSpPr>
              <a:spLocks/>
            </p:cNvSpPr>
            <p:nvPr/>
          </p:nvSpPr>
          <p:spPr bwMode="auto">
            <a:xfrm>
              <a:off x="5670" y="3470"/>
              <a:ext cx="38" cy="24"/>
            </a:xfrm>
            <a:custGeom>
              <a:avLst/>
              <a:gdLst>
                <a:gd name="T0" fmla="*/ 0 w 75"/>
                <a:gd name="T1" fmla="*/ 3 h 48"/>
                <a:gd name="T2" fmla="*/ 1 w 75"/>
                <a:gd name="T3" fmla="*/ 3 h 48"/>
                <a:gd name="T4" fmla="*/ 1 w 75"/>
                <a:gd name="T5" fmla="*/ 3 h 48"/>
                <a:gd name="T6" fmla="*/ 2 w 75"/>
                <a:gd name="T7" fmla="*/ 2 h 48"/>
                <a:gd name="T8" fmla="*/ 3 w 75"/>
                <a:gd name="T9" fmla="*/ 1 h 48"/>
                <a:gd name="T10" fmla="*/ 4 w 75"/>
                <a:gd name="T11" fmla="*/ 1 h 48"/>
                <a:gd name="T12" fmla="*/ 4 w 75"/>
                <a:gd name="T13" fmla="*/ 1 h 48"/>
                <a:gd name="T14" fmla="*/ 5 w 75"/>
                <a:gd name="T15" fmla="*/ 0 h 48"/>
                <a:gd name="T16" fmla="*/ 5 w 75"/>
                <a:gd name="T17" fmla="*/ 1 h 48"/>
                <a:gd name="T18" fmla="*/ 5 w 75"/>
                <a:gd name="T19" fmla="*/ 1 h 48"/>
                <a:gd name="T20" fmla="*/ 5 w 75"/>
                <a:gd name="T21" fmla="*/ 1 h 48"/>
                <a:gd name="T22" fmla="*/ 4 w 75"/>
                <a:gd name="T23" fmla="*/ 2 h 48"/>
                <a:gd name="T24" fmla="*/ 3 w 75"/>
                <a:gd name="T25" fmla="*/ 2 h 48"/>
                <a:gd name="T26" fmla="*/ 2 w 75"/>
                <a:gd name="T27" fmla="*/ 2 h 48"/>
                <a:gd name="T28" fmla="*/ 2 w 75"/>
                <a:gd name="T29" fmla="*/ 3 h 48"/>
                <a:gd name="T30" fmla="*/ 1 w 75"/>
                <a:gd name="T31" fmla="*/ 3 h 48"/>
                <a:gd name="T32" fmla="*/ 0 w 75"/>
                <a:gd name="T33" fmla="*/ 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48">
                  <a:moveTo>
                    <a:pt x="0" y="48"/>
                  </a:moveTo>
                  <a:lnTo>
                    <a:pt x="7" y="41"/>
                  </a:lnTo>
                  <a:lnTo>
                    <a:pt x="16" y="34"/>
                  </a:lnTo>
                  <a:lnTo>
                    <a:pt x="28" y="25"/>
                  </a:lnTo>
                  <a:lnTo>
                    <a:pt x="39" y="16"/>
                  </a:lnTo>
                  <a:lnTo>
                    <a:pt x="50" y="9"/>
                  </a:lnTo>
                  <a:lnTo>
                    <a:pt x="62" y="3"/>
                  </a:lnTo>
                  <a:lnTo>
                    <a:pt x="69" y="0"/>
                  </a:lnTo>
                  <a:lnTo>
                    <a:pt x="75" y="1"/>
                  </a:lnTo>
                  <a:lnTo>
                    <a:pt x="75" y="5"/>
                  </a:lnTo>
                  <a:lnTo>
                    <a:pt x="69" y="11"/>
                  </a:lnTo>
                  <a:lnTo>
                    <a:pt x="58" y="17"/>
                  </a:lnTo>
                  <a:lnTo>
                    <a:pt x="47" y="25"/>
                  </a:lnTo>
                  <a:lnTo>
                    <a:pt x="32" y="31"/>
                  </a:lnTo>
                  <a:lnTo>
                    <a:pt x="18" y="38"/>
                  </a:lnTo>
                  <a:lnTo>
                    <a:pt x="7" y="4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5" name="Freeform 411"/>
            <p:cNvSpPr>
              <a:spLocks/>
            </p:cNvSpPr>
            <p:nvPr/>
          </p:nvSpPr>
          <p:spPr bwMode="auto">
            <a:xfrm>
              <a:off x="5639" y="3618"/>
              <a:ext cx="55" cy="7"/>
            </a:xfrm>
            <a:custGeom>
              <a:avLst/>
              <a:gdLst>
                <a:gd name="T0" fmla="*/ 0 w 110"/>
                <a:gd name="T1" fmla="*/ 0 h 15"/>
                <a:gd name="T2" fmla="*/ 1 w 110"/>
                <a:gd name="T3" fmla="*/ 0 h 15"/>
                <a:gd name="T4" fmla="*/ 2 w 110"/>
                <a:gd name="T5" fmla="*/ 0 h 15"/>
                <a:gd name="T6" fmla="*/ 3 w 110"/>
                <a:gd name="T7" fmla="*/ 0 h 15"/>
                <a:gd name="T8" fmla="*/ 4 w 110"/>
                <a:gd name="T9" fmla="*/ 0 h 15"/>
                <a:gd name="T10" fmla="*/ 6 w 110"/>
                <a:gd name="T11" fmla="*/ 0 h 15"/>
                <a:gd name="T12" fmla="*/ 6 w 110"/>
                <a:gd name="T13" fmla="*/ 0 h 15"/>
                <a:gd name="T14" fmla="*/ 7 w 110"/>
                <a:gd name="T15" fmla="*/ 0 h 15"/>
                <a:gd name="T16" fmla="*/ 7 w 110"/>
                <a:gd name="T17" fmla="*/ 0 h 15"/>
                <a:gd name="T18" fmla="*/ 7 w 110"/>
                <a:gd name="T19" fmla="*/ 0 h 15"/>
                <a:gd name="T20" fmla="*/ 6 w 110"/>
                <a:gd name="T21" fmla="*/ 0 h 15"/>
                <a:gd name="T22" fmla="*/ 6 w 110"/>
                <a:gd name="T23" fmla="*/ 0 h 15"/>
                <a:gd name="T24" fmla="*/ 5 w 110"/>
                <a:gd name="T25" fmla="*/ 0 h 15"/>
                <a:gd name="T26" fmla="*/ 3 w 110"/>
                <a:gd name="T27" fmla="*/ 0 h 15"/>
                <a:gd name="T28" fmla="*/ 2 w 110"/>
                <a:gd name="T29" fmla="*/ 0 h 15"/>
                <a:gd name="T30" fmla="*/ 1 w 110"/>
                <a:gd name="T31" fmla="*/ 0 h 15"/>
                <a:gd name="T32" fmla="*/ 0 w 110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" h="15">
                  <a:moveTo>
                    <a:pt x="0" y="2"/>
                  </a:moveTo>
                  <a:lnTo>
                    <a:pt x="13" y="1"/>
                  </a:lnTo>
                  <a:lnTo>
                    <a:pt x="29" y="1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2"/>
                  </a:lnTo>
                  <a:lnTo>
                    <a:pt x="106" y="5"/>
                  </a:lnTo>
                  <a:lnTo>
                    <a:pt x="110" y="9"/>
                  </a:lnTo>
                  <a:lnTo>
                    <a:pt x="106" y="14"/>
                  </a:lnTo>
                  <a:lnTo>
                    <a:pt x="96" y="15"/>
                  </a:lnTo>
                  <a:lnTo>
                    <a:pt x="83" y="14"/>
                  </a:lnTo>
                  <a:lnTo>
                    <a:pt x="66" y="12"/>
                  </a:lnTo>
                  <a:lnTo>
                    <a:pt x="47" y="9"/>
                  </a:lnTo>
                  <a:lnTo>
                    <a:pt x="30" y="6"/>
                  </a:lnTo>
                  <a:lnTo>
                    <a:pt x="13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6" name="Freeform 412"/>
            <p:cNvSpPr>
              <a:spLocks/>
            </p:cNvSpPr>
            <p:nvPr/>
          </p:nvSpPr>
          <p:spPr bwMode="auto">
            <a:xfrm>
              <a:off x="5629" y="3624"/>
              <a:ext cx="53" cy="16"/>
            </a:xfrm>
            <a:custGeom>
              <a:avLst/>
              <a:gdLst>
                <a:gd name="T0" fmla="*/ 0 w 105"/>
                <a:gd name="T1" fmla="*/ 0 h 30"/>
                <a:gd name="T2" fmla="*/ 1 w 105"/>
                <a:gd name="T3" fmla="*/ 1 h 30"/>
                <a:gd name="T4" fmla="*/ 2 w 105"/>
                <a:gd name="T5" fmla="*/ 1 h 30"/>
                <a:gd name="T6" fmla="*/ 3 w 105"/>
                <a:gd name="T7" fmla="*/ 1 h 30"/>
                <a:gd name="T8" fmla="*/ 4 w 105"/>
                <a:gd name="T9" fmla="*/ 1 h 30"/>
                <a:gd name="T10" fmla="*/ 5 w 105"/>
                <a:gd name="T11" fmla="*/ 1 h 30"/>
                <a:gd name="T12" fmla="*/ 6 w 105"/>
                <a:gd name="T13" fmla="*/ 2 h 30"/>
                <a:gd name="T14" fmla="*/ 7 w 105"/>
                <a:gd name="T15" fmla="*/ 2 h 30"/>
                <a:gd name="T16" fmla="*/ 7 w 105"/>
                <a:gd name="T17" fmla="*/ 2 h 30"/>
                <a:gd name="T18" fmla="*/ 7 w 105"/>
                <a:gd name="T19" fmla="*/ 3 h 30"/>
                <a:gd name="T20" fmla="*/ 6 w 105"/>
                <a:gd name="T21" fmla="*/ 2 h 30"/>
                <a:gd name="T22" fmla="*/ 5 w 105"/>
                <a:gd name="T23" fmla="*/ 2 h 30"/>
                <a:gd name="T24" fmla="*/ 4 w 105"/>
                <a:gd name="T25" fmla="*/ 2 h 30"/>
                <a:gd name="T26" fmla="*/ 3 w 105"/>
                <a:gd name="T27" fmla="*/ 1 h 30"/>
                <a:gd name="T28" fmla="*/ 2 w 105"/>
                <a:gd name="T29" fmla="*/ 1 h 30"/>
                <a:gd name="T30" fmla="*/ 1 w 105"/>
                <a:gd name="T31" fmla="*/ 1 h 30"/>
                <a:gd name="T32" fmla="*/ 0 w 10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30">
                  <a:moveTo>
                    <a:pt x="0" y="0"/>
                  </a:moveTo>
                  <a:lnTo>
                    <a:pt x="11" y="1"/>
                  </a:lnTo>
                  <a:lnTo>
                    <a:pt x="26" y="2"/>
                  </a:lnTo>
                  <a:lnTo>
                    <a:pt x="43" y="5"/>
                  </a:lnTo>
                  <a:lnTo>
                    <a:pt x="60" y="8"/>
                  </a:lnTo>
                  <a:lnTo>
                    <a:pt x="77" y="13"/>
                  </a:lnTo>
                  <a:lnTo>
                    <a:pt x="92" y="17"/>
                  </a:lnTo>
                  <a:lnTo>
                    <a:pt x="101" y="21"/>
                  </a:lnTo>
                  <a:lnTo>
                    <a:pt x="105" y="27"/>
                  </a:lnTo>
                  <a:lnTo>
                    <a:pt x="101" y="30"/>
                  </a:lnTo>
                  <a:lnTo>
                    <a:pt x="90" y="29"/>
                  </a:lnTo>
                  <a:lnTo>
                    <a:pt x="75" y="26"/>
                  </a:lnTo>
                  <a:lnTo>
                    <a:pt x="58" y="20"/>
                  </a:lnTo>
                  <a:lnTo>
                    <a:pt x="39" y="15"/>
                  </a:lnTo>
                  <a:lnTo>
                    <a:pt x="22" y="8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7" name="Freeform 413"/>
            <p:cNvSpPr>
              <a:spLocks/>
            </p:cNvSpPr>
            <p:nvPr/>
          </p:nvSpPr>
          <p:spPr bwMode="auto">
            <a:xfrm>
              <a:off x="5642" y="3605"/>
              <a:ext cx="53" cy="7"/>
            </a:xfrm>
            <a:custGeom>
              <a:avLst/>
              <a:gdLst>
                <a:gd name="T0" fmla="*/ 0 w 106"/>
                <a:gd name="T1" fmla="*/ 0 h 15"/>
                <a:gd name="T2" fmla="*/ 1 w 106"/>
                <a:gd name="T3" fmla="*/ 0 h 15"/>
                <a:gd name="T4" fmla="*/ 2 w 106"/>
                <a:gd name="T5" fmla="*/ 0 h 15"/>
                <a:gd name="T6" fmla="*/ 2 w 106"/>
                <a:gd name="T7" fmla="*/ 0 h 15"/>
                <a:gd name="T8" fmla="*/ 4 w 106"/>
                <a:gd name="T9" fmla="*/ 0 h 15"/>
                <a:gd name="T10" fmla="*/ 5 w 106"/>
                <a:gd name="T11" fmla="*/ 0 h 15"/>
                <a:gd name="T12" fmla="*/ 6 w 106"/>
                <a:gd name="T13" fmla="*/ 0 h 15"/>
                <a:gd name="T14" fmla="*/ 7 w 106"/>
                <a:gd name="T15" fmla="*/ 0 h 15"/>
                <a:gd name="T16" fmla="*/ 7 w 106"/>
                <a:gd name="T17" fmla="*/ 0 h 15"/>
                <a:gd name="T18" fmla="*/ 7 w 106"/>
                <a:gd name="T19" fmla="*/ 0 h 15"/>
                <a:gd name="T20" fmla="*/ 7 w 106"/>
                <a:gd name="T21" fmla="*/ 0 h 15"/>
                <a:gd name="T22" fmla="*/ 6 w 106"/>
                <a:gd name="T23" fmla="*/ 0 h 15"/>
                <a:gd name="T24" fmla="*/ 5 w 106"/>
                <a:gd name="T25" fmla="*/ 0 h 15"/>
                <a:gd name="T26" fmla="*/ 4 w 106"/>
                <a:gd name="T27" fmla="*/ 0 h 15"/>
                <a:gd name="T28" fmla="*/ 2 w 106"/>
                <a:gd name="T29" fmla="*/ 0 h 15"/>
                <a:gd name="T30" fmla="*/ 1 w 106"/>
                <a:gd name="T31" fmla="*/ 0 h 15"/>
                <a:gd name="T32" fmla="*/ 0 w 106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" h="15">
                  <a:moveTo>
                    <a:pt x="0" y="7"/>
                  </a:moveTo>
                  <a:lnTo>
                    <a:pt x="6" y="5"/>
                  </a:lnTo>
                  <a:lnTo>
                    <a:pt x="17" y="2"/>
                  </a:lnTo>
                  <a:lnTo>
                    <a:pt x="32" y="1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85" y="2"/>
                  </a:lnTo>
                  <a:lnTo>
                    <a:pt x="98" y="5"/>
                  </a:lnTo>
                  <a:lnTo>
                    <a:pt x="106" y="9"/>
                  </a:lnTo>
                  <a:lnTo>
                    <a:pt x="106" y="14"/>
                  </a:lnTo>
                  <a:lnTo>
                    <a:pt x="98" y="15"/>
                  </a:lnTo>
                  <a:lnTo>
                    <a:pt x="85" y="15"/>
                  </a:lnTo>
                  <a:lnTo>
                    <a:pt x="68" y="13"/>
                  </a:lnTo>
                  <a:lnTo>
                    <a:pt x="49" y="12"/>
                  </a:lnTo>
                  <a:lnTo>
                    <a:pt x="30" y="9"/>
                  </a:lnTo>
                  <a:lnTo>
                    <a:pt x="13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8" name="Freeform 414"/>
            <p:cNvSpPr>
              <a:spLocks/>
            </p:cNvSpPr>
            <p:nvPr/>
          </p:nvSpPr>
          <p:spPr bwMode="auto">
            <a:xfrm>
              <a:off x="5653" y="3594"/>
              <a:ext cx="56" cy="5"/>
            </a:xfrm>
            <a:custGeom>
              <a:avLst/>
              <a:gdLst>
                <a:gd name="T0" fmla="*/ 0 w 111"/>
                <a:gd name="T1" fmla="*/ 0 h 11"/>
                <a:gd name="T2" fmla="*/ 1 w 111"/>
                <a:gd name="T3" fmla="*/ 0 h 11"/>
                <a:gd name="T4" fmla="*/ 2 w 111"/>
                <a:gd name="T5" fmla="*/ 0 h 11"/>
                <a:gd name="T6" fmla="*/ 3 w 111"/>
                <a:gd name="T7" fmla="*/ 0 h 11"/>
                <a:gd name="T8" fmla="*/ 4 w 111"/>
                <a:gd name="T9" fmla="*/ 0 h 11"/>
                <a:gd name="T10" fmla="*/ 5 w 111"/>
                <a:gd name="T11" fmla="*/ 0 h 11"/>
                <a:gd name="T12" fmla="*/ 6 w 111"/>
                <a:gd name="T13" fmla="*/ 0 h 11"/>
                <a:gd name="T14" fmla="*/ 7 w 111"/>
                <a:gd name="T15" fmla="*/ 0 h 11"/>
                <a:gd name="T16" fmla="*/ 7 w 111"/>
                <a:gd name="T17" fmla="*/ 0 h 11"/>
                <a:gd name="T18" fmla="*/ 7 w 111"/>
                <a:gd name="T19" fmla="*/ 0 h 11"/>
                <a:gd name="T20" fmla="*/ 7 w 111"/>
                <a:gd name="T21" fmla="*/ 0 h 11"/>
                <a:gd name="T22" fmla="*/ 6 w 111"/>
                <a:gd name="T23" fmla="*/ 0 h 11"/>
                <a:gd name="T24" fmla="*/ 5 w 111"/>
                <a:gd name="T25" fmla="*/ 0 h 11"/>
                <a:gd name="T26" fmla="*/ 4 w 111"/>
                <a:gd name="T27" fmla="*/ 0 h 11"/>
                <a:gd name="T28" fmla="*/ 3 w 111"/>
                <a:gd name="T29" fmla="*/ 0 h 11"/>
                <a:gd name="T30" fmla="*/ 2 w 111"/>
                <a:gd name="T31" fmla="*/ 0 h 11"/>
                <a:gd name="T32" fmla="*/ 0 w 111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" h="11">
                  <a:moveTo>
                    <a:pt x="0" y="10"/>
                  </a:moveTo>
                  <a:lnTo>
                    <a:pt x="7" y="7"/>
                  </a:lnTo>
                  <a:lnTo>
                    <a:pt x="22" y="4"/>
                  </a:lnTo>
                  <a:lnTo>
                    <a:pt x="39" y="2"/>
                  </a:lnTo>
                  <a:lnTo>
                    <a:pt x="58" y="1"/>
                  </a:lnTo>
                  <a:lnTo>
                    <a:pt x="75" y="0"/>
                  </a:lnTo>
                  <a:lnTo>
                    <a:pt x="92" y="0"/>
                  </a:lnTo>
                  <a:lnTo>
                    <a:pt x="105" y="2"/>
                  </a:lnTo>
                  <a:lnTo>
                    <a:pt x="111" y="5"/>
                  </a:lnTo>
                  <a:lnTo>
                    <a:pt x="111" y="9"/>
                  </a:lnTo>
                  <a:lnTo>
                    <a:pt x="103" y="10"/>
                  </a:lnTo>
                  <a:lnTo>
                    <a:pt x="90" y="11"/>
                  </a:lnTo>
                  <a:lnTo>
                    <a:pt x="73" y="11"/>
                  </a:lnTo>
                  <a:lnTo>
                    <a:pt x="54" y="10"/>
                  </a:lnTo>
                  <a:lnTo>
                    <a:pt x="35" y="10"/>
                  </a:lnTo>
                  <a:lnTo>
                    <a:pt x="17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99" name="Freeform 415"/>
            <p:cNvSpPr>
              <a:spLocks/>
            </p:cNvSpPr>
            <p:nvPr/>
          </p:nvSpPr>
          <p:spPr bwMode="auto">
            <a:xfrm>
              <a:off x="5664" y="3582"/>
              <a:ext cx="55" cy="6"/>
            </a:xfrm>
            <a:custGeom>
              <a:avLst/>
              <a:gdLst>
                <a:gd name="T0" fmla="*/ 0 w 112"/>
                <a:gd name="T1" fmla="*/ 1 h 12"/>
                <a:gd name="T2" fmla="*/ 0 w 112"/>
                <a:gd name="T3" fmla="*/ 1 h 12"/>
                <a:gd name="T4" fmla="*/ 1 w 112"/>
                <a:gd name="T5" fmla="*/ 1 h 12"/>
                <a:gd name="T6" fmla="*/ 2 w 112"/>
                <a:gd name="T7" fmla="*/ 1 h 12"/>
                <a:gd name="T8" fmla="*/ 3 w 112"/>
                <a:gd name="T9" fmla="*/ 1 h 12"/>
                <a:gd name="T10" fmla="*/ 5 w 112"/>
                <a:gd name="T11" fmla="*/ 0 h 12"/>
                <a:gd name="T12" fmla="*/ 5 w 112"/>
                <a:gd name="T13" fmla="*/ 0 h 12"/>
                <a:gd name="T14" fmla="*/ 6 w 112"/>
                <a:gd name="T15" fmla="*/ 1 h 12"/>
                <a:gd name="T16" fmla="*/ 6 w 112"/>
                <a:gd name="T17" fmla="*/ 1 h 12"/>
                <a:gd name="T18" fmla="*/ 6 w 112"/>
                <a:gd name="T19" fmla="*/ 1 h 12"/>
                <a:gd name="T20" fmla="*/ 6 w 112"/>
                <a:gd name="T21" fmla="*/ 1 h 12"/>
                <a:gd name="T22" fmla="*/ 5 w 112"/>
                <a:gd name="T23" fmla="*/ 1 h 12"/>
                <a:gd name="T24" fmla="*/ 4 w 112"/>
                <a:gd name="T25" fmla="*/ 1 h 12"/>
                <a:gd name="T26" fmla="*/ 3 w 112"/>
                <a:gd name="T27" fmla="*/ 1 h 12"/>
                <a:gd name="T28" fmla="*/ 1 w 112"/>
                <a:gd name="T29" fmla="*/ 1 h 12"/>
                <a:gd name="T30" fmla="*/ 0 w 112"/>
                <a:gd name="T31" fmla="*/ 1 h 12"/>
                <a:gd name="T32" fmla="*/ 0 w 112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12">
                  <a:moveTo>
                    <a:pt x="0" y="12"/>
                  </a:moveTo>
                  <a:lnTo>
                    <a:pt x="12" y="10"/>
                  </a:lnTo>
                  <a:lnTo>
                    <a:pt x="27" y="8"/>
                  </a:lnTo>
                  <a:lnTo>
                    <a:pt x="46" y="4"/>
                  </a:lnTo>
                  <a:lnTo>
                    <a:pt x="64" y="2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108" y="1"/>
                  </a:lnTo>
                  <a:lnTo>
                    <a:pt x="112" y="4"/>
                  </a:lnTo>
                  <a:lnTo>
                    <a:pt x="108" y="8"/>
                  </a:lnTo>
                  <a:lnTo>
                    <a:pt x="98" y="10"/>
                  </a:lnTo>
                  <a:lnTo>
                    <a:pt x="85" y="11"/>
                  </a:lnTo>
                  <a:lnTo>
                    <a:pt x="68" y="11"/>
                  </a:lnTo>
                  <a:lnTo>
                    <a:pt x="49" y="11"/>
                  </a:lnTo>
                  <a:lnTo>
                    <a:pt x="30" y="11"/>
                  </a:lnTo>
                  <a:lnTo>
                    <a:pt x="14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0" name="Freeform 416"/>
            <p:cNvSpPr>
              <a:spLocks/>
            </p:cNvSpPr>
            <p:nvPr/>
          </p:nvSpPr>
          <p:spPr bwMode="auto">
            <a:xfrm>
              <a:off x="5668" y="3569"/>
              <a:ext cx="64" cy="8"/>
            </a:xfrm>
            <a:custGeom>
              <a:avLst/>
              <a:gdLst>
                <a:gd name="T0" fmla="*/ 0 w 126"/>
                <a:gd name="T1" fmla="*/ 1 h 15"/>
                <a:gd name="T2" fmla="*/ 1 w 126"/>
                <a:gd name="T3" fmla="*/ 1 h 15"/>
                <a:gd name="T4" fmla="*/ 3 w 126"/>
                <a:gd name="T5" fmla="*/ 1 h 15"/>
                <a:gd name="T6" fmla="*/ 4 w 126"/>
                <a:gd name="T7" fmla="*/ 1 h 15"/>
                <a:gd name="T8" fmla="*/ 5 w 126"/>
                <a:gd name="T9" fmla="*/ 1 h 15"/>
                <a:gd name="T10" fmla="*/ 6 w 126"/>
                <a:gd name="T11" fmla="*/ 0 h 15"/>
                <a:gd name="T12" fmla="*/ 7 w 126"/>
                <a:gd name="T13" fmla="*/ 0 h 15"/>
                <a:gd name="T14" fmla="*/ 8 w 126"/>
                <a:gd name="T15" fmla="*/ 1 h 15"/>
                <a:gd name="T16" fmla="*/ 9 w 126"/>
                <a:gd name="T17" fmla="*/ 1 h 15"/>
                <a:gd name="T18" fmla="*/ 8 w 126"/>
                <a:gd name="T19" fmla="*/ 1 h 15"/>
                <a:gd name="T20" fmla="*/ 7 w 126"/>
                <a:gd name="T21" fmla="*/ 1 h 15"/>
                <a:gd name="T22" fmla="*/ 6 w 126"/>
                <a:gd name="T23" fmla="*/ 1 h 15"/>
                <a:gd name="T24" fmla="*/ 5 w 126"/>
                <a:gd name="T25" fmla="*/ 1 h 15"/>
                <a:gd name="T26" fmla="*/ 4 w 126"/>
                <a:gd name="T27" fmla="*/ 1 h 15"/>
                <a:gd name="T28" fmla="*/ 2 w 126"/>
                <a:gd name="T29" fmla="*/ 1 h 15"/>
                <a:gd name="T30" fmla="*/ 1 w 126"/>
                <a:gd name="T31" fmla="*/ 1 h 15"/>
                <a:gd name="T32" fmla="*/ 0 w 126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15">
                  <a:moveTo>
                    <a:pt x="0" y="15"/>
                  </a:moveTo>
                  <a:lnTo>
                    <a:pt x="15" y="12"/>
                  </a:lnTo>
                  <a:lnTo>
                    <a:pt x="34" y="7"/>
                  </a:lnTo>
                  <a:lnTo>
                    <a:pt x="53" y="4"/>
                  </a:lnTo>
                  <a:lnTo>
                    <a:pt x="75" y="1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22" y="2"/>
                  </a:lnTo>
                  <a:lnTo>
                    <a:pt x="126" y="6"/>
                  </a:lnTo>
                  <a:lnTo>
                    <a:pt x="122" y="11"/>
                  </a:lnTo>
                  <a:lnTo>
                    <a:pt x="111" y="14"/>
                  </a:lnTo>
                  <a:lnTo>
                    <a:pt x="94" y="15"/>
                  </a:lnTo>
                  <a:lnTo>
                    <a:pt x="73" y="15"/>
                  </a:lnTo>
                  <a:lnTo>
                    <a:pt x="53" y="14"/>
                  </a:lnTo>
                  <a:lnTo>
                    <a:pt x="32" y="14"/>
                  </a:lnTo>
                  <a:lnTo>
                    <a:pt x="13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1" name="Freeform 417"/>
            <p:cNvSpPr>
              <a:spLocks/>
            </p:cNvSpPr>
            <p:nvPr/>
          </p:nvSpPr>
          <p:spPr bwMode="auto">
            <a:xfrm>
              <a:off x="5673" y="3552"/>
              <a:ext cx="69" cy="11"/>
            </a:xfrm>
            <a:custGeom>
              <a:avLst/>
              <a:gdLst>
                <a:gd name="T0" fmla="*/ 0 w 138"/>
                <a:gd name="T1" fmla="*/ 1 h 23"/>
                <a:gd name="T2" fmla="*/ 1 w 138"/>
                <a:gd name="T3" fmla="*/ 1 h 23"/>
                <a:gd name="T4" fmla="*/ 3 w 138"/>
                <a:gd name="T5" fmla="*/ 0 h 23"/>
                <a:gd name="T6" fmla="*/ 4 w 138"/>
                <a:gd name="T7" fmla="*/ 0 h 23"/>
                <a:gd name="T8" fmla="*/ 6 w 138"/>
                <a:gd name="T9" fmla="*/ 0 h 23"/>
                <a:gd name="T10" fmla="*/ 7 w 138"/>
                <a:gd name="T11" fmla="*/ 0 h 23"/>
                <a:gd name="T12" fmla="*/ 8 w 138"/>
                <a:gd name="T13" fmla="*/ 0 h 23"/>
                <a:gd name="T14" fmla="*/ 9 w 138"/>
                <a:gd name="T15" fmla="*/ 0 h 23"/>
                <a:gd name="T16" fmla="*/ 9 w 138"/>
                <a:gd name="T17" fmla="*/ 0 h 23"/>
                <a:gd name="T18" fmla="*/ 9 w 138"/>
                <a:gd name="T19" fmla="*/ 0 h 23"/>
                <a:gd name="T20" fmla="*/ 8 w 138"/>
                <a:gd name="T21" fmla="*/ 0 h 23"/>
                <a:gd name="T22" fmla="*/ 6 w 138"/>
                <a:gd name="T23" fmla="*/ 1 h 23"/>
                <a:gd name="T24" fmla="*/ 5 w 138"/>
                <a:gd name="T25" fmla="*/ 1 h 23"/>
                <a:gd name="T26" fmla="*/ 4 w 138"/>
                <a:gd name="T27" fmla="*/ 1 h 23"/>
                <a:gd name="T28" fmla="*/ 2 w 138"/>
                <a:gd name="T29" fmla="*/ 1 h 23"/>
                <a:gd name="T30" fmla="*/ 1 w 138"/>
                <a:gd name="T31" fmla="*/ 1 h 23"/>
                <a:gd name="T32" fmla="*/ 0 w 138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23">
                  <a:moveTo>
                    <a:pt x="0" y="23"/>
                  </a:moveTo>
                  <a:lnTo>
                    <a:pt x="13" y="20"/>
                  </a:lnTo>
                  <a:lnTo>
                    <a:pt x="34" y="15"/>
                  </a:lnTo>
                  <a:lnTo>
                    <a:pt x="57" y="10"/>
                  </a:lnTo>
                  <a:lnTo>
                    <a:pt x="81" y="6"/>
                  </a:lnTo>
                  <a:lnTo>
                    <a:pt x="104" y="2"/>
                  </a:lnTo>
                  <a:lnTo>
                    <a:pt x="123" y="0"/>
                  </a:lnTo>
                  <a:lnTo>
                    <a:pt x="136" y="0"/>
                  </a:lnTo>
                  <a:lnTo>
                    <a:pt x="138" y="4"/>
                  </a:lnTo>
                  <a:lnTo>
                    <a:pt x="130" y="10"/>
                  </a:lnTo>
                  <a:lnTo>
                    <a:pt x="117" y="14"/>
                  </a:lnTo>
                  <a:lnTo>
                    <a:pt x="96" y="16"/>
                  </a:lnTo>
                  <a:lnTo>
                    <a:pt x="74" y="19"/>
                  </a:lnTo>
                  <a:lnTo>
                    <a:pt x="49" y="20"/>
                  </a:lnTo>
                  <a:lnTo>
                    <a:pt x="28" y="21"/>
                  </a:lnTo>
                  <a:lnTo>
                    <a:pt x="11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2" name="Freeform 418"/>
            <p:cNvSpPr>
              <a:spLocks/>
            </p:cNvSpPr>
            <p:nvPr/>
          </p:nvSpPr>
          <p:spPr bwMode="auto">
            <a:xfrm>
              <a:off x="5674" y="3538"/>
              <a:ext cx="75" cy="16"/>
            </a:xfrm>
            <a:custGeom>
              <a:avLst/>
              <a:gdLst>
                <a:gd name="T0" fmla="*/ 0 w 151"/>
                <a:gd name="T1" fmla="*/ 2 h 31"/>
                <a:gd name="T2" fmla="*/ 0 w 151"/>
                <a:gd name="T3" fmla="*/ 2 h 31"/>
                <a:gd name="T4" fmla="*/ 2 w 151"/>
                <a:gd name="T5" fmla="*/ 2 h 31"/>
                <a:gd name="T6" fmla="*/ 3 w 151"/>
                <a:gd name="T7" fmla="*/ 1 h 31"/>
                <a:gd name="T8" fmla="*/ 5 w 151"/>
                <a:gd name="T9" fmla="*/ 1 h 31"/>
                <a:gd name="T10" fmla="*/ 6 w 151"/>
                <a:gd name="T11" fmla="*/ 1 h 31"/>
                <a:gd name="T12" fmla="*/ 8 w 151"/>
                <a:gd name="T13" fmla="*/ 0 h 31"/>
                <a:gd name="T14" fmla="*/ 9 w 151"/>
                <a:gd name="T15" fmla="*/ 1 h 31"/>
                <a:gd name="T16" fmla="*/ 9 w 151"/>
                <a:gd name="T17" fmla="*/ 1 h 31"/>
                <a:gd name="T18" fmla="*/ 9 w 151"/>
                <a:gd name="T19" fmla="*/ 1 h 31"/>
                <a:gd name="T20" fmla="*/ 8 w 151"/>
                <a:gd name="T21" fmla="*/ 2 h 31"/>
                <a:gd name="T22" fmla="*/ 7 w 151"/>
                <a:gd name="T23" fmla="*/ 2 h 31"/>
                <a:gd name="T24" fmla="*/ 5 w 151"/>
                <a:gd name="T25" fmla="*/ 2 h 31"/>
                <a:gd name="T26" fmla="*/ 3 w 151"/>
                <a:gd name="T27" fmla="*/ 2 h 31"/>
                <a:gd name="T28" fmla="*/ 2 w 151"/>
                <a:gd name="T29" fmla="*/ 2 h 31"/>
                <a:gd name="T30" fmla="*/ 1 w 151"/>
                <a:gd name="T31" fmla="*/ 2 h 31"/>
                <a:gd name="T32" fmla="*/ 0 w 151"/>
                <a:gd name="T33" fmla="*/ 2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1" h="31">
                  <a:moveTo>
                    <a:pt x="0" y="31"/>
                  </a:moveTo>
                  <a:lnTo>
                    <a:pt x="13" y="24"/>
                  </a:lnTo>
                  <a:lnTo>
                    <a:pt x="34" y="17"/>
                  </a:lnTo>
                  <a:lnTo>
                    <a:pt x="59" y="11"/>
                  </a:lnTo>
                  <a:lnTo>
                    <a:pt x="85" y="5"/>
                  </a:lnTo>
                  <a:lnTo>
                    <a:pt x="109" y="1"/>
                  </a:lnTo>
                  <a:lnTo>
                    <a:pt x="130" y="0"/>
                  </a:lnTo>
                  <a:lnTo>
                    <a:pt x="145" y="2"/>
                  </a:lnTo>
                  <a:lnTo>
                    <a:pt x="151" y="6"/>
                  </a:lnTo>
                  <a:lnTo>
                    <a:pt x="147" y="12"/>
                  </a:lnTo>
                  <a:lnTo>
                    <a:pt x="132" y="17"/>
                  </a:lnTo>
                  <a:lnTo>
                    <a:pt x="113" y="20"/>
                  </a:lnTo>
                  <a:lnTo>
                    <a:pt x="89" y="24"/>
                  </a:lnTo>
                  <a:lnTo>
                    <a:pt x="62" y="27"/>
                  </a:lnTo>
                  <a:lnTo>
                    <a:pt x="38" y="29"/>
                  </a:lnTo>
                  <a:lnTo>
                    <a:pt x="17" y="3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3" name="Freeform 419"/>
            <p:cNvSpPr>
              <a:spLocks/>
            </p:cNvSpPr>
            <p:nvPr/>
          </p:nvSpPr>
          <p:spPr bwMode="auto">
            <a:xfrm>
              <a:off x="5674" y="3512"/>
              <a:ext cx="70" cy="25"/>
            </a:xfrm>
            <a:custGeom>
              <a:avLst/>
              <a:gdLst>
                <a:gd name="T0" fmla="*/ 0 w 140"/>
                <a:gd name="T1" fmla="*/ 3 h 51"/>
                <a:gd name="T2" fmla="*/ 1 w 140"/>
                <a:gd name="T3" fmla="*/ 2 h 51"/>
                <a:gd name="T4" fmla="*/ 2 w 140"/>
                <a:gd name="T5" fmla="*/ 2 h 51"/>
                <a:gd name="T6" fmla="*/ 4 w 140"/>
                <a:gd name="T7" fmla="*/ 1 h 51"/>
                <a:gd name="T8" fmla="*/ 5 w 140"/>
                <a:gd name="T9" fmla="*/ 0 h 51"/>
                <a:gd name="T10" fmla="*/ 7 w 140"/>
                <a:gd name="T11" fmla="*/ 0 h 51"/>
                <a:gd name="T12" fmla="*/ 8 w 140"/>
                <a:gd name="T13" fmla="*/ 0 h 51"/>
                <a:gd name="T14" fmla="*/ 9 w 140"/>
                <a:gd name="T15" fmla="*/ 0 h 51"/>
                <a:gd name="T16" fmla="*/ 9 w 140"/>
                <a:gd name="T17" fmla="*/ 0 h 51"/>
                <a:gd name="T18" fmla="*/ 9 w 140"/>
                <a:gd name="T19" fmla="*/ 0 h 51"/>
                <a:gd name="T20" fmla="*/ 8 w 140"/>
                <a:gd name="T21" fmla="*/ 0 h 51"/>
                <a:gd name="T22" fmla="*/ 8 w 140"/>
                <a:gd name="T23" fmla="*/ 1 h 51"/>
                <a:gd name="T24" fmla="*/ 6 w 140"/>
                <a:gd name="T25" fmla="*/ 1 h 51"/>
                <a:gd name="T26" fmla="*/ 5 w 140"/>
                <a:gd name="T27" fmla="*/ 2 h 51"/>
                <a:gd name="T28" fmla="*/ 3 w 140"/>
                <a:gd name="T29" fmla="*/ 2 h 51"/>
                <a:gd name="T30" fmla="*/ 2 w 140"/>
                <a:gd name="T31" fmla="*/ 3 h 51"/>
                <a:gd name="T32" fmla="*/ 0 w 140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0" h="51">
                  <a:moveTo>
                    <a:pt x="0" y="51"/>
                  </a:moveTo>
                  <a:lnTo>
                    <a:pt x="13" y="43"/>
                  </a:lnTo>
                  <a:lnTo>
                    <a:pt x="30" y="33"/>
                  </a:lnTo>
                  <a:lnTo>
                    <a:pt x="53" y="24"/>
                  </a:lnTo>
                  <a:lnTo>
                    <a:pt x="75" y="15"/>
                  </a:lnTo>
                  <a:lnTo>
                    <a:pt x="98" y="7"/>
                  </a:lnTo>
                  <a:lnTo>
                    <a:pt x="117" y="2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7"/>
                  </a:lnTo>
                  <a:lnTo>
                    <a:pt x="128" y="14"/>
                  </a:lnTo>
                  <a:lnTo>
                    <a:pt x="113" y="21"/>
                  </a:lnTo>
                  <a:lnTo>
                    <a:pt x="91" y="29"/>
                  </a:lnTo>
                  <a:lnTo>
                    <a:pt x="68" y="37"/>
                  </a:lnTo>
                  <a:lnTo>
                    <a:pt x="43" y="43"/>
                  </a:lnTo>
                  <a:lnTo>
                    <a:pt x="19" y="4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4" name="Freeform 420"/>
            <p:cNvSpPr>
              <a:spLocks/>
            </p:cNvSpPr>
            <p:nvPr/>
          </p:nvSpPr>
          <p:spPr bwMode="auto">
            <a:xfrm>
              <a:off x="5674" y="3490"/>
              <a:ext cx="59" cy="32"/>
            </a:xfrm>
            <a:custGeom>
              <a:avLst/>
              <a:gdLst>
                <a:gd name="T0" fmla="*/ 0 w 119"/>
                <a:gd name="T1" fmla="*/ 4 h 65"/>
                <a:gd name="T2" fmla="*/ 0 w 119"/>
                <a:gd name="T3" fmla="*/ 3 h 65"/>
                <a:gd name="T4" fmla="*/ 1 w 119"/>
                <a:gd name="T5" fmla="*/ 2 h 65"/>
                <a:gd name="T6" fmla="*/ 2 w 119"/>
                <a:gd name="T7" fmla="*/ 2 h 65"/>
                <a:gd name="T8" fmla="*/ 3 w 119"/>
                <a:gd name="T9" fmla="*/ 1 h 65"/>
                <a:gd name="T10" fmla="*/ 4 w 119"/>
                <a:gd name="T11" fmla="*/ 0 h 65"/>
                <a:gd name="T12" fmla="*/ 6 w 119"/>
                <a:gd name="T13" fmla="*/ 0 h 65"/>
                <a:gd name="T14" fmla="*/ 6 w 119"/>
                <a:gd name="T15" fmla="*/ 0 h 65"/>
                <a:gd name="T16" fmla="*/ 7 w 119"/>
                <a:gd name="T17" fmla="*/ 0 h 65"/>
                <a:gd name="T18" fmla="*/ 7 w 119"/>
                <a:gd name="T19" fmla="*/ 0 h 65"/>
                <a:gd name="T20" fmla="*/ 6 w 119"/>
                <a:gd name="T21" fmla="*/ 1 h 65"/>
                <a:gd name="T22" fmla="*/ 5 w 119"/>
                <a:gd name="T23" fmla="*/ 1 h 65"/>
                <a:gd name="T24" fmla="*/ 4 w 119"/>
                <a:gd name="T25" fmla="*/ 2 h 65"/>
                <a:gd name="T26" fmla="*/ 3 w 119"/>
                <a:gd name="T27" fmla="*/ 3 h 65"/>
                <a:gd name="T28" fmla="*/ 1 w 119"/>
                <a:gd name="T29" fmla="*/ 3 h 65"/>
                <a:gd name="T30" fmla="*/ 0 w 119"/>
                <a:gd name="T31" fmla="*/ 3 h 65"/>
                <a:gd name="T32" fmla="*/ 0 w 119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5">
                  <a:moveTo>
                    <a:pt x="0" y="65"/>
                  </a:moveTo>
                  <a:lnTo>
                    <a:pt x="9" y="58"/>
                  </a:lnTo>
                  <a:lnTo>
                    <a:pt x="25" y="47"/>
                  </a:lnTo>
                  <a:lnTo>
                    <a:pt x="42" y="35"/>
                  </a:lnTo>
                  <a:lnTo>
                    <a:pt x="60" y="23"/>
                  </a:lnTo>
                  <a:lnTo>
                    <a:pt x="79" y="12"/>
                  </a:lnTo>
                  <a:lnTo>
                    <a:pt x="96" y="3"/>
                  </a:lnTo>
                  <a:lnTo>
                    <a:pt x="111" y="0"/>
                  </a:lnTo>
                  <a:lnTo>
                    <a:pt x="119" y="1"/>
                  </a:lnTo>
                  <a:lnTo>
                    <a:pt x="119" y="8"/>
                  </a:lnTo>
                  <a:lnTo>
                    <a:pt x="109" y="16"/>
                  </a:lnTo>
                  <a:lnTo>
                    <a:pt x="92" y="27"/>
                  </a:lnTo>
                  <a:lnTo>
                    <a:pt x="74" y="38"/>
                  </a:lnTo>
                  <a:lnTo>
                    <a:pt x="51" y="49"/>
                  </a:lnTo>
                  <a:lnTo>
                    <a:pt x="30" y="58"/>
                  </a:lnTo>
                  <a:lnTo>
                    <a:pt x="11" y="63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5" name="Freeform 421"/>
            <p:cNvSpPr>
              <a:spLocks/>
            </p:cNvSpPr>
            <p:nvPr/>
          </p:nvSpPr>
          <p:spPr bwMode="auto">
            <a:xfrm>
              <a:off x="5672" y="3479"/>
              <a:ext cx="55" cy="29"/>
            </a:xfrm>
            <a:custGeom>
              <a:avLst/>
              <a:gdLst>
                <a:gd name="T0" fmla="*/ 7 w 110"/>
                <a:gd name="T1" fmla="*/ 0 h 59"/>
                <a:gd name="T2" fmla="*/ 7 w 110"/>
                <a:gd name="T3" fmla="*/ 0 h 59"/>
                <a:gd name="T4" fmla="*/ 6 w 110"/>
                <a:gd name="T5" fmla="*/ 0 h 59"/>
                <a:gd name="T6" fmla="*/ 6 w 110"/>
                <a:gd name="T7" fmla="*/ 1 h 59"/>
                <a:gd name="T8" fmla="*/ 4 w 110"/>
                <a:gd name="T9" fmla="*/ 1 h 59"/>
                <a:gd name="T10" fmla="*/ 3 w 110"/>
                <a:gd name="T11" fmla="*/ 2 h 59"/>
                <a:gd name="T12" fmla="*/ 2 w 110"/>
                <a:gd name="T13" fmla="*/ 2 h 59"/>
                <a:gd name="T14" fmla="*/ 1 w 110"/>
                <a:gd name="T15" fmla="*/ 3 h 59"/>
                <a:gd name="T16" fmla="*/ 0 w 110"/>
                <a:gd name="T17" fmla="*/ 3 h 59"/>
                <a:gd name="T18" fmla="*/ 1 w 110"/>
                <a:gd name="T19" fmla="*/ 3 h 59"/>
                <a:gd name="T20" fmla="*/ 2 w 110"/>
                <a:gd name="T21" fmla="*/ 2 h 59"/>
                <a:gd name="T22" fmla="*/ 3 w 110"/>
                <a:gd name="T23" fmla="*/ 1 h 59"/>
                <a:gd name="T24" fmla="*/ 4 w 110"/>
                <a:gd name="T25" fmla="*/ 0 h 59"/>
                <a:gd name="T26" fmla="*/ 5 w 110"/>
                <a:gd name="T27" fmla="*/ 0 h 59"/>
                <a:gd name="T28" fmla="*/ 6 w 110"/>
                <a:gd name="T29" fmla="*/ 0 h 59"/>
                <a:gd name="T30" fmla="*/ 7 w 110"/>
                <a:gd name="T31" fmla="*/ 0 h 59"/>
                <a:gd name="T32" fmla="*/ 7 w 110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" h="59">
                  <a:moveTo>
                    <a:pt x="110" y="4"/>
                  </a:moveTo>
                  <a:lnTo>
                    <a:pt x="108" y="7"/>
                  </a:lnTo>
                  <a:lnTo>
                    <a:pt x="96" y="12"/>
                  </a:lnTo>
                  <a:lnTo>
                    <a:pt x="81" y="19"/>
                  </a:lnTo>
                  <a:lnTo>
                    <a:pt x="64" y="26"/>
                  </a:lnTo>
                  <a:lnTo>
                    <a:pt x="46" y="35"/>
                  </a:lnTo>
                  <a:lnTo>
                    <a:pt x="27" y="44"/>
                  </a:lnTo>
                  <a:lnTo>
                    <a:pt x="12" y="51"/>
                  </a:lnTo>
                  <a:lnTo>
                    <a:pt x="0" y="59"/>
                  </a:lnTo>
                  <a:lnTo>
                    <a:pt x="8" y="48"/>
                  </a:lnTo>
                  <a:lnTo>
                    <a:pt x="19" y="37"/>
                  </a:lnTo>
                  <a:lnTo>
                    <a:pt x="34" y="25"/>
                  </a:lnTo>
                  <a:lnTo>
                    <a:pt x="51" y="14"/>
                  </a:lnTo>
                  <a:lnTo>
                    <a:pt x="70" y="7"/>
                  </a:lnTo>
                  <a:lnTo>
                    <a:pt x="85" y="1"/>
                  </a:lnTo>
                  <a:lnTo>
                    <a:pt x="100" y="0"/>
                  </a:lnTo>
                  <a:lnTo>
                    <a:pt x="110" y="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6" name="Freeform 422"/>
            <p:cNvSpPr>
              <a:spLocks/>
            </p:cNvSpPr>
            <p:nvPr/>
          </p:nvSpPr>
          <p:spPr bwMode="auto">
            <a:xfrm>
              <a:off x="5561" y="3328"/>
              <a:ext cx="65" cy="147"/>
            </a:xfrm>
            <a:custGeom>
              <a:avLst/>
              <a:gdLst>
                <a:gd name="T0" fmla="*/ 1 w 130"/>
                <a:gd name="T1" fmla="*/ 19 h 294"/>
                <a:gd name="T2" fmla="*/ 1 w 130"/>
                <a:gd name="T3" fmla="*/ 19 h 294"/>
                <a:gd name="T4" fmla="*/ 1 w 130"/>
                <a:gd name="T5" fmla="*/ 19 h 294"/>
                <a:gd name="T6" fmla="*/ 1 w 130"/>
                <a:gd name="T7" fmla="*/ 19 h 294"/>
                <a:gd name="T8" fmla="*/ 0 w 130"/>
                <a:gd name="T9" fmla="*/ 18 h 294"/>
                <a:gd name="T10" fmla="*/ 4 w 130"/>
                <a:gd name="T11" fmla="*/ 16 h 294"/>
                <a:gd name="T12" fmla="*/ 6 w 130"/>
                <a:gd name="T13" fmla="*/ 14 h 294"/>
                <a:gd name="T14" fmla="*/ 7 w 130"/>
                <a:gd name="T15" fmla="*/ 11 h 294"/>
                <a:gd name="T16" fmla="*/ 7 w 130"/>
                <a:gd name="T17" fmla="*/ 9 h 294"/>
                <a:gd name="T18" fmla="*/ 7 w 130"/>
                <a:gd name="T19" fmla="*/ 6 h 294"/>
                <a:gd name="T20" fmla="*/ 6 w 130"/>
                <a:gd name="T21" fmla="*/ 4 h 294"/>
                <a:gd name="T22" fmla="*/ 6 w 130"/>
                <a:gd name="T23" fmla="*/ 2 h 294"/>
                <a:gd name="T24" fmla="*/ 5 w 130"/>
                <a:gd name="T25" fmla="*/ 0 h 294"/>
                <a:gd name="T26" fmla="*/ 7 w 130"/>
                <a:gd name="T27" fmla="*/ 2 h 294"/>
                <a:gd name="T28" fmla="*/ 8 w 130"/>
                <a:gd name="T29" fmla="*/ 4 h 294"/>
                <a:gd name="T30" fmla="*/ 9 w 130"/>
                <a:gd name="T31" fmla="*/ 6 h 294"/>
                <a:gd name="T32" fmla="*/ 9 w 130"/>
                <a:gd name="T33" fmla="*/ 9 h 294"/>
                <a:gd name="T34" fmla="*/ 8 w 130"/>
                <a:gd name="T35" fmla="*/ 12 h 294"/>
                <a:gd name="T36" fmla="*/ 7 w 130"/>
                <a:gd name="T37" fmla="*/ 15 h 294"/>
                <a:gd name="T38" fmla="*/ 4 w 130"/>
                <a:gd name="T39" fmla="*/ 17 h 294"/>
                <a:gd name="T40" fmla="*/ 1 w 130"/>
                <a:gd name="T41" fmla="*/ 19 h 2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94">
                  <a:moveTo>
                    <a:pt x="13" y="294"/>
                  </a:moveTo>
                  <a:lnTo>
                    <a:pt x="7" y="294"/>
                  </a:lnTo>
                  <a:lnTo>
                    <a:pt x="4" y="292"/>
                  </a:lnTo>
                  <a:lnTo>
                    <a:pt x="2" y="289"/>
                  </a:lnTo>
                  <a:lnTo>
                    <a:pt x="0" y="286"/>
                  </a:lnTo>
                  <a:lnTo>
                    <a:pt x="53" y="250"/>
                  </a:lnTo>
                  <a:lnTo>
                    <a:pt x="85" y="212"/>
                  </a:lnTo>
                  <a:lnTo>
                    <a:pt x="103" y="173"/>
                  </a:lnTo>
                  <a:lnTo>
                    <a:pt x="109" y="134"/>
                  </a:lnTo>
                  <a:lnTo>
                    <a:pt x="105" y="96"/>
                  </a:lnTo>
                  <a:lnTo>
                    <a:pt x="96" y="60"/>
                  </a:lnTo>
                  <a:lnTo>
                    <a:pt x="85" y="27"/>
                  </a:lnTo>
                  <a:lnTo>
                    <a:pt x="73" y="0"/>
                  </a:lnTo>
                  <a:lnTo>
                    <a:pt x="100" y="19"/>
                  </a:lnTo>
                  <a:lnTo>
                    <a:pt x="119" y="50"/>
                  </a:lnTo>
                  <a:lnTo>
                    <a:pt x="130" y="91"/>
                  </a:lnTo>
                  <a:lnTo>
                    <a:pt x="130" y="138"/>
                  </a:lnTo>
                  <a:lnTo>
                    <a:pt x="120" y="185"/>
                  </a:lnTo>
                  <a:lnTo>
                    <a:pt x="98" y="230"/>
                  </a:lnTo>
                  <a:lnTo>
                    <a:pt x="62" y="268"/>
                  </a:lnTo>
                  <a:lnTo>
                    <a:pt x="13" y="29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7" name="Freeform 423"/>
            <p:cNvSpPr>
              <a:spLocks/>
            </p:cNvSpPr>
            <p:nvPr/>
          </p:nvSpPr>
          <p:spPr bwMode="auto">
            <a:xfrm>
              <a:off x="5559" y="3330"/>
              <a:ext cx="55" cy="19"/>
            </a:xfrm>
            <a:custGeom>
              <a:avLst/>
              <a:gdLst>
                <a:gd name="T0" fmla="*/ 7 w 109"/>
                <a:gd name="T1" fmla="*/ 3 h 38"/>
                <a:gd name="T2" fmla="*/ 7 w 109"/>
                <a:gd name="T3" fmla="*/ 2 h 38"/>
                <a:gd name="T4" fmla="*/ 6 w 109"/>
                <a:gd name="T5" fmla="*/ 2 h 38"/>
                <a:gd name="T6" fmla="*/ 5 w 109"/>
                <a:gd name="T7" fmla="*/ 2 h 38"/>
                <a:gd name="T8" fmla="*/ 4 w 109"/>
                <a:gd name="T9" fmla="*/ 1 h 38"/>
                <a:gd name="T10" fmla="*/ 2 w 109"/>
                <a:gd name="T11" fmla="*/ 1 h 38"/>
                <a:gd name="T12" fmla="*/ 2 w 109"/>
                <a:gd name="T13" fmla="*/ 1 h 38"/>
                <a:gd name="T14" fmla="*/ 1 w 109"/>
                <a:gd name="T15" fmla="*/ 0 h 38"/>
                <a:gd name="T16" fmla="*/ 0 w 109"/>
                <a:gd name="T17" fmla="*/ 1 h 38"/>
                <a:gd name="T18" fmla="*/ 1 w 109"/>
                <a:gd name="T19" fmla="*/ 1 h 38"/>
                <a:gd name="T20" fmla="*/ 1 w 109"/>
                <a:gd name="T21" fmla="*/ 1 h 38"/>
                <a:gd name="T22" fmla="*/ 2 w 109"/>
                <a:gd name="T23" fmla="*/ 1 h 38"/>
                <a:gd name="T24" fmla="*/ 3 w 109"/>
                <a:gd name="T25" fmla="*/ 2 h 38"/>
                <a:gd name="T26" fmla="*/ 4 w 109"/>
                <a:gd name="T27" fmla="*/ 2 h 38"/>
                <a:gd name="T28" fmla="*/ 5 w 109"/>
                <a:gd name="T29" fmla="*/ 2 h 38"/>
                <a:gd name="T30" fmla="*/ 6 w 109"/>
                <a:gd name="T31" fmla="*/ 2 h 38"/>
                <a:gd name="T32" fmla="*/ 7 w 10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38">
                  <a:moveTo>
                    <a:pt x="109" y="38"/>
                  </a:moveTo>
                  <a:lnTo>
                    <a:pt x="98" y="31"/>
                  </a:lnTo>
                  <a:lnTo>
                    <a:pt x="83" y="23"/>
                  </a:lnTo>
                  <a:lnTo>
                    <a:pt x="66" y="17"/>
                  </a:lnTo>
                  <a:lnTo>
                    <a:pt x="49" y="10"/>
                  </a:lnTo>
                  <a:lnTo>
                    <a:pt x="32" y="5"/>
                  </a:lnTo>
                  <a:lnTo>
                    <a:pt x="17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2" y="6"/>
                  </a:lnTo>
                  <a:lnTo>
                    <a:pt x="9" y="9"/>
                  </a:lnTo>
                  <a:lnTo>
                    <a:pt x="23" y="12"/>
                  </a:lnTo>
                  <a:lnTo>
                    <a:pt x="38" y="17"/>
                  </a:lnTo>
                  <a:lnTo>
                    <a:pt x="57" y="21"/>
                  </a:lnTo>
                  <a:lnTo>
                    <a:pt x="75" y="26"/>
                  </a:lnTo>
                  <a:lnTo>
                    <a:pt x="94" y="32"/>
                  </a:lnTo>
                  <a:lnTo>
                    <a:pt x="10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8" name="Freeform 424"/>
            <p:cNvSpPr>
              <a:spLocks/>
            </p:cNvSpPr>
            <p:nvPr/>
          </p:nvSpPr>
          <p:spPr bwMode="auto">
            <a:xfrm>
              <a:off x="5558" y="3339"/>
              <a:ext cx="60" cy="22"/>
            </a:xfrm>
            <a:custGeom>
              <a:avLst/>
              <a:gdLst>
                <a:gd name="T0" fmla="*/ 0 w 121"/>
                <a:gd name="T1" fmla="*/ 1 h 43"/>
                <a:gd name="T2" fmla="*/ 0 w 121"/>
                <a:gd name="T3" fmla="*/ 0 h 43"/>
                <a:gd name="T4" fmla="*/ 1 w 121"/>
                <a:gd name="T5" fmla="*/ 1 h 43"/>
                <a:gd name="T6" fmla="*/ 2 w 121"/>
                <a:gd name="T7" fmla="*/ 1 h 43"/>
                <a:gd name="T8" fmla="*/ 3 w 121"/>
                <a:gd name="T9" fmla="*/ 1 h 43"/>
                <a:gd name="T10" fmla="*/ 4 w 121"/>
                <a:gd name="T11" fmla="*/ 1 h 43"/>
                <a:gd name="T12" fmla="*/ 5 w 121"/>
                <a:gd name="T13" fmla="*/ 2 h 43"/>
                <a:gd name="T14" fmla="*/ 6 w 121"/>
                <a:gd name="T15" fmla="*/ 3 h 43"/>
                <a:gd name="T16" fmla="*/ 7 w 121"/>
                <a:gd name="T17" fmla="*/ 3 h 43"/>
                <a:gd name="T18" fmla="*/ 6 w 121"/>
                <a:gd name="T19" fmla="*/ 3 h 43"/>
                <a:gd name="T20" fmla="*/ 5 w 121"/>
                <a:gd name="T21" fmla="*/ 3 h 43"/>
                <a:gd name="T22" fmla="*/ 4 w 121"/>
                <a:gd name="T23" fmla="*/ 2 h 43"/>
                <a:gd name="T24" fmla="*/ 2 w 121"/>
                <a:gd name="T25" fmla="*/ 2 h 43"/>
                <a:gd name="T26" fmla="*/ 1 w 121"/>
                <a:gd name="T27" fmla="*/ 1 h 43"/>
                <a:gd name="T28" fmla="*/ 0 w 121"/>
                <a:gd name="T29" fmla="*/ 1 h 43"/>
                <a:gd name="T30" fmla="*/ 0 w 121"/>
                <a:gd name="T31" fmla="*/ 1 h 43"/>
                <a:gd name="T32" fmla="*/ 0 w 121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43">
                  <a:moveTo>
                    <a:pt x="0" y="1"/>
                  </a:moveTo>
                  <a:lnTo>
                    <a:pt x="6" y="0"/>
                  </a:lnTo>
                  <a:lnTo>
                    <a:pt x="17" y="1"/>
                  </a:lnTo>
                  <a:lnTo>
                    <a:pt x="32" y="4"/>
                  </a:lnTo>
                  <a:lnTo>
                    <a:pt x="51" y="10"/>
                  </a:lnTo>
                  <a:lnTo>
                    <a:pt x="72" y="16"/>
                  </a:lnTo>
                  <a:lnTo>
                    <a:pt x="91" y="24"/>
                  </a:lnTo>
                  <a:lnTo>
                    <a:pt x="108" y="34"/>
                  </a:lnTo>
                  <a:lnTo>
                    <a:pt x="121" y="43"/>
                  </a:lnTo>
                  <a:lnTo>
                    <a:pt x="106" y="38"/>
                  </a:lnTo>
                  <a:lnTo>
                    <a:pt x="87" y="33"/>
                  </a:lnTo>
                  <a:lnTo>
                    <a:pt x="66" y="26"/>
                  </a:lnTo>
                  <a:lnTo>
                    <a:pt x="47" y="21"/>
                  </a:lnTo>
                  <a:lnTo>
                    <a:pt x="28" y="14"/>
                  </a:lnTo>
                  <a:lnTo>
                    <a:pt x="13" y="9"/>
                  </a:lnTo>
                  <a:lnTo>
                    <a:pt x="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09" name="Freeform 425"/>
            <p:cNvSpPr>
              <a:spLocks/>
            </p:cNvSpPr>
            <p:nvPr/>
          </p:nvSpPr>
          <p:spPr bwMode="auto">
            <a:xfrm>
              <a:off x="5545" y="3361"/>
              <a:ext cx="78" cy="30"/>
            </a:xfrm>
            <a:custGeom>
              <a:avLst/>
              <a:gdLst>
                <a:gd name="T0" fmla="*/ 0 w 156"/>
                <a:gd name="T1" fmla="*/ 1 h 60"/>
                <a:gd name="T2" fmla="*/ 1 w 156"/>
                <a:gd name="T3" fmla="*/ 0 h 60"/>
                <a:gd name="T4" fmla="*/ 2 w 156"/>
                <a:gd name="T5" fmla="*/ 1 h 60"/>
                <a:gd name="T6" fmla="*/ 3 w 156"/>
                <a:gd name="T7" fmla="*/ 1 h 60"/>
                <a:gd name="T8" fmla="*/ 5 w 156"/>
                <a:gd name="T9" fmla="*/ 1 h 60"/>
                <a:gd name="T10" fmla="*/ 7 w 156"/>
                <a:gd name="T11" fmla="*/ 2 h 60"/>
                <a:gd name="T12" fmla="*/ 8 w 156"/>
                <a:gd name="T13" fmla="*/ 3 h 60"/>
                <a:gd name="T14" fmla="*/ 9 w 156"/>
                <a:gd name="T15" fmla="*/ 3 h 60"/>
                <a:gd name="T16" fmla="*/ 10 w 156"/>
                <a:gd name="T17" fmla="*/ 4 h 60"/>
                <a:gd name="T18" fmla="*/ 9 w 156"/>
                <a:gd name="T19" fmla="*/ 4 h 60"/>
                <a:gd name="T20" fmla="*/ 8 w 156"/>
                <a:gd name="T21" fmla="*/ 3 h 60"/>
                <a:gd name="T22" fmla="*/ 6 w 156"/>
                <a:gd name="T23" fmla="*/ 3 h 60"/>
                <a:gd name="T24" fmla="*/ 5 w 156"/>
                <a:gd name="T25" fmla="*/ 2 h 60"/>
                <a:gd name="T26" fmla="*/ 3 w 156"/>
                <a:gd name="T27" fmla="*/ 2 h 60"/>
                <a:gd name="T28" fmla="*/ 2 w 156"/>
                <a:gd name="T29" fmla="*/ 1 h 60"/>
                <a:gd name="T30" fmla="*/ 1 w 156"/>
                <a:gd name="T31" fmla="*/ 1 h 60"/>
                <a:gd name="T32" fmla="*/ 0 w 156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6" h="60">
                  <a:moveTo>
                    <a:pt x="0" y="2"/>
                  </a:moveTo>
                  <a:lnTo>
                    <a:pt x="7" y="0"/>
                  </a:lnTo>
                  <a:lnTo>
                    <a:pt x="24" y="3"/>
                  </a:lnTo>
                  <a:lnTo>
                    <a:pt x="47" y="8"/>
                  </a:lnTo>
                  <a:lnTo>
                    <a:pt x="71" y="16"/>
                  </a:lnTo>
                  <a:lnTo>
                    <a:pt x="98" y="25"/>
                  </a:lnTo>
                  <a:lnTo>
                    <a:pt x="122" y="37"/>
                  </a:lnTo>
                  <a:lnTo>
                    <a:pt x="143" y="48"/>
                  </a:lnTo>
                  <a:lnTo>
                    <a:pt x="156" y="60"/>
                  </a:lnTo>
                  <a:lnTo>
                    <a:pt x="143" y="55"/>
                  </a:lnTo>
                  <a:lnTo>
                    <a:pt x="122" y="48"/>
                  </a:lnTo>
                  <a:lnTo>
                    <a:pt x="96" y="40"/>
                  </a:lnTo>
                  <a:lnTo>
                    <a:pt x="68" y="31"/>
                  </a:lnTo>
                  <a:lnTo>
                    <a:pt x="39" y="21"/>
                  </a:lnTo>
                  <a:lnTo>
                    <a:pt x="17" y="13"/>
                  </a:lnTo>
                  <a:lnTo>
                    <a:pt x="3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0" name="Freeform 426"/>
            <p:cNvSpPr>
              <a:spLocks/>
            </p:cNvSpPr>
            <p:nvPr/>
          </p:nvSpPr>
          <p:spPr bwMode="auto">
            <a:xfrm>
              <a:off x="5533" y="3386"/>
              <a:ext cx="85" cy="32"/>
            </a:xfrm>
            <a:custGeom>
              <a:avLst/>
              <a:gdLst>
                <a:gd name="T0" fmla="*/ 0 w 172"/>
                <a:gd name="T1" fmla="*/ 0 h 65"/>
                <a:gd name="T2" fmla="*/ 0 w 172"/>
                <a:gd name="T3" fmla="*/ 0 h 65"/>
                <a:gd name="T4" fmla="*/ 1 w 172"/>
                <a:gd name="T5" fmla="*/ 0 h 65"/>
                <a:gd name="T6" fmla="*/ 3 w 172"/>
                <a:gd name="T7" fmla="*/ 0 h 65"/>
                <a:gd name="T8" fmla="*/ 5 w 172"/>
                <a:gd name="T9" fmla="*/ 1 h 65"/>
                <a:gd name="T10" fmla="*/ 7 w 172"/>
                <a:gd name="T11" fmla="*/ 1 h 65"/>
                <a:gd name="T12" fmla="*/ 8 w 172"/>
                <a:gd name="T13" fmla="*/ 2 h 65"/>
                <a:gd name="T14" fmla="*/ 9 w 172"/>
                <a:gd name="T15" fmla="*/ 3 h 65"/>
                <a:gd name="T16" fmla="*/ 10 w 172"/>
                <a:gd name="T17" fmla="*/ 4 h 65"/>
                <a:gd name="T18" fmla="*/ 9 w 172"/>
                <a:gd name="T19" fmla="*/ 3 h 65"/>
                <a:gd name="T20" fmla="*/ 8 w 172"/>
                <a:gd name="T21" fmla="*/ 3 h 65"/>
                <a:gd name="T22" fmla="*/ 6 w 172"/>
                <a:gd name="T23" fmla="*/ 2 h 65"/>
                <a:gd name="T24" fmla="*/ 4 w 172"/>
                <a:gd name="T25" fmla="*/ 2 h 65"/>
                <a:gd name="T26" fmla="*/ 2 w 172"/>
                <a:gd name="T27" fmla="*/ 1 h 65"/>
                <a:gd name="T28" fmla="*/ 1 w 172"/>
                <a:gd name="T29" fmla="*/ 0 h 65"/>
                <a:gd name="T30" fmla="*/ 0 w 172"/>
                <a:gd name="T31" fmla="*/ 0 h 65"/>
                <a:gd name="T32" fmla="*/ 0 w 172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2" h="65">
                  <a:moveTo>
                    <a:pt x="0" y="1"/>
                  </a:moveTo>
                  <a:lnTo>
                    <a:pt x="10" y="0"/>
                  </a:lnTo>
                  <a:lnTo>
                    <a:pt x="28" y="4"/>
                  </a:lnTo>
                  <a:lnTo>
                    <a:pt x="55" y="10"/>
                  </a:lnTo>
                  <a:lnTo>
                    <a:pt x="83" y="20"/>
                  </a:lnTo>
                  <a:lnTo>
                    <a:pt x="113" y="31"/>
                  </a:lnTo>
                  <a:lnTo>
                    <a:pt x="140" y="43"/>
                  </a:lnTo>
                  <a:lnTo>
                    <a:pt x="160" y="54"/>
                  </a:lnTo>
                  <a:lnTo>
                    <a:pt x="172" y="65"/>
                  </a:lnTo>
                  <a:lnTo>
                    <a:pt x="159" y="60"/>
                  </a:lnTo>
                  <a:lnTo>
                    <a:pt x="136" y="54"/>
                  </a:lnTo>
                  <a:lnTo>
                    <a:pt x="108" y="44"/>
                  </a:lnTo>
                  <a:lnTo>
                    <a:pt x="76" y="33"/>
                  </a:lnTo>
                  <a:lnTo>
                    <a:pt x="47" y="23"/>
                  </a:lnTo>
                  <a:lnTo>
                    <a:pt x="21" y="13"/>
                  </a:lnTo>
                  <a:lnTo>
                    <a:pt x="6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1" name="Freeform 427"/>
            <p:cNvSpPr>
              <a:spLocks/>
            </p:cNvSpPr>
            <p:nvPr/>
          </p:nvSpPr>
          <p:spPr bwMode="auto">
            <a:xfrm>
              <a:off x="5540" y="3401"/>
              <a:ext cx="70" cy="35"/>
            </a:xfrm>
            <a:custGeom>
              <a:avLst/>
              <a:gdLst>
                <a:gd name="T0" fmla="*/ 0 w 140"/>
                <a:gd name="T1" fmla="*/ 0 h 68"/>
                <a:gd name="T2" fmla="*/ 1 w 140"/>
                <a:gd name="T3" fmla="*/ 0 h 68"/>
                <a:gd name="T4" fmla="*/ 2 w 140"/>
                <a:gd name="T5" fmla="*/ 1 h 68"/>
                <a:gd name="T6" fmla="*/ 3 w 140"/>
                <a:gd name="T7" fmla="*/ 1 h 68"/>
                <a:gd name="T8" fmla="*/ 5 w 140"/>
                <a:gd name="T9" fmla="*/ 2 h 68"/>
                <a:gd name="T10" fmla="*/ 6 w 140"/>
                <a:gd name="T11" fmla="*/ 3 h 68"/>
                <a:gd name="T12" fmla="*/ 8 w 140"/>
                <a:gd name="T13" fmla="*/ 4 h 68"/>
                <a:gd name="T14" fmla="*/ 9 w 140"/>
                <a:gd name="T15" fmla="*/ 4 h 68"/>
                <a:gd name="T16" fmla="*/ 9 w 140"/>
                <a:gd name="T17" fmla="*/ 5 h 68"/>
                <a:gd name="T18" fmla="*/ 8 w 140"/>
                <a:gd name="T19" fmla="*/ 4 h 68"/>
                <a:gd name="T20" fmla="*/ 7 w 140"/>
                <a:gd name="T21" fmla="*/ 4 h 68"/>
                <a:gd name="T22" fmla="*/ 6 w 140"/>
                <a:gd name="T23" fmla="*/ 3 h 68"/>
                <a:gd name="T24" fmla="*/ 4 w 140"/>
                <a:gd name="T25" fmla="*/ 3 h 68"/>
                <a:gd name="T26" fmla="*/ 2 w 140"/>
                <a:gd name="T27" fmla="*/ 2 h 68"/>
                <a:gd name="T28" fmla="*/ 1 w 140"/>
                <a:gd name="T29" fmla="*/ 1 h 68"/>
                <a:gd name="T30" fmla="*/ 1 w 140"/>
                <a:gd name="T31" fmla="*/ 1 h 68"/>
                <a:gd name="T32" fmla="*/ 0 w 140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0" h="68">
                  <a:moveTo>
                    <a:pt x="0" y="0"/>
                  </a:moveTo>
                  <a:lnTo>
                    <a:pt x="8" y="0"/>
                  </a:lnTo>
                  <a:lnTo>
                    <a:pt x="25" y="5"/>
                  </a:lnTo>
                  <a:lnTo>
                    <a:pt x="46" y="14"/>
                  </a:lnTo>
                  <a:lnTo>
                    <a:pt x="70" y="24"/>
                  </a:lnTo>
                  <a:lnTo>
                    <a:pt x="95" y="37"/>
                  </a:lnTo>
                  <a:lnTo>
                    <a:pt x="117" y="49"/>
                  </a:lnTo>
                  <a:lnTo>
                    <a:pt x="132" y="60"/>
                  </a:lnTo>
                  <a:lnTo>
                    <a:pt x="140" y="68"/>
                  </a:lnTo>
                  <a:lnTo>
                    <a:pt x="127" y="63"/>
                  </a:lnTo>
                  <a:lnTo>
                    <a:pt x="106" y="54"/>
                  </a:lnTo>
                  <a:lnTo>
                    <a:pt x="81" y="44"/>
                  </a:lnTo>
                  <a:lnTo>
                    <a:pt x="57" y="34"/>
                  </a:lnTo>
                  <a:lnTo>
                    <a:pt x="32" y="23"/>
                  </a:lnTo>
                  <a:lnTo>
                    <a:pt x="13" y="13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2" name="Freeform 428"/>
            <p:cNvSpPr>
              <a:spLocks/>
            </p:cNvSpPr>
            <p:nvPr/>
          </p:nvSpPr>
          <p:spPr bwMode="auto">
            <a:xfrm>
              <a:off x="5542" y="3420"/>
              <a:ext cx="58" cy="29"/>
            </a:xfrm>
            <a:custGeom>
              <a:avLst/>
              <a:gdLst>
                <a:gd name="T0" fmla="*/ 0 w 115"/>
                <a:gd name="T1" fmla="*/ 0 h 59"/>
                <a:gd name="T2" fmla="*/ 1 w 115"/>
                <a:gd name="T3" fmla="*/ 0 h 59"/>
                <a:gd name="T4" fmla="*/ 2 w 115"/>
                <a:gd name="T5" fmla="*/ 0 h 59"/>
                <a:gd name="T6" fmla="*/ 3 w 115"/>
                <a:gd name="T7" fmla="*/ 0 h 59"/>
                <a:gd name="T8" fmla="*/ 4 w 115"/>
                <a:gd name="T9" fmla="*/ 1 h 59"/>
                <a:gd name="T10" fmla="*/ 5 w 115"/>
                <a:gd name="T11" fmla="*/ 1 h 59"/>
                <a:gd name="T12" fmla="*/ 6 w 115"/>
                <a:gd name="T13" fmla="*/ 2 h 59"/>
                <a:gd name="T14" fmla="*/ 7 w 115"/>
                <a:gd name="T15" fmla="*/ 2 h 59"/>
                <a:gd name="T16" fmla="*/ 8 w 115"/>
                <a:gd name="T17" fmla="*/ 3 h 59"/>
                <a:gd name="T18" fmla="*/ 7 w 115"/>
                <a:gd name="T19" fmla="*/ 3 h 59"/>
                <a:gd name="T20" fmla="*/ 6 w 115"/>
                <a:gd name="T21" fmla="*/ 2 h 59"/>
                <a:gd name="T22" fmla="*/ 5 w 115"/>
                <a:gd name="T23" fmla="*/ 2 h 59"/>
                <a:gd name="T24" fmla="*/ 3 w 115"/>
                <a:gd name="T25" fmla="*/ 1 h 59"/>
                <a:gd name="T26" fmla="*/ 2 w 115"/>
                <a:gd name="T27" fmla="*/ 1 h 59"/>
                <a:gd name="T28" fmla="*/ 1 w 115"/>
                <a:gd name="T29" fmla="*/ 0 h 59"/>
                <a:gd name="T30" fmla="*/ 1 w 115"/>
                <a:gd name="T31" fmla="*/ 0 h 59"/>
                <a:gd name="T32" fmla="*/ 0 w 115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5" h="59">
                  <a:moveTo>
                    <a:pt x="0" y="0"/>
                  </a:moveTo>
                  <a:lnTo>
                    <a:pt x="8" y="0"/>
                  </a:lnTo>
                  <a:lnTo>
                    <a:pt x="21" y="2"/>
                  </a:lnTo>
                  <a:lnTo>
                    <a:pt x="40" y="9"/>
                  </a:lnTo>
                  <a:lnTo>
                    <a:pt x="59" y="16"/>
                  </a:lnTo>
                  <a:lnTo>
                    <a:pt x="77" y="25"/>
                  </a:lnTo>
                  <a:lnTo>
                    <a:pt x="94" y="36"/>
                  </a:lnTo>
                  <a:lnTo>
                    <a:pt x="108" y="47"/>
                  </a:lnTo>
                  <a:lnTo>
                    <a:pt x="115" y="59"/>
                  </a:lnTo>
                  <a:lnTo>
                    <a:pt x="104" y="52"/>
                  </a:lnTo>
                  <a:lnTo>
                    <a:pt x="87" y="44"/>
                  </a:lnTo>
                  <a:lnTo>
                    <a:pt x="66" y="36"/>
                  </a:lnTo>
                  <a:lnTo>
                    <a:pt x="45" y="26"/>
                  </a:lnTo>
                  <a:lnTo>
                    <a:pt x="26" y="17"/>
                  </a:lnTo>
                  <a:lnTo>
                    <a:pt x="11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3" name="Freeform 429"/>
            <p:cNvSpPr>
              <a:spLocks/>
            </p:cNvSpPr>
            <p:nvPr/>
          </p:nvSpPr>
          <p:spPr bwMode="auto">
            <a:xfrm>
              <a:off x="5542" y="3438"/>
              <a:ext cx="41" cy="25"/>
            </a:xfrm>
            <a:custGeom>
              <a:avLst/>
              <a:gdLst>
                <a:gd name="T0" fmla="*/ 0 w 81"/>
                <a:gd name="T1" fmla="*/ 0 h 50"/>
                <a:gd name="T2" fmla="*/ 1 w 81"/>
                <a:gd name="T3" fmla="*/ 0 h 50"/>
                <a:gd name="T4" fmla="*/ 2 w 81"/>
                <a:gd name="T5" fmla="*/ 1 h 50"/>
                <a:gd name="T6" fmla="*/ 2 w 81"/>
                <a:gd name="T7" fmla="*/ 1 h 50"/>
                <a:gd name="T8" fmla="*/ 3 w 81"/>
                <a:gd name="T9" fmla="*/ 2 h 50"/>
                <a:gd name="T10" fmla="*/ 4 w 81"/>
                <a:gd name="T11" fmla="*/ 2 h 50"/>
                <a:gd name="T12" fmla="*/ 5 w 81"/>
                <a:gd name="T13" fmla="*/ 3 h 50"/>
                <a:gd name="T14" fmla="*/ 5 w 81"/>
                <a:gd name="T15" fmla="*/ 3 h 50"/>
                <a:gd name="T16" fmla="*/ 6 w 81"/>
                <a:gd name="T17" fmla="*/ 4 h 50"/>
                <a:gd name="T18" fmla="*/ 5 w 81"/>
                <a:gd name="T19" fmla="*/ 3 h 50"/>
                <a:gd name="T20" fmla="*/ 4 w 81"/>
                <a:gd name="T21" fmla="*/ 3 h 50"/>
                <a:gd name="T22" fmla="*/ 3 w 81"/>
                <a:gd name="T23" fmla="*/ 2 h 50"/>
                <a:gd name="T24" fmla="*/ 3 w 81"/>
                <a:gd name="T25" fmla="*/ 2 h 50"/>
                <a:gd name="T26" fmla="*/ 2 w 81"/>
                <a:gd name="T27" fmla="*/ 1 h 50"/>
                <a:gd name="T28" fmla="*/ 1 w 81"/>
                <a:gd name="T29" fmla="*/ 1 h 50"/>
                <a:gd name="T30" fmla="*/ 1 w 81"/>
                <a:gd name="T31" fmla="*/ 1 h 50"/>
                <a:gd name="T32" fmla="*/ 0 w 81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0">
                  <a:moveTo>
                    <a:pt x="0" y="0"/>
                  </a:moveTo>
                  <a:lnTo>
                    <a:pt x="6" y="0"/>
                  </a:lnTo>
                  <a:lnTo>
                    <a:pt x="17" y="3"/>
                  </a:lnTo>
                  <a:lnTo>
                    <a:pt x="32" y="10"/>
                  </a:lnTo>
                  <a:lnTo>
                    <a:pt x="47" y="17"/>
                  </a:lnTo>
                  <a:lnTo>
                    <a:pt x="60" y="27"/>
                  </a:lnTo>
                  <a:lnTo>
                    <a:pt x="72" y="36"/>
                  </a:lnTo>
                  <a:lnTo>
                    <a:pt x="79" y="44"/>
                  </a:lnTo>
                  <a:lnTo>
                    <a:pt x="81" y="50"/>
                  </a:lnTo>
                  <a:lnTo>
                    <a:pt x="74" y="44"/>
                  </a:lnTo>
                  <a:lnTo>
                    <a:pt x="60" y="38"/>
                  </a:lnTo>
                  <a:lnTo>
                    <a:pt x="47" y="31"/>
                  </a:lnTo>
                  <a:lnTo>
                    <a:pt x="34" y="24"/>
                  </a:lnTo>
                  <a:lnTo>
                    <a:pt x="21" y="16"/>
                  </a:lnTo>
                  <a:lnTo>
                    <a:pt x="9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4" name="Freeform 430"/>
            <p:cNvSpPr>
              <a:spLocks/>
            </p:cNvSpPr>
            <p:nvPr/>
          </p:nvSpPr>
          <p:spPr bwMode="auto">
            <a:xfrm>
              <a:off x="5545" y="3454"/>
              <a:ext cx="28" cy="17"/>
            </a:xfrm>
            <a:custGeom>
              <a:avLst/>
              <a:gdLst>
                <a:gd name="T0" fmla="*/ 1 w 56"/>
                <a:gd name="T1" fmla="*/ 0 h 34"/>
                <a:gd name="T2" fmla="*/ 1 w 56"/>
                <a:gd name="T3" fmla="*/ 0 h 34"/>
                <a:gd name="T4" fmla="*/ 2 w 56"/>
                <a:gd name="T5" fmla="*/ 1 h 34"/>
                <a:gd name="T6" fmla="*/ 2 w 56"/>
                <a:gd name="T7" fmla="*/ 1 h 34"/>
                <a:gd name="T8" fmla="*/ 3 w 56"/>
                <a:gd name="T9" fmla="*/ 1 h 34"/>
                <a:gd name="T10" fmla="*/ 3 w 56"/>
                <a:gd name="T11" fmla="*/ 2 h 34"/>
                <a:gd name="T12" fmla="*/ 4 w 56"/>
                <a:gd name="T13" fmla="*/ 2 h 34"/>
                <a:gd name="T14" fmla="*/ 4 w 56"/>
                <a:gd name="T15" fmla="*/ 2 h 34"/>
                <a:gd name="T16" fmla="*/ 4 w 56"/>
                <a:gd name="T17" fmla="*/ 3 h 34"/>
                <a:gd name="T18" fmla="*/ 4 w 56"/>
                <a:gd name="T19" fmla="*/ 2 h 34"/>
                <a:gd name="T20" fmla="*/ 3 w 56"/>
                <a:gd name="T21" fmla="*/ 2 h 34"/>
                <a:gd name="T22" fmla="*/ 2 w 56"/>
                <a:gd name="T23" fmla="*/ 2 h 34"/>
                <a:gd name="T24" fmla="*/ 2 w 56"/>
                <a:gd name="T25" fmla="*/ 1 h 34"/>
                <a:gd name="T26" fmla="*/ 1 w 56"/>
                <a:gd name="T27" fmla="*/ 1 h 34"/>
                <a:gd name="T28" fmla="*/ 1 w 56"/>
                <a:gd name="T29" fmla="*/ 1 h 34"/>
                <a:gd name="T30" fmla="*/ 0 w 56"/>
                <a:gd name="T31" fmla="*/ 1 h 34"/>
                <a:gd name="T32" fmla="*/ 1 w 56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34">
                  <a:moveTo>
                    <a:pt x="3" y="0"/>
                  </a:moveTo>
                  <a:lnTo>
                    <a:pt x="9" y="0"/>
                  </a:lnTo>
                  <a:lnTo>
                    <a:pt x="17" y="3"/>
                  </a:lnTo>
                  <a:lnTo>
                    <a:pt x="28" y="6"/>
                  </a:lnTo>
                  <a:lnTo>
                    <a:pt x="37" y="11"/>
                  </a:lnTo>
                  <a:lnTo>
                    <a:pt x="47" y="17"/>
                  </a:lnTo>
                  <a:lnTo>
                    <a:pt x="53" y="23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1" y="28"/>
                  </a:lnTo>
                  <a:lnTo>
                    <a:pt x="43" y="22"/>
                  </a:lnTo>
                  <a:lnTo>
                    <a:pt x="32" y="17"/>
                  </a:lnTo>
                  <a:lnTo>
                    <a:pt x="20" y="12"/>
                  </a:lnTo>
                  <a:lnTo>
                    <a:pt x="11" y="9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5" name="Freeform 431"/>
            <p:cNvSpPr>
              <a:spLocks/>
            </p:cNvSpPr>
            <p:nvPr/>
          </p:nvSpPr>
          <p:spPr bwMode="auto">
            <a:xfrm>
              <a:off x="5569" y="3318"/>
              <a:ext cx="35" cy="19"/>
            </a:xfrm>
            <a:custGeom>
              <a:avLst/>
              <a:gdLst>
                <a:gd name="T0" fmla="*/ 5 w 70"/>
                <a:gd name="T1" fmla="*/ 3 h 38"/>
                <a:gd name="T2" fmla="*/ 4 w 70"/>
                <a:gd name="T3" fmla="*/ 3 h 38"/>
                <a:gd name="T4" fmla="*/ 4 w 70"/>
                <a:gd name="T5" fmla="*/ 3 h 38"/>
                <a:gd name="T6" fmla="*/ 3 w 70"/>
                <a:gd name="T7" fmla="*/ 2 h 38"/>
                <a:gd name="T8" fmla="*/ 2 w 70"/>
                <a:gd name="T9" fmla="*/ 2 h 38"/>
                <a:gd name="T10" fmla="*/ 1 w 70"/>
                <a:gd name="T11" fmla="*/ 1 h 38"/>
                <a:gd name="T12" fmla="*/ 1 w 70"/>
                <a:gd name="T13" fmla="*/ 1 h 38"/>
                <a:gd name="T14" fmla="*/ 0 w 70"/>
                <a:gd name="T15" fmla="*/ 1 h 38"/>
                <a:gd name="T16" fmla="*/ 1 w 70"/>
                <a:gd name="T17" fmla="*/ 1 h 38"/>
                <a:gd name="T18" fmla="*/ 1 w 70"/>
                <a:gd name="T19" fmla="*/ 0 h 38"/>
                <a:gd name="T20" fmla="*/ 2 w 70"/>
                <a:gd name="T21" fmla="*/ 1 h 38"/>
                <a:gd name="T22" fmla="*/ 2 w 70"/>
                <a:gd name="T23" fmla="*/ 1 h 38"/>
                <a:gd name="T24" fmla="*/ 3 w 70"/>
                <a:gd name="T25" fmla="*/ 1 h 38"/>
                <a:gd name="T26" fmla="*/ 3 w 70"/>
                <a:gd name="T27" fmla="*/ 2 h 38"/>
                <a:gd name="T28" fmla="*/ 4 w 70"/>
                <a:gd name="T29" fmla="*/ 2 h 38"/>
                <a:gd name="T30" fmla="*/ 4 w 70"/>
                <a:gd name="T31" fmla="*/ 3 h 38"/>
                <a:gd name="T32" fmla="*/ 5 w 70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38">
                  <a:moveTo>
                    <a:pt x="70" y="38"/>
                  </a:moveTo>
                  <a:lnTo>
                    <a:pt x="64" y="36"/>
                  </a:lnTo>
                  <a:lnTo>
                    <a:pt x="53" y="33"/>
                  </a:lnTo>
                  <a:lnTo>
                    <a:pt x="39" y="28"/>
                  </a:lnTo>
                  <a:lnTo>
                    <a:pt x="26" y="22"/>
                  </a:lnTo>
                  <a:lnTo>
                    <a:pt x="13" y="16"/>
                  </a:lnTo>
                  <a:lnTo>
                    <a:pt x="4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9" y="0"/>
                  </a:lnTo>
                  <a:lnTo>
                    <a:pt x="17" y="3"/>
                  </a:lnTo>
                  <a:lnTo>
                    <a:pt x="26" y="7"/>
                  </a:lnTo>
                  <a:lnTo>
                    <a:pt x="37" y="13"/>
                  </a:lnTo>
                  <a:lnTo>
                    <a:pt x="47" y="21"/>
                  </a:lnTo>
                  <a:lnTo>
                    <a:pt x="56" y="29"/>
                  </a:lnTo>
                  <a:lnTo>
                    <a:pt x="64" y="34"/>
                  </a:lnTo>
                  <a:lnTo>
                    <a:pt x="70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6" name="Freeform 432"/>
            <p:cNvSpPr>
              <a:spLocks/>
            </p:cNvSpPr>
            <p:nvPr/>
          </p:nvSpPr>
          <p:spPr bwMode="auto">
            <a:xfrm>
              <a:off x="5605" y="3316"/>
              <a:ext cx="18" cy="22"/>
            </a:xfrm>
            <a:custGeom>
              <a:avLst/>
              <a:gdLst>
                <a:gd name="T0" fmla="*/ 0 w 36"/>
                <a:gd name="T1" fmla="*/ 3 h 44"/>
                <a:gd name="T2" fmla="*/ 1 w 36"/>
                <a:gd name="T3" fmla="*/ 3 h 44"/>
                <a:gd name="T4" fmla="*/ 2 w 36"/>
                <a:gd name="T5" fmla="*/ 2 h 44"/>
                <a:gd name="T6" fmla="*/ 3 w 36"/>
                <a:gd name="T7" fmla="*/ 1 h 44"/>
                <a:gd name="T8" fmla="*/ 3 w 36"/>
                <a:gd name="T9" fmla="*/ 0 h 44"/>
                <a:gd name="T10" fmla="*/ 2 w 36"/>
                <a:gd name="T11" fmla="*/ 1 h 44"/>
                <a:gd name="T12" fmla="*/ 1 w 36"/>
                <a:gd name="T13" fmla="*/ 1 h 44"/>
                <a:gd name="T14" fmla="*/ 1 w 36"/>
                <a:gd name="T15" fmla="*/ 2 h 44"/>
                <a:gd name="T16" fmla="*/ 0 w 36"/>
                <a:gd name="T17" fmla="*/ 3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44">
                  <a:moveTo>
                    <a:pt x="0" y="44"/>
                  </a:moveTo>
                  <a:lnTo>
                    <a:pt x="10" y="35"/>
                  </a:lnTo>
                  <a:lnTo>
                    <a:pt x="25" y="22"/>
                  </a:lnTo>
                  <a:lnTo>
                    <a:pt x="36" y="9"/>
                  </a:lnTo>
                  <a:lnTo>
                    <a:pt x="34" y="0"/>
                  </a:lnTo>
                  <a:lnTo>
                    <a:pt x="23" y="2"/>
                  </a:lnTo>
                  <a:lnTo>
                    <a:pt x="14" y="15"/>
                  </a:lnTo>
                  <a:lnTo>
                    <a:pt x="6" y="3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7" name="Freeform 433"/>
            <p:cNvSpPr>
              <a:spLocks/>
            </p:cNvSpPr>
            <p:nvPr/>
          </p:nvSpPr>
          <p:spPr bwMode="auto">
            <a:xfrm>
              <a:off x="5592" y="3308"/>
              <a:ext cx="10" cy="25"/>
            </a:xfrm>
            <a:custGeom>
              <a:avLst/>
              <a:gdLst>
                <a:gd name="T0" fmla="*/ 1 w 21"/>
                <a:gd name="T1" fmla="*/ 4 h 50"/>
                <a:gd name="T2" fmla="*/ 1 w 21"/>
                <a:gd name="T3" fmla="*/ 3 h 50"/>
                <a:gd name="T4" fmla="*/ 1 w 21"/>
                <a:gd name="T5" fmla="*/ 2 h 50"/>
                <a:gd name="T6" fmla="*/ 1 w 21"/>
                <a:gd name="T7" fmla="*/ 1 h 50"/>
                <a:gd name="T8" fmla="*/ 0 w 21"/>
                <a:gd name="T9" fmla="*/ 0 h 50"/>
                <a:gd name="T10" fmla="*/ 0 w 21"/>
                <a:gd name="T11" fmla="*/ 1 h 50"/>
                <a:gd name="T12" fmla="*/ 0 w 21"/>
                <a:gd name="T13" fmla="*/ 2 h 50"/>
                <a:gd name="T14" fmla="*/ 0 w 21"/>
                <a:gd name="T15" fmla="*/ 3 h 50"/>
                <a:gd name="T16" fmla="*/ 1 w 21"/>
                <a:gd name="T17" fmla="*/ 4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0">
                  <a:moveTo>
                    <a:pt x="21" y="50"/>
                  </a:moveTo>
                  <a:lnTo>
                    <a:pt x="21" y="40"/>
                  </a:lnTo>
                  <a:lnTo>
                    <a:pt x="21" y="24"/>
                  </a:lnTo>
                  <a:lnTo>
                    <a:pt x="17" y="7"/>
                  </a:lnTo>
                  <a:lnTo>
                    <a:pt x="8" y="0"/>
                  </a:lnTo>
                  <a:lnTo>
                    <a:pt x="0" y="6"/>
                  </a:lnTo>
                  <a:lnTo>
                    <a:pt x="6" y="22"/>
                  </a:lnTo>
                  <a:lnTo>
                    <a:pt x="13" y="38"/>
                  </a:lnTo>
                  <a:lnTo>
                    <a:pt x="21" y="5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8" name="Freeform 434"/>
            <p:cNvSpPr>
              <a:spLocks/>
            </p:cNvSpPr>
            <p:nvPr/>
          </p:nvSpPr>
          <p:spPr bwMode="auto">
            <a:xfrm>
              <a:off x="5611" y="3323"/>
              <a:ext cx="34" cy="22"/>
            </a:xfrm>
            <a:custGeom>
              <a:avLst/>
              <a:gdLst>
                <a:gd name="T0" fmla="*/ 0 w 68"/>
                <a:gd name="T1" fmla="*/ 2 h 45"/>
                <a:gd name="T2" fmla="*/ 1 w 68"/>
                <a:gd name="T3" fmla="*/ 2 h 45"/>
                <a:gd name="T4" fmla="*/ 1 w 68"/>
                <a:gd name="T5" fmla="*/ 2 h 45"/>
                <a:gd name="T6" fmla="*/ 2 w 68"/>
                <a:gd name="T7" fmla="*/ 1 h 45"/>
                <a:gd name="T8" fmla="*/ 3 w 68"/>
                <a:gd name="T9" fmla="*/ 1 h 45"/>
                <a:gd name="T10" fmla="*/ 3 w 68"/>
                <a:gd name="T11" fmla="*/ 0 h 45"/>
                <a:gd name="T12" fmla="*/ 4 w 68"/>
                <a:gd name="T13" fmla="*/ 0 h 45"/>
                <a:gd name="T14" fmla="*/ 4 w 68"/>
                <a:gd name="T15" fmla="*/ 0 h 45"/>
                <a:gd name="T16" fmla="*/ 5 w 68"/>
                <a:gd name="T17" fmla="*/ 0 h 45"/>
                <a:gd name="T18" fmla="*/ 5 w 68"/>
                <a:gd name="T19" fmla="*/ 0 h 45"/>
                <a:gd name="T20" fmla="*/ 4 w 68"/>
                <a:gd name="T21" fmla="*/ 0 h 45"/>
                <a:gd name="T22" fmla="*/ 4 w 68"/>
                <a:gd name="T23" fmla="*/ 1 h 45"/>
                <a:gd name="T24" fmla="*/ 3 w 68"/>
                <a:gd name="T25" fmla="*/ 1 h 45"/>
                <a:gd name="T26" fmla="*/ 2 w 68"/>
                <a:gd name="T27" fmla="*/ 1 h 45"/>
                <a:gd name="T28" fmla="*/ 2 w 68"/>
                <a:gd name="T29" fmla="*/ 2 h 45"/>
                <a:gd name="T30" fmla="*/ 1 w 68"/>
                <a:gd name="T31" fmla="*/ 2 h 45"/>
                <a:gd name="T32" fmla="*/ 0 w 68"/>
                <a:gd name="T33" fmla="*/ 2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5">
                  <a:moveTo>
                    <a:pt x="0" y="45"/>
                  </a:moveTo>
                  <a:lnTo>
                    <a:pt x="5" y="39"/>
                  </a:lnTo>
                  <a:lnTo>
                    <a:pt x="15" y="32"/>
                  </a:lnTo>
                  <a:lnTo>
                    <a:pt x="24" y="23"/>
                  </a:lnTo>
                  <a:lnTo>
                    <a:pt x="34" y="16"/>
                  </a:lnTo>
                  <a:lnTo>
                    <a:pt x="45" y="8"/>
                  </a:lnTo>
                  <a:lnTo>
                    <a:pt x="54" y="4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68" y="5"/>
                  </a:lnTo>
                  <a:lnTo>
                    <a:pt x="62" y="10"/>
                  </a:lnTo>
                  <a:lnTo>
                    <a:pt x="53" y="17"/>
                  </a:lnTo>
                  <a:lnTo>
                    <a:pt x="41" y="23"/>
                  </a:lnTo>
                  <a:lnTo>
                    <a:pt x="28" y="31"/>
                  </a:lnTo>
                  <a:lnTo>
                    <a:pt x="17" y="36"/>
                  </a:lnTo>
                  <a:lnTo>
                    <a:pt x="5" y="4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19" name="Freeform 435"/>
            <p:cNvSpPr>
              <a:spLocks/>
            </p:cNvSpPr>
            <p:nvPr/>
          </p:nvSpPr>
          <p:spPr bwMode="auto">
            <a:xfrm>
              <a:off x="5580" y="3460"/>
              <a:ext cx="55" cy="7"/>
            </a:xfrm>
            <a:custGeom>
              <a:avLst/>
              <a:gdLst>
                <a:gd name="T0" fmla="*/ 0 w 112"/>
                <a:gd name="T1" fmla="*/ 1 h 14"/>
                <a:gd name="T2" fmla="*/ 0 w 112"/>
                <a:gd name="T3" fmla="*/ 1 h 14"/>
                <a:gd name="T4" fmla="*/ 1 w 112"/>
                <a:gd name="T5" fmla="*/ 1 h 14"/>
                <a:gd name="T6" fmla="*/ 3 w 112"/>
                <a:gd name="T7" fmla="*/ 0 h 14"/>
                <a:gd name="T8" fmla="*/ 4 w 112"/>
                <a:gd name="T9" fmla="*/ 0 h 14"/>
                <a:gd name="T10" fmla="*/ 5 w 112"/>
                <a:gd name="T11" fmla="*/ 1 h 14"/>
                <a:gd name="T12" fmla="*/ 6 w 112"/>
                <a:gd name="T13" fmla="*/ 1 h 14"/>
                <a:gd name="T14" fmla="*/ 6 w 112"/>
                <a:gd name="T15" fmla="*/ 1 h 14"/>
                <a:gd name="T16" fmla="*/ 6 w 112"/>
                <a:gd name="T17" fmla="*/ 1 h 14"/>
                <a:gd name="T18" fmla="*/ 6 w 112"/>
                <a:gd name="T19" fmla="*/ 1 h 14"/>
                <a:gd name="T20" fmla="*/ 6 w 112"/>
                <a:gd name="T21" fmla="*/ 1 h 14"/>
                <a:gd name="T22" fmla="*/ 5 w 112"/>
                <a:gd name="T23" fmla="*/ 1 h 14"/>
                <a:gd name="T24" fmla="*/ 4 w 112"/>
                <a:gd name="T25" fmla="*/ 1 h 14"/>
                <a:gd name="T26" fmla="*/ 3 w 112"/>
                <a:gd name="T27" fmla="*/ 1 h 14"/>
                <a:gd name="T28" fmla="*/ 1 w 112"/>
                <a:gd name="T29" fmla="*/ 1 h 14"/>
                <a:gd name="T30" fmla="*/ 0 w 112"/>
                <a:gd name="T31" fmla="*/ 1 h 14"/>
                <a:gd name="T32" fmla="*/ 0 w 1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14">
                  <a:moveTo>
                    <a:pt x="0" y="3"/>
                  </a:moveTo>
                  <a:lnTo>
                    <a:pt x="14" y="1"/>
                  </a:lnTo>
                  <a:lnTo>
                    <a:pt x="29" y="1"/>
                  </a:lnTo>
                  <a:lnTo>
                    <a:pt x="48" y="0"/>
                  </a:lnTo>
                  <a:lnTo>
                    <a:pt x="66" y="0"/>
                  </a:lnTo>
                  <a:lnTo>
                    <a:pt x="83" y="1"/>
                  </a:lnTo>
                  <a:lnTo>
                    <a:pt x="97" y="4"/>
                  </a:lnTo>
                  <a:lnTo>
                    <a:pt x="108" y="6"/>
                  </a:lnTo>
                  <a:lnTo>
                    <a:pt x="112" y="10"/>
                  </a:lnTo>
                  <a:lnTo>
                    <a:pt x="108" y="13"/>
                  </a:lnTo>
                  <a:lnTo>
                    <a:pt x="99" y="14"/>
                  </a:lnTo>
                  <a:lnTo>
                    <a:pt x="85" y="13"/>
                  </a:lnTo>
                  <a:lnTo>
                    <a:pt x="68" y="11"/>
                  </a:lnTo>
                  <a:lnTo>
                    <a:pt x="50" y="8"/>
                  </a:lnTo>
                  <a:lnTo>
                    <a:pt x="31" y="6"/>
                  </a:lnTo>
                  <a:lnTo>
                    <a:pt x="14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0" name="Freeform 436"/>
            <p:cNvSpPr>
              <a:spLocks/>
            </p:cNvSpPr>
            <p:nvPr/>
          </p:nvSpPr>
          <p:spPr bwMode="auto">
            <a:xfrm>
              <a:off x="5572" y="3468"/>
              <a:ext cx="53" cy="12"/>
            </a:xfrm>
            <a:custGeom>
              <a:avLst/>
              <a:gdLst>
                <a:gd name="T0" fmla="*/ 0 w 106"/>
                <a:gd name="T1" fmla="*/ 0 h 22"/>
                <a:gd name="T2" fmla="*/ 1 w 106"/>
                <a:gd name="T3" fmla="*/ 0 h 22"/>
                <a:gd name="T4" fmla="*/ 2 w 106"/>
                <a:gd name="T5" fmla="*/ 1 h 22"/>
                <a:gd name="T6" fmla="*/ 3 w 106"/>
                <a:gd name="T7" fmla="*/ 1 h 22"/>
                <a:gd name="T8" fmla="*/ 4 w 106"/>
                <a:gd name="T9" fmla="*/ 1 h 22"/>
                <a:gd name="T10" fmla="*/ 5 w 106"/>
                <a:gd name="T11" fmla="*/ 1 h 22"/>
                <a:gd name="T12" fmla="*/ 6 w 106"/>
                <a:gd name="T13" fmla="*/ 1 h 22"/>
                <a:gd name="T14" fmla="*/ 7 w 106"/>
                <a:gd name="T15" fmla="*/ 1 h 22"/>
                <a:gd name="T16" fmla="*/ 7 w 106"/>
                <a:gd name="T17" fmla="*/ 2 h 22"/>
                <a:gd name="T18" fmla="*/ 7 w 106"/>
                <a:gd name="T19" fmla="*/ 2 h 22"/>
                <a:gd name="T20" fmla="*/ 6 w 106"/>
                <a:gd name="T21" fmla="*/ 2 h 22"/>
                <a:gd name="T22" fmla="*/ 5 w 106"/>
                <a:gd name="T23" fmla="*/ 2 h 22"/>
                <a:gd name="T24" fmla="*/ 4 w 106"/>
                <a:gd name="T25" fmla="*/ 2 h 22"/>
                <a:gd name="T26" fmla="*/ 3 w 106"/>
                <a:gd name="T27" fmla="*/ 1 h 22"/>
                <a:gd name="T28" fmla="*/ 2 w 106"/>
                <a:gd name="T29" fmla="*/ 1 h 22"/>
                <a:gd name="T30" fmla="*/ 1 w 106"/>
                <a:gd name="T31" fmla="*/ 1 h 22"/>
                <a:gd name="T32" fmla="*/ 0 w 106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" h="22">
                  <a:moveTo>
                    <a:pt x="0" y="0"/>
                  </a:moveTo>
                  <a:lnTo>
                    <a:pt x="12" y="0"/>
                  </a:lnTo>
                  <a:lnTo>
                    <a:pt x="25" y="1"/>
                  </a:lnTo>
                  <a:lnTo>
                    <a:pt x="42" y="3"/>
                  </a:lnTo>
                  <a:lnTo>
                    <a:pt x="61" y="5"/>
                  </a:lnTo>
                  <a:lnTo>
                    <a:pt x="78" y="7"/>
                  </a:lnTo>
                  <a:lnTo>
                    <a:pt x="91" y="12"/>
                  </a:lnTo>
                  <a:lnTo>
                    <a:pt x="102" y="15"/>
                  </a:lnTo>
                  <a:lnTo>
                    <a:pt x="106" y="19"/>
                  </a:lnTo>
                  <a:lnTo>
                    <a:pt x="102" y="22"/>
                  </a:lnTo>
                  <a:lnTo>
                    <a:pt x="93" y="22"/>
                  </a:lnTo>
                  <a:lnTo>
                    <a:pt x="78" y="20"/>
                  </a:lnTo>
                  <a:lnTo>
                    <a:pt x="59" y="16"/>
                  </a:lnTo>
                  <a:lnTo>
                    <a:pt x="40" y="12"/>
                  </a:lnTo>
                  <a:lnTo>
                    <a:pt x="23" y="6"/>
                  </a:lnTo>
                  <a:lnTo>
                    <a:pt x="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1" name="Freeform 437"/>
            <p:cNvSpPr>
              <a:spLocks/>
            </p:cNvSpPr>
            <p:nvPr/>
          </p:nvSpPr>
          <p:spPr bwMode="auto">
            <a:xfrm>
              <a:off x="5599" y="3444"/>
              <a:ext cx="51" cy="7"/>
            </a:xfrm>
            <a:custGeom>
              <a:avLst/>
              <a:gdLst>
                <a:gd name="T0" fmla="*/ 0 w 104"/>
                <a:gd name="T1" fmla="*/ 1 h 14"/>
                <a:gd name="T2" fmla="*/ 0 w 104"/>
                <a:gd name="T3" fmla="*/ 1 h 14"/>
                <a:gd name="T4" fmla="*/ 0 w 104"/>
                <a:gd name="T5" fmla="*/ 1 h 14"/>
                <a:gd name="T6" fmla="*/ 1 w 104"/>
                <a:gd name="T7" fmla="*/ 1 h 14"/>
                <a:gd name="T8" fmla="*/ 3 w 104"/>
                <a:gd name="T9" fmla="*/ 0 h 14"/>
                <a:gd name="T10" fmla="*/ 4 w 104"/>
                <a:gd name="T11" fmla="*/ 1 h 14"/>
                <a:gd name="T12" fmla="*/ 5 w 104"/>
                <a:gd name="T13" fmla="*/ 1 h 14"/>
                <a:gd name="T14" fmla="*/ 5 w 104"/>
                <a:gd name="T15" fmla="*/ 1 h 14"/>
                <a:gd name="T16" fmla="*/ 6 w 104"/>
                <a:gd name="T17" fmla="*/ 1 h 14"/>
                <a:gd name="T18" fmla="*/ 6 w 104"/>
                <a:gd name="T19" fmla="*/ 1 h 14"/>
                <a:gd name="T20" fmla="*/ 5 w 104"/>
                <a:gd name="T21" fmla="*/ 1 h 14"/>
                <a:gd name="T22" fmla="*/ 5 w 104"/>
                <a:gd name="T23" fmla="*/ 1 h 14"/>
                <a:gd name="T24" fmla="*/ 4 w 104"/>
                <a:gd name="T25" fmla="*/ 1 h 14"/>
                <a:gd name="T26" fmla="*/ 3 w 104"/>
                <a:gd name="T27" fmla="*/ 1 h 14"/>
                <a:gd name="T28" fmla="*/ 1 w 104"/>
                <a:gd name="T29" fmla="*/ 1 h 14"/>
                <a:gd name="T30" fmla="*/ 0 w 104"/>
                <a:gd name="T31" fmla="*/ 1 h 14"/>
                <a:gd name="T32" fmla="*/ 0 w 104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14">
                  <a:moveTo>
                    <a:pt x="0" y="6"/>
                  </a:moveTo>
                  <a:lnTo>
                    <a:pt x="4" y="4"/>
                  </a:lnTo>
                  <a:lnTo>
                    <a:pt x="15" y="2"/>
                  </a:lnTo>
                  <a:lnTo>
                    <a:pt x="30" y="1"/>
                  </a:lnTo>
                  <a:lnTo>
                    <a:pt x="49" y="0"/>
                  </a:lnTo>
                  <a:lnTo>
                    <a:pt x="66" y="1"/>
                  </a:lnTo>
                  <a:lnTo>
                    <a:pt x="83" y="2"/>
                  </a:lnTo>
                  <a:lnTo>
                    <a:pt x="96" y="4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96" y="14"/>
                  </a:lnTo>
                  <a:lnTo>
                    <a:pt x="83" y="13"/>
                  </a:lnTo>
                  <a:lnTo>
                    <a:pt x="66" y="12"/>
                  </a:lnTo>
                  <a:lnTo>
                    <a:pt x="49" y="10"/>
                  </a:lnTo>
                  <a:lnTo>
                    <a:pt x="30" y="8"/>
                  </a:lnTo>
                  <a:lnTo>
                    <a:pt x="13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2" name="Freeform 438"/>
            <p:cNvSpPr>
              <a:spLocks/>
            </p:cNvSpPr>
            <p:nvPr/>
          </p:nvSpPr>
          <p:spPr bwMode="auto">
            <a:xfrm>
              <a:off x="5605" y="3426"/>
              <a:ext cx="61" cy="10"/>
            </a:xfrm>
            <a:custGeom>
              <a:avLst/>
              <a:gdLst>
                <a:gd name="T0" fmla="*/ 0 w 123"/>
                <a:gd name="T1" fmla="*/ 2 h 19"/>
                <a:gd name="T2" fmla="*/ 0 w 123"/>
                <a:gd name="T3" fmla="*/ 1 h 19"/>
                <a:gd name="T4" fmla="*/ 1 w 123"/>
                <a:gd name="T5" fmla="*/ 1 h 19"/>
                <a:gd name="T6" fmla="*/ 3 w 123"/>
                <a:gd name="T7" fmla="*/ 1 h 19"/>
                <a:gd name="T8" fmla="*/ 4 w 123"/>
                <a:gd name="T9" fmla="*/ 1 h 19"/>
                <a:gd name="T10" fmla="*/ 5 w 123"/>
                <a:gd name="T11" fmla="*/ 1 h 19"/>
                <a:gd name="T12" fmla="*/ 6 w 123"/>
                <a:gd name="T13" fmla="*/ 0 h 19"/>
                <a:gd name="T14" fmla="*/ 7 w 123"/>
                <a:gd name="T15" fmla="*/ 1 h 19"/>
                <a:gd name="T16" fmla="*/ 7 w 123"/>
                <a:gd name="T17" fmla="*/ 1 h 19"/>
                <a:gd name="T18" fmla="*/ 7 w 123"/>
                <a:gd name="T19" fmla="*/ 1 h 19"/>
                <a:gd name="T20" fmla="*/ 6 w 123"/>
                <a:gd name="T21" fmla="*/ 1 h 19"/>
                <a:gd name="T22" fmla="*/ 5 w 123"/>
                <a:gd name="T23" fmla="*/ 1 h 19"/>
                <a:gd name="T24" fmla="*/ 4 w 123"/>
                <a:gd name="T25" fmla="*/ 1 h 19"/>
                <a:gd name="T26" fmla="*/ 3 w 123"/>
                <a:gd name="T27" fmla="*/ 1 h 19"/>
                <a:gd name="T28" fmla="*/ 1 w 123"/>
                <a:gd name="T29" fmla="*/ 2 h 19"/>
                <a:gd name="T30" fmla="*/ 0 w 123"/>
                <a:gd name="T31" fmla="*/ 2 h 19"/>
                <a:gd name="T32" fmla="*/ 0 w 123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3" h="19">
                  <a:moveTo>
                    <a:pt x="0" y="19"/>
                  </a:moveTo>
                  <a:lnTo>
                    <a:pt x="14" y="15"/>
                  </a:lnTo>
                  <a:lnTo>
                    <a:pt x="31" y="11"/>
                  </a:lnTo>
                  <a:lnTo>
                    <a:pt x="49" y="6"/>
                  </a:lnTo>
                  <a:lnTo>
                    <a:pt x="70" y="3"/>
                  </a:lnTo>
                  <a:lnTo>
                    <a:pt x="89" y="1"/>
                  </a:lnTo>
                  <a:lnTo>
                    <a:pt x="106" y="0"/>
                  </a:lnTo>
                  <a:lnTo>
                    <a:pt x="117" y="1"/>
                  </a:lnTo>
                  <a:lnTo>
                    <a:pt x="123" y="5"/>
                  </a:lnTo>
                  <a:lnTo>
                    <a:pt x="119" y="10"/>
                  </a:lnTo>
                  <a:lnTo>
                    <a:pt x="110" y="13"/>
                  </a:lnTo>
                  <a:lnTo>
                    <a:pt x="93" y="15"/>
                  </a:lnTo>
                  <a:lnTo>
                    <a:pt x="72" y="15"/>
                  </a:lnTo>
                  <a:lnTo>
                    <a:pt x="51" y="16"/>
                  </a:lnTo>
                  <a:lnTo>
                    <a:pt x="31" y="17"/>
                  </a:lnTo>
                  <a:lnTo>
                    <a:pt x="14" y="1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3" name="Freeform 439"/>
            <p:cNvSpPr>
              <a:spLocks/>
            </p:cNvSpPr>
            <p:nvPr/>
          </p:nvSpPr>
          <p:spPr bwMode="auto">
            <a:xfrm>
              <a:off x="5616" y="3409"/>
              <a:ext cx="67" cy="11"/>
            </a:xfrm>
            <a:custGeom>
              <a:avLst/>
              <a:gdLst>
                <a:gd name="T0" fmla="*/ 0 w 134"/>
                <a:gd name="T1" fmla="*/ 1 h 23"/>
                <a:gd name="T2" fmla="*/ 1 w 134"/>
                <a:gd name="T3" fmla="*/ 1 h 23"/>
                <a:gd name="T4" fmla="*/ 2 w 134"/>
                <a:gd name="T5" fmla="*/ 0 h 23"/>
                <a:gd name="T6" fmla="*/ 4 w 134"/>
                <a:gd name="T7" fmla="*/ 0 h 23"/>
                <a:gd name="T8" fmla="*/ 5 w 134"/>
                <a:gd name="T9" fmla="*/ 0 h 23"/>
                <a:gd name="T10" fmla="*/ 7 w 134"/>
                <a:gd name="T11" fmla="*/ 0 h 23"/>
                <a:gd name="T12" fmla="*/ 8 w 134"/>
                <a:gd name="T13" fmla="*/ 0 h 23"/>
                <a:gd name="T14" fmla="*/ 9 w 134"/>
                <a:gd name="T15" fmla="*/ 0 h 23"/>
                <a:gd name="T16" fmla="*/ 9 w 134"/>
                <a:gd name="T17" fmla="*/ 0 h 23"/>
                <a:gd name="T18" fmla="*/ 8 w 134"/>
                <a:gd name="T19" fmla="*/ 0 h 23"/>
                <a:gd name="T20" fmla="*/ 8 w 134"/>
                <a:gd name="T21" fmla="*/ 0 h 23"/>
                <a:gd name="T22" fmla="*/ 6 w 134"/>
                <a:gd name="T23" fmla="*/ 0 h 23"/>
                <a:gd name="T24" fmla="*/ 5 w 134"/>
                <a:gd name="T25" fmla="*/ 1 h 23"/>
                <a:gd name="T26" fmla="*/ 3 w 134"/>
                <a:gd name="T27" fmla="*/ 1 h 23"/>
                <a:gd name="T28" fmla="*/ 2 w 134"/>
                <a:gd name="T29" fmla="*/ 1 h 23"/>
                <a:gd name="T30" fmla="*/ 1 w 134"/>
                <a:gd name="T31" fmla="*/ 1 h 23"/>
                <a:gd name="T32" fmla="*/ 0 w 13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23">
                  <a:moveTo>
                    <a:pt x="0" y="23"/>
                  </a:moveTo>
                  <a:lnTo>
                    <a:pt x="13" y="20"/>
                  </a:lnTo>
                  <a:lnTo>
                    <a:pt x="32" y="15"/>
                  </a:lnTo>
                  <a:lnTo>
                    <a:pt x="55" y="10"/>
                  </a:lnTo>
                  <a:lnTo>
                    <a:pt x="77" y="6"/>
                  </a:lnTo>
                  <a:lnTo>
                    <a:pt x="100" y="2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34" y="4"/>
                  </a:lnTo>
                  <a:lnTo>
                    <a:pt x="128" y="10"/>
                  </a:lnTo>
                  <a:lnTo>
                    <a:pt x="113" y="13"/>
                  </a:lnTo>
                  <a:lnTo>
                    <a:pt x="94" y="15"/>
                  </a:lnTo>
                  <a:lnTo>
                    <a:pt x="72" y="18"/>
                  </a:lnTo>
                  <a:lnTo>
                    <a:pt x="47" y="20"/>
                  </a:lnTo>
                  <a:lnTo>
                    <a:pt x="27" y="21"/>
                  </a:lnTo>
                  <a:lnTo>
                    <a:pt x="10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4" name="Freeform 440"/>
            <p:cNvSpPr>
              <a:spLocks/>
            </p:cNvSpPr>
            <p:nvPr/>
          </p:nvSpPr>
          <p:spPr bwMode="auto">
            <a:xfrm>
              <a:off x="5617" y="3372"/>
              <a:ext cx="71" cy="19"/>
            </a:xfrm>
            <a:custGeom>
              <a:avLst/>
              <a:gdLst>
                <a:gd name="T0" fmla="*/ 0 w 141"/>
                <a:gd name="T1" fmla="*/ 2 h 39"/>
                <a:gd name="T2" fmla="*/ 1 w 141"/>
                <a:gd name="T3" fmla="*/ 2 h 39"/>
                <a:gd name="T4" fmla="*/ 2 w 141"/>
                <a:gd name="T5" fmla="*/ 1 h 39"/>
                <a:gd name="T6" fmla="*/ 4 w 141"/>
                <a:gd name="T7" fmla="*/ 1 h 39"/>
                <a:gd name="T8" fmla="*/ 5 w 141"/>
                <a:gd name="T9" fmla="*/ 0 h 39"/>
                <a:gd name="T10" fmla="*/ 7 w 141"/>
                <a:gd name="T11" fmla="*/ 0 h 39"/>
                <a:gd name="T12" fmla="*/ 8 w 141"/>
                <a:gd name="T13" fmla="*/ 0 h 39"/>
                <a:gd name="T14" fmla="*/ 9 w 141"/>
                <a:gd name="T15" fmla="*/ 0 h 39"/>
                <a:gd name="T16" fmla="*/ 9 w 141"/>
                <a:gd name="T17" fmla="*/ 0 h 39"/>
                <a:gd name="T18" fmla="*/ 9 w 141"/>
                <a:gd name="T19" fmla="*/ 0 h 39"/>
                <a:gd name="T20" fmla="*/ 8 w 141"/>
                <a:gd name="T21" fmla="*/ 0 h 39"/>
                <a:gd name="T22" fmla="*/ 7 w 141"/>
                <a:gd name="T23" fmla="*/ 1 h 39"/>
                <a:gd name="T24" fmla="*/ 5 w 141"/>
                <a:gd name="T25" fmla="*/ 1 h 39"/>
                <a:gd name="T26" fmla="*/ 4 w 141"/>
                <a:gd name="T27" fmla="*/ 1 h 39"/>
                <a:gd name="T28" fmla="*/ 2 w 141"/>
                <a:gd name="T29" fmla="*/ 1 h 39"/>
                <a:gd name="T30" fmla="*/ 1 w 141"/>
                <a:gd name="T31" fmla="*/ 2 h 39"/>
                <a:gd name="T32" fmla="*/ 0 w 141"/>
                <a:gd name="T33" fmla="*/ 2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1" h="39">
                  <a:moveTo>
                    <a:pt x="0" y="39"/>
                  </a:moveTo>
                  <a:lnTo>
                    <a:pt x="13" y="33"/>
                  </a:lnTo>
                  <a:lnTo>
                    <a:pt x="32" y="25"/>
                  </a:lnTo>
                  <a:lnTo>
                    <a:pt x="53" y="17"/>
                  </a:lnTo>
                  <a:lnTo>
                    <a:pt x="77" y="10"/>
                  </a:lnTo>
                  <a:lnTo>
                    <a:pt x="100" y="4"/>
                  </a:lnTo>
                  <a:lnTo>
                    <a:pt x="119" y="1"/>
                  </a:lnTo>
                  <a:lnTo>
                    <a:pt x="134" y="0"/>
                  </a:lnTo>
                  <a:lnTo>
                    <a:pt x="141" y="2"/>
                  </a:lnTo>
                  <a:lnTo>
                    <a:pt x="139" y="7"/>
                  </a:lnTo>
                  <a:lnTo>
                    <a:pt x="124" y="11"/>
                  </a:lnTo>
                  <a:lnTo>
                    <a:pt x="104" y="16"/>
                  </a:lnTo>
                  <a:lnTo>
                    <a:pt x="79" y="21"/>
                  </a:lnTo>
                  <a:lnTo>
                    <a:pt x="53" y="25"/>
                  </a:lnTo>
                  <a:lnTo>
                    <a:pt x="28" y="31"/>
                  </a:lnTo>
                  <a:lnTo>
                    <a:pt x="9" y="3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5" name="Freeform 441"/>
            <p:cNvSpPr>
              <a:spLocks/>
            </p:cNvSpPr>
            <p:nvPr/>
          </p:nvSpPr>
          <p:spPr bwMode="auto">
            <a:xfrm>
              <a:off x="5612" y="3336"/>
              <a:ext cx="66" cy="23"/>
            </a:xfrm>
            <a:custGeom>
              <a:avLst/>
              <a:gdLst>
                <a:gd name="T0" fmla="*/ 0 w 132"/>
                <a:gd name="T1" fmla="*/ 2 h 47"/>
                <a:gd name="T2" fmla="*/ 1 w 132"/>
                <a:gd name="T3" fmla="*/ 2 h 47"/>
                <a:gd name="T4" fmla="*/ 2 w 132"/>
                <a:gd name="T5" fmla="*/ 2 h 47"/>
                <a:gd name="T6" fmla="*/ 4 w 132"/>
                <a:gd name="T7" fmla="*/ 1 h 47"/>
                <a:gd name="T8" fmla="*/ 5 w 132"/>
                <a:gd name="T9" fmla="*/ 0 h 47"/>
                <a:gd name="T10" fmla="*/ 6 w 132"/>
                <a:gd name="T11" fmla="*/ 0 h 47"/>
                <a:gd name="T12" fmla="*/ 7 w 132"/>
                <a:gd name="T13" fmla="*/ 0 h 47"/>
                <a:gd name="T14" fmla="*/ 8 w 132"/>
                <a:gd name="T15" fmla="*/ 0 h 47"/>
                <a:gd name="T16" fmla="*/ 9 w 132"/>
                <a:gd name="T17" fmla="*/ 0 h 47"/>
                <a:gd name="T18" fmla="*/ 9 w 132"/>
                <a:gd name="T19" fmla="*/ 0 h 47"/>
                <a:gd name="T20" fmla="*/ 8 w 132"/>
                <a:gd name="T21" fmla="*/ 0 h 47"/>
                <a:gd name="T22" fmla="*/ 7 w 132"/>
                <a:gd name="T23" fmla="*/ 1 h 47"/>
                <a:gd name="T24" fmla="*/ 5 w 132"/>
                <a:gd name="T25" fmla="*/ 1 h 47"/>
                <a:gd name="T26" fmla="*/ 4 w 132"/>
                <a:gd name="T27" fmla="*/ 2 h 47"/>
                <a:gd name="T28" fmla="*/ 2 w 132"/>
                <a:gd name="T29" fmla="*/ 2 h 47"/>
                <a:gd name="T30" fmla="*/ 1 w 132"/>
                <a:gd name="T31" fmla="*/ 2 h 47"/>
                <a:gd name="T32" fmla="*/ 0 w 132"/>
                <a:gd name="T33" fmla="*/ 2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47">
                  <a:moveTo>
                    <a:pt x="0" y="47"/>
                  </a:moveTo>
                  <a:lnTo>
                    <a:pt x="11" y="41"/>
                  </a:lnTo>
                  <a:lnTo>
                    <a:pt x="28" y="33"/>
                  </a:lnTo>
                  <a:lnTo>
                    <a:pt x="49" y="24"/>
                  </a:lnTo>
                  <a:lnTo>
                    <a:pt x="69" y="14"/>
                  </a:lnTo>
                  <a:lnTo>
                    <a:pt x="92" y="8"/>
                  </a:lnTo>
                  <a:lnTo>
                    <a:pt x="111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0" y="8"/>
                  </a:lnTo>
                  <a:lnTo>
                    <a:pt x="117" y="13"/>
                  </a:lnTo>
                  <a:lnTo>
                    <a:pt x="98" y="20"/>
                  </a:lnTo>
                  <a:lnTo>
                    <a:pt x="75" y="26"/>
                  </a:lnTo>
                  <a:lnTo>
                    <a:pt x="49" y="33"/>
                  </a:lnTo>
                  <a:lnTo>
                    <a:pt x="26" y="38"/>
                  </a:lnTo>
                  <a:lnTo>
                    <a:pt x="9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6" name="Freeform 442"/>
            <p:cNvSpPr>
              <a:spLocks/>
            </p:cNvSpPr>
            <p:nvPr/>
          </p:nvSpPr>
          <p:spPr bwMode="auto">
            <a:xfrm>
              <a:off x="5619" y="3386"/>
              <a:ext cx="61" cy="20"/>
            </a:xfrm>
            <a:custGeom>
              <a:avLst/>
              <a:gdLst>
                <a:gd name="T0" fmla="*/ 0 w 120"/>
                <a:gd name="T1" fmla="*/ 2 h 41"/>
                <a:gd name="T2" fmla="*/ 1 w 120"/>
                <a:gd name="T3" fmla="*/ 2 h 41"/>
                <a:gd name="T4" fmla="*/ 2 w 120"/>
                <a:gd name="T5" fmla="*/ 1 h 41"/>
                <a:gd name="T6" fmla="*/ 3 w 120"/>
                <a:gd name="T7" fmla="*/ 1 h 41"/>
                <a:gd name="T8" fmla="*/ 5 w 120"/>
                <a:gd name="T9" fmla="*/ 0 h 41"/>
                <a:gd name="T10" fmla="*/ 6 w 120"/>
                <a:gd name="T11" fmla="*/ 0 h 41"/>
                <a:gd name="T12" fmla="*/ 7 w 120"/>
                <a:gd name="T13" fmla="*/ 0 h 41"/>
                <a:gd name="T14" fmla="*/ 8 w 120"/>
                <a:gd name="T15" fmla="*/ 0 h 41"/>
                <a:gd name="T16" fmla="*/ 8 w 120"/>
                <a:gd name="T17" fmla="*/ 0 h 41"/>
                <a:gd name="T18" fmla="*/ 8 w 120"/>
                <a:gd name="T19" fmla="*/ 0 h 41"/>
                <a:gd name="T20" fmla="*/ 7 w 120"/>
                <a:gd name="T21" fmla="*/ 0 h 41"/>
                <a:gd name="T22" fmla="*/ 6 w 120"/>
                <a:gd name="T23" fmla="*/ 1 h 41"/>
                <a:gd name="T24" fmla="*/ 5 w 120"/>
                <a:gd name="T25" fmla="*/ 1 h 41"/>
                <a:gd name="T26" fmla="*/ 3 w 120"/>
                <a:gd name="T27" fmla="*/ 1 h 41"/>
                <a:gd name="T28" fmla="*/ 2 w 120"/>
                <a:gd name="T29" fmla="*/ 2 h 41"/>
                <a:gd name="T30" fmla="*/ 1 w 120"/>
                <a:gd name="T31" fmla="*/ 2 h 41"/>
                <a:gd name="T32" fmla="*/ 0 w 120"/>
                <a:gd name="T33" fmla="*/ 2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41">
                  <a:moveTo>
                    <a:pt x="0" y="41"/>
                  </a:moveTo>
                  <a:lnTo>
                    <a:pt x="11" y="35"/>
                  </a:lnTo>
                  <a:lnTo>
                    <a:pt x="26" y="28"/>
                  </a:lnTo>
                  <a:lnTo>
                    <a:pt x="45" y="20"/>
                  </a:lnTo>
                  <a:lnTo>
                    <a:pt x="66" y="12"/>
                  </a:lnTo>
                  <a:lnTo>
                    <a:pt x="86" y="6"/>
                  </a:lnTo>
                  <a:lnTo>
                    <a:pt x="103" y="2"/>
                  </a:lnTo>
                  <a:lnTo>
                    <a:pt x="115" y="0"/>
                  </a:lnTo>
                  <a:lnTo>
                    <a:pt x="120" y="4"/>
                  </a:lnTo>
                  <a:lnTo>
                    <a:pt x="117" y="9"/>
                  </a:lnTo>
                  <a:lnTo>
                    <a:pt x="103" y="15"/>
                  </a:lnTo>
                  <a:lnTo>
                    <a:pt x="86" y="20"/>
                  </a:lnTo>
                  <a:lnTo>
                    <a:pt x="66" y="25"/>
                  </a:lnTo>
                  <a:lnTo>
                    <a:pt x="45" y="30"/>
                  </a:lnTo>
                  <a:lnTo>
                    <a:pt x="24" y="34"/>
                  </a:lnTo>
                  <a:lnTo>
                    <a:pt x="9" y="3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7" name="Freeform 443"/>
            <p:cNvSpPr>
              <a:spLocks/>
            </p:cNvSpPr>
            <p:nvPr/>
          </p:nvSpPr>
          <p:spPr bwMode="auto">
            <a:xfrm>
              <a:off x="5538" y="3372"/>
              <a:ext cx="85" cy="32"/>
            </a:xfrm>
            <a:custGeom>
              <a:avLst/>
              <a:gdLst>
                <a:gd name="T0" fmla="*/ 0 w 169"/>
                <a:gd name="T1" fmla="*/ 1 h 64"/>
                <a:gd name="T2" fmla="*/ 1 w 169"/>
                <a:gd name="T3" fmla="*/ 0 h 64"/>
                <a:gd name="T4" fmla="*/ 2 w 169"/>
                <a:gd name="T5" fmla="*/ 1 h 64"/>
                <a:gd name="T6" fmla="*/ 4 w 169"/>
                <a:gd name="T7" fmla="*/ 1 h 64"/>
                <a:gd name="T8" fmla="*/ 6 w 169"/>
                <a:gd name="T9" fmla="*/ 2 h 64"/>
                <a:gd name="T10" fmla="*/ 8 w 169"/>
                <a:gd name="T11" fmla="*/ 2 h 64"/>
                <a:gd name="T12" fmla="*/ 9 w 169"/>
                <a:gd name="T13" fmla="*/ 3 h 64"/>
                <a:gd name="T14" fmla="*/ 10 w 169"/>
                <a:gd name="T15" fmla="*/ 4 h 64"/>
                <a:gd name="T16" fmla="*/ 11 w 169"/>
                <a:gd name="T17" fmla="*/ 4 h 64"/>
                <a:gd name="T18" fmla="*/ 10 w 169"/>
                <a:gd name="T19" fmla="*/ 4 h 64"/>
                <a:gd name="T20" fmla="*/ 9 w 169"/>
                <a:gd name="T21" fmla="*/ 4 h 64"/>
                <a:gd name="T22" fmla="*/ 7 w 169"/>
                <a:gd name="T23" fmla="*/ 3 h 64"/>
                <a:gd name="T24" fmla="*/ 5 w 169"/>
                <a:gd name="T25" fmla="*/ 3 h 64"/>
                <a:gd name="T26" fmla="*/ 3 w 169"/>
                <a:gd name="T27" fmla="*/ 2 h 64"/>
                <a:gd name="T28" fmla="*/ 2 w 169"/>
                <a:gd name="T29" fmla="*/ 1 h 64"/>
                <a:gd name="T30" fmla="*/ 1 w 169"/>
                <a:gd name="T31" fmla="*/ 1 h 64"/>
                <a:gd name="T32" fmla="*/ 0 w 169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9" h="64">
                  <a:moveTo>
                    <a:pt x="0" y="1"/>
                  </a:moveTo>
                  <a:lnTo>
                    <a:pt x="9" y="0"/>
                  </a:lnTo>
                  <a:lnTo>
                    <a:pt x="28" y="3"/>
                  </a:lnTo>
                  <a:lnTo>
                    <a:pt x="54" y="10"/>
                  </a:lnTo>
                  <a:lnTo>
                    <a:pt x="82" y="20"/>
                  </a:lnTo>
                  <a:lnTo>
                    <a:pt x="113" y="31"/>
                  </a:lnTo>
                  <a:lnTo>
                    <a:pt x="137" y="43"/>
                  </a:lnTo>
                  <a:lnTo>
                    <a:pt x="158" y="53"/>
                  </a:lnTo>
                  <a:lnTo>
                    <a:pt x="169" y="64"/>
                  </a:lnTo>
                  <a:lnTo>
                    <a:pt x="156" y="60"/>
                  </a:lnTo>
                  <a:lnTo>
                    <a:pt x="133" y="53"/>
                  </a:lnTo>
                  <a:lnTo>
                    <a:pt x="105" y="44"/>
                  </a:lnTo>
                  <a:lnTo>
                    <a:pt x="75" y="33"/>
                  </a:lnTo>
                  <a:lnTo>
                    <a:pt x="47" y="23"/>
                  </a:lnTo>
                  <a:lnTo>
                    <a:pt x="20" y="13"/>
                  </a:lnTo>
                  <a:lnTo>
                    <a:pt x="5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8" name="Freeform 444"/>
            <p:cNvSpPr>
              <a:spLocks/>
            </p:cNvSpPr>
            <p:nvPr/>
          </p:nvSpPr>
          <p:spPr bwMode="auto">
            <a:xfrm>
              <a:off x="5554" y="3351"/>
              <a:ext cx="67" cy="28"/>
            </a:xfrm>
            <a:custGeom>
              <a:avLst/>
              <a:gdLst>
                <a:gd name="T0" fmla="*/ 0 w 133"/>
                <a:gd name="T1" fmla="*/ 0 h 55"/>
                <a:gd name="T2" fmla="*/ 1 w 133"/>
                <a:gd name="T3" fmla="*/ 0 h 55"/>
                <a:gd name="T4" fmla="*/ 2 w 133"/>
                <a:gd name="T5" fmla="*/ 1 h 55"/>
                <a:gd name="T6" fmla="*/ 3 w 133"/>
                <a:gd name="T7" fmla="*/ 1 h 55"/>
                <a:gd name="T8" fmla="*/ 4 w 133"/>
                <a:gd name="T9" fmla="*/ 1 h 55"/>
                <a:gd name="T10" fmla="*/ 6 w 133"/>
                <a:gd name="T11" fmla="*/ 2 h 55"/>
                <a:gd name="T12" fmla="*/ 7 w 133"/>
                <a:gd name="T13" fmla="*/ 2 h 55"/>
                <a:gd name="T14" fmla="*/ 8 w 133"/>
                <a:gd name="T15" fmla="*/ 3 h 55"/>
                <a:gd name="T16" fmla="*/ 9 w 133"/>
                <a:gd name="T17" fmla="*/ 4 h 55"/>
                <a:gd name="T18" fmla="*/ 8 w 133"/>
                <a:gd name="T19" fmla="*/ 4 h 55"/>
                <a:gd name="T20" fmla="*/ 7 w 133"/>
                <a:gd name="T21" fmla="*/ 3 h 55"/>
                <a:gd name="T22" fmla="*/ 5 w 133"/>
                <a:gd name="T23" fmla="*/ 2 h 55"/>
                <a:gd name="T24" fmla="*/ 4 w 133"/>
                <a:gd name="T25" fmla="*/ 2 h 55"/>
                <a:gd name="T26" fmla="*/ 2 w 133"/>
                <a:gd name="T27" fmla="*/ 1 h 55"/>
                <a:gd name="T28" fmla="*/ 1 w 133"/>
                <a:gd name="T29" fmla="*/ 1 h 55"/>
                <a:gd name="T30" fmla="*/ 1 w 133"/>
                <a:gd name="T31" fmla="*/ 1 h 55"/>
                <a:gd name="T32" fmla="*/ 0 w 13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3" h="55">
                  <a:moveTo>
                    <a:pt x="0" y="0"/>
                  </a:moveTo>
                  <a:lnTo>
                    <a:pt x="5" y="0"/>
                  </a:lnTo>
                  <a:lnTo>
                    <a:pt x="18" y="2"/>
                  </a:lnTo>
                  <a:lnTo>
                    <a:pt x="37" y="6"/>
                  </a:lnTo>
                  <a:lnTo>
                    <a:pt x="60" y="14"/>
                  </a:lnTo>
                  <a:lnTo>
                    <a:pt x="83" y="23"/>
                  </a:lnTo>
                  <a:lnTo>
                    <a:pt x="105" y="32"/>
                  </a:lnTo>
                  <a:lnTo>
                    <a:pt x="122" y="43"/>
                  </a:lnTo>
                  <a:lnTo>
                    <a:pt x="133" y="55"/>
                  </a:lnTo>
                  <a:lnTo>
                    <a:pt x="118" y="49"/>
                  </a:lnTo>
                  <a:lnTo>
                    <a:pt x="100" y="41"/>
                  </a:lnTo>
                  <a:lnTo>
                    <a:pt x="77" y="32"/>
                  </a:lnTo>
                  <a:lnTo>
                    <a:pt x="52" y="24"/>
                  </a:lnTo>
                  <a:lnTo>
                    <a:pt x="32" y="16"/>
                  </a:lnTo>
                  <a:lnTo>
                    <a:pt x="15" y="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29" name="Freeform 445"/>
            <p:cNvSpPr>
              <a:spLocks/>
            </p:cNvSpPr>
            <p:nvPr/>
          </p:nvSpPr>
          <p:spPr bwMode="auto">
            <a:xfrm>
              <a:off x="5617" y="3351"/>
              <a:ext cx="66" cy="24"/>
            </a:xfrm>
            <a:custGeom>
              <a:avLst/>
              <a:gdLst>
                <a:gd name="T0" fmla="*/ 0 w 132"/>
                <a:gd name="T1" fmla="*/ 3 h 47"/>
                <a:gd name="T2" fmla="*/ 1 w 132"/>
                <a:gd name="T3" fmla="*/ 3 h 47"/>
                <a:gd name="T4" fmla="*/ 2 w 132"/>
                <a:gd name="T5" fmla="*/ 2 h 47"/>
                <a:gd name="T6" fmla="*/ 3 w 132"/>
                <a:gd name="T7" fmla="*/ 2 h 47"/>
                <a:gd name="T8" fmla="*/ 5 w 132"/>
                <a:gd name="T9" fmla="*/ 1 h 47"/>
                <a:gd name="T10" fmla="*/ 6 w 132"/>
                <a:gd name="T11" fmla="*/ 1 h 47"/>
                <a:gd name="T12" fmla="*/ 7 w 132"/>
                <a:gd name="T13" fmla="*/ 1 h 47"/>
                <a:gd name="T14" fmla="*/ 8 w 132"/>
                <a:gd name="T15" fmla="*/ 0 h 47"/>
                <a:gd name="T16" fmla="*/ 9 w 132"/>
                <a:gd name="T17" fmla="*/ 1 h 47"/>
                <a:gd name="T18" fmla="*/ 9 w 132"/>
                <a:gd name="T19" fmla="*/ 1 h 47"/>
                <a:gd name="T20" fmla="*/ 8 w 132"/>
                <a:gd name="T21" fmla="*/ 1 h 47"/>
                <a:gd name="T22" fmla="*/ 6 w 132"/>
                <a:gd name="T23" fmla="*/ 2 h 47"/>
                <a:gd name="T24" fmla="*/ 5 w 132"/>
                <a:gd name="T25" fmla="*/ 2 h 47"/>
                <a:gd name="T26" fmla="*/ 4 w 132"/>
                <a:gd name="T27" fmla="*/ 2 h 47"/>
                <a:gd name="T28" fmla="*/ 2 w 132"/>
                <a:gd name="T29" fmla="*/ 3 h 47"/>
                <a:gd name="T30" fmla="*/ 1 w 132"/>
                <a:gd name="T31" fmla="*/ 3 h 47"/>
                <a:gd name="T32" fmla="*/ 0 w 132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47">
                  <a:moveTo>
                    <a:pt x="0" y="47"/>
                  </a:moveTo>
                  <a:lnTo>
                    <a:pt x="11" y="41"/>
                  </a:lnTo>
                  <a:lnTo>
                    <a:pt x="26" y="32"/>
                  </a:lnTo>
                  <a:lnTo>
                    <a:pt x="47" y="24"/>
                  </a:lnTo>
                  <a:lnTo>
                    <a:pt x="70" y="15"/>
                  </a:lnTo>
                  <a:lnTo>
                    <a:pt x="91" y="7"/>
                  </a:lnTo>
                  <a:lnTo>
                    <a:pt x="109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0" y="7"/>
                  </a:lnTo>
                  <a:lnTo>
                    <a:pt x="117" y="14"/>
                  </a:lnTo>
                  <a:lnTo>
                    <a:pt x="96" y="21"/>
                  </a:lnTo>
                  <a:lnTo>
                    <a:pt x="74" y="27"/>
                  </a:lnTo>
                  <a:lnTo>
                    <a:pt x="49" y="32"/>
                  </a:lnTo>
                  <a:lnTo>
                    <a:pt x="26" y="38"/>
                  </a:lnTo>
                  <a:lnTo>
                    <a:pt x="9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0" name="Freeform 446"/>
            <p:cNvSpPr>
              <a:spLocks/>
            </p:cNvSpPr>
            <p:nvPr/>
          </p:nvSpPr>
          <p:spPr bwMode="auto">
            <a:xfrm>
              <a:off x="5480" y="3220"/>
              <a:ext cx="55" cy="125"/>
            </a:xfrm>
            <a:custGeom>
              <a:avLst/>
              <a:gdLst>
                <a:gd name="T0" fmla="*/ 0 w 111"/>
                <a:gd name="T1" fmla="*/ 16 h 250"/>
                <a:gd name="T2" fmla="*/ 0 w 111"/>
                <a:gd name="T3" fmla="*/ 16 h 250"/>
                <a:gd name="T4" fmla="*/ 0 w 111"/>
                <a:gd name="T5" fmla="*/ 16 h 250"/>
                <a:gd name="T6" fmla="*/ 0 w 111"/>
                <a:gd name="T7" fmla="*/ 16 h 250"/>
                <a:gd name="T8" fmla="*/ 0 w 111"/>
                <a:gd name="T9" fmla="*/ 16 h 250"/>
                <a:gd name="T10" fmla="*/ 2 w 111"/>
                <a:gd name="T11" fmla="*/ 14 h 250"/>
                <a:gd name="T12" fmla="*/ 4 w 111"/>
                <a:gd name="T13" fmla="*/ 12 h 250"/>
                <a:gd name="T14" fmla="*/ 5 w 111"/>
                <a:gd name="T15" fmla="*/ 10 h 250"/>
                <a:gd name="T16" fmla="*/ 5 w 111"/>
                <a:gd name="T17" fmla="*/ 8 h 250"/>
                <a:gd name="T18" fmla="*/ 5 w 111"/>
                <a:gd name="T19" fmla="*/ 6 h 250"/>
                <a:gd name="T20" fmla="*/ 5 w 111"/>
                <a:gd name="T21" fmla="*/ 4 h 250"/>
                <a:gd name="T22" fmla="*/ 4 w 111"/>
                <a:gd name="T23" fmla="*/ 2 h 250"/>
                <a:gd name="T24" fmla="*/ 3 w 111"/>
                <a:gd name="T25" fmla="*/ 0 h 250"/>
                <a:gd name="T26" fmla="*/ 5 w 111"/>
                <a:gd name="T27" fmla="*/ 1 h 250"/>
                <a:gd name="T28" fmla="*/ 6 w 111"/>
                <a:gd name="T29" fmla="*/ 3 h 250"/>
                <a:gd name="T30" fmla="*/ 6 w 111"/>
                <a:gd name="T31" fmla="*/ 5 h 250"/>
                <a:gd name="T32" fmla="*/ 6 w 111"/>
                <a:gd name="T33" fmla="*/ 8 h 250"/>
                <a:gd name="T34" fmla="*/ 6 w 111"/>
                <a:gd name="T35" fmla="*/ 10 h 250"/>
                <a:gd name="T36" fmla="*/ 5 w 111"/>
                <a:gd name="T37" fmla="*/ 13 h 250"/>
                <a:gd name="T38" fmla="*/ 3 w 111"/>
                <a:gd name="T39" fmla="*/ 15 h 250"/>
                <a:gd name="T40" fmla="*/ 0 w 111"/>
                <a:gd name="T41" fmla="*/ 16 h 2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1" h="250">
                  <a:moveTo>
                    <a:pt x="11" y="250"/>
                  </a:moveTo>
                  <a:lnTo>
                    <a:pt x="7" y="250"/>
                  </a:lnTo>
                  <a:lnTo>
                    <a:pt x="3" y="248"/>
                  </a:lnTo>
                  <a:lnTo>
                    <a:pt x="1" y="245"/>
                  </a:lnTo>
                  <a:lnTo>
                    <a:pt x="0" y="243"/>
                  </a:lnTo>
                  <a:lnTo>
                    <a:pt x="43" y="213"/>
                  </a:lnTo>
                  <a:lnTo>
                    <a:pt x="71" y="180"/>
                  </a:lnTo>
                  <a:lnTo>
                    <a:pt x="88" y="148"/>
                  </a:lnTo>
                  <a:lnTo>
                    <a:pt x="92" y="114"/>
                  </a:lnTo>
                  <a:lnTo>
                    <a:pt x="90" y="81"/>
                  </a:lnTo>
                  <a:lnTo>
                    <a:pt x="81" y="51"/>
                  </a:lnTo>
                  <a:lnTo>
                    <a:pt x="71" y="24"/>
                  </a:lnTo>
                  <a:lnTo>
                    <a:pt x="62" y="0"/>
                  </a:lnTo>
                  <a:lnTo>
                    <a:pt x="84" y="16"/>
                  </a:lnTo>
                  <a:lnTo>
                    <a:pt x="101" y="42"/>
                  </a:lnTo>
                  <a:lnTo>
                    <a:pt x="111" y="78"/>
                  </a:lnTo>
                  <a:lnTo>
                    <a:pt x="111" y="117"/>
                  </a:lnTo>
                  <a:lnTo>
                    <a:pt x="103" y="157"/>
                  </a:lnTo>
                  <a:lnTo>
                    <a:pt x="84" y="195"/>
                  </a:lnTo>
                  <a:lnTo>
                    <a:pt x="54" y="227"/>
                  </a:lnTo>
                  <a:lnTo>
                    <a:pt x="11" y="25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1" name="Freeform 447"/>
            <p:cNvSpPr>
              <a:spLocks/>
            </p:cNvSpPr>
            <p:nvPr/>
          </p:nvSpPr>
          <p:spPr bwMode="auto">
            <a:xfrm>
              <a:off x="5479" y="3221"/>
              <a:ext cx="46" cy="16"/>
            </a:xfrm>
            <a:custGeom>
              <a:avLst/>
              <a:gdLst>
                <a:gd name="T0" fmla="*/ 6 w 92"/>
                <a:gd name="T1" fmla="*/ 2 h 32"/>
                <a:gd name="T2" fmla="*/ 6 w 92"/>
                <a:gd name="T3" fmla="*/ 2 h 32"/>
                <a:gd name="T4" fmla="*/ 5 w 92"/>
                <a:gd name="T5" fmla="*/ 2 h 32"/>
                <a:gd name="T6" fmla="*/ 4 w 92"/>
                <a:gd name="T7" fmla="*/ 1 h 32"/>
                <a:gd name="T8" fmla="*/ 3 w 92"/>
                <a:gd name="T9" fmla="*/ 1 h 32"/>
                <a:gd name="T10" fmla="*/ 2 w 92"/>
                <a:gd name="T11" fmla="*/ 1 h 32"/>
                <a:gd name="T12" fmla="*/ 1 w 92"/>
                <a:gd name="T13" fmla="*/ 1 h 32"/>
                <a:gd name="T14" fmla="*/ 1 w 92"/>
                <a:gd name="T15" fmla="*/ 0 h 32"/>
                <a:gd name="T16" fmla="*/ 0 w 92"/>
                <a:gd name="T17" fmla="*/ 1 h 32"/>
                <a:gd name="T18" fmla="*/ 0 w 92"/>
                <a:gd name="T19" fmla="*/ 1 h 32"/>
                <a:gd name="T20" fmla="*/ 1 w 92"/>
                <a:gd name="T21" fmla="*/ 1 h 32"/>
                <a:gd name="T22" fmla="*/ 2 w 92"/>
                <a:gd name="T23" fmla="*/ 1 h 32"/>
                <a:gd name="T24" fmla="*/ 2 w 92"/>
                <a:gd name="T25" fmla="*/ 1 h 32"/>
                <a:gd name="T26" fmla="*/ 3 w 92"/>
                <a:gd name="T27" fmla="*/ 2 h 32"/>
                <a:gd name="T28" fmla="*/ 4 w 92"/>
                <a:gd name="T29" fmla="*/ 2 h 32"/>
                <a:gd name="T30" fmla="*/ 5 w 92"/>
                <a:gd name="T31" fmla="*/ 2 h 32"/>
                <a:gd name="T32" fmla="*/ 6 w 92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32">
                  <a:moveTo>
                    <a:pt x="92" y="32"/>
                  </a:moveTo>
                  <a:lnTo>
                    <a:pt x="83" y="25"/>
                  </a:lnTo>
                  <a:lnTo>
                    <a:pt x="69" y="18"/>
                  </a:lnTo>
                  <a:lnTo>
                    <a:pt x="54" y="13"/>
                  </a:lnTo>
                  <a:lnTo>
                    <a:pt x="41" y="8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7" y="6"/>
                  </a:lnTo>
                  <a:lnTo>
                    <a:pt x="19" y="10"/>
                  </a:lnTo>
                  <a:lnTo>
                    <a:pt x="32" y="13"/>
                  </a:lnTo>
                  <a:lnTo>
                    <a:pt x="47" y="17"/>
                  </a:lnTo>
                  <a:lnTo>
                    <a:pt x="64" y="22"/>
                  </a:lnTo>
                  <a:lnTo>
                    <a:pt x="79" y="26"/>
                  </a:lnTo>
                  <a:lnTo>
                    <a:pt x="92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2" name="Freeform 448"/>
            <p:cNvSpPr>
              <a:spLocks/>
            </p:cNvSpPr>
            <p:nvPr/>
          </p:nvSpPr>
          <p:spPr bwMode="auto">
            <a:xfrm>
              <a:off x="5478" y="3230"/>
              <a:ext cx="51" cy="18"/>
            </a:xfrm>
            <a:custGeom>
              <a:avLst/>
              <a:gdLst>
                <a:gd name="T0" fmla="*/ 0 w 102"/>
                <a:gd name="T1" fmla="*/ 0 h 37"/>
                <a:gd name="T2" fmla="*/ 1 w 102"/>
                <a:gd name="T3" fmla="*/ 0 h 37"/>
                <a:gd name="T4" fmla="*/ 1 w 102"/>
                <a:gd name="T5" fmla="*/ 0 h 37"/>
                <a:gd name="T6" fmla="*/ 2 w 102"/>
                <a:gd name="T7" fmla="*/ 0 h 37"/>
                <a:gd name="T8" fmla="*/ 3 w 102"/>
                <a:gd name="T9" fmla="*/ 0 h 37"/>
                <a:gd name="T10" fmla="*/ 4 w 102"/>
                <a:gd name="T11" fmla="*/ 0 h 37"/>
                <a:gd name="T12" fmla="*/ 5 w 102"/>
                <a:gd name="T13" fmla="*/ 1 h 37"/>
                <a:gd name="T14" fmla="*/ 6 w 102"/>
                <a:gd name="T15" fmla="*/ 1 h 37"/>
                <a:gd name="T16" fmla="*/ 7 w 102"/>
                <a:gd name="T17" fmla="*/ 2 h 37"/>
                <a:gd name="T18" fmla="*/ 6 w 102"/>
                <a:gd name="T19" fmla="*/ 2 h 37"/>
                <a:gd name="T20" fmla="*/ 5 w 102"/>
                <a:gd name="T21" fmla="*/ 1 h 37"/>
                <a:gd name="T22" fmla="*/ 4 w 102"/>
                <a:gd name="T23" fmla="*/ 1 h 37"/>
                <a:gd name="T24" fmla="*/ 3 w 102"/>
                <a:gd name="T25" fmla="*/ 1 h 37"/>
                <a:gd name="T26" fmla="*/ 2 w 102"/>
                <a:gd name="T27" fmla="*/ 0 h 37"/>
                <a:gd name="T28" fmla="*/ 1 w 102"/>
                <a:gd name="T29" fmla="*/ 0 h 37"/>
                <a:gd name="T30" fmla="*/ 1 w 102"/>
                <a:gd name="T31" fmla="*/ 0 h 37"/>
                <a:gd name="T32" fmla="*/ 0 w 102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7">
                  <a:moveTo>
                    <a:pt x="0" y="1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8" y="5"/>
                  </a:lnTo>
                  <a:lnTo>
                    <a:pt x="43" y="9"/>
                  </a:lnTo>
                  <a:lnTo>
                    <a:pt x="60" y="14"/>
                  </a:lnTo>
                  <a:lnTo>
                    <a:pt x="75" y="21"/>
                  </a:lnTo>
                  <a:lnTo>
                    <a:pt x="90" y="29"/>
                  </a:lnTo>
                  <a:lnTo>
                    <a:pt x="102" y="37"/>
                  </a:lnTo>
                  <a:lnTo>
                    <a:pt x="88" y="33"/>
                  </a:lnTo>
                  <a:lnTo>
                    <a:pt x="73" y="29"/>
                  </a:lnTo>
                  <a:lnTo>
                    <a:pt x="56" y="23"/>
                  </a:lnTo>
                  <a:lnTo>
                    <a:pt x="39" y="18"/>
                  </a:lnTo>
                  <a:lnTo>
                    <a:pt x="22" y="12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3" name="Freeform 449"/>
            <p:cNvSpPr>
              <a:spLocks/>
            </p:cNvSpPr>
            <p:nvPr/>
          </p:nvSpPr>
          <p:spPr bwMode="auto">
            <a:xfrm>
              <a:off x="5467" y="3248"/>
              <a:ext cx="66" cy="25"/>
            </a:xfrm>
            <a:custGeom>
              <a:avLst/>
              <a:gdLst>
                <a:gd name="T0" fmla="*/ 0 w 132"/>
                <a:gd name="T1" fmla="*/ 1 h 50"/>
                <a:gd name="T2" fmla="*/ 1 w 132"/>
                <a:gd name="T3" fmla="*/ 0 h 50"/>
                <a:gd name="T4" fmla="*/ 2 w 132"/>
                <a:gd name="T5" fmla="*/ 1 h 50"/>
                <a:gd name="T6" fmla="*/ 3 w 132"/>
                <a:gd name="T7" fmla="*/ 1 h 50"/>
                <a:gd name="T8" fmla="*/ 4 w 132"/>
                <a:gd name="T9" fmla="*/ 1 h 50"/>
                <a:gd name="T10" fmla="*/ 6 w 132"/>
                <a:gd name="T11" fmla="*/ 2 h 50"/>
                <a:gd name="T12" fmla="*/ 7 w 132"/>
                <a:gd name="T13" fmla="*/ 2 h 50"/>
                <a:gd name="T14" fmla="*/ 8 w 132"/>
                <a:gd name="T15" fmla="*/ 3 h 50"/>
                <a:gd name="T16" fmla="*/ 9 w 132"/>
                <a:gd name="T17" fmla="*/ 4 h 50"/>
                <a:gd name="T18" fmla="*/ 8 w 132"/>
                <a:gd name="T19" fmla="*/ 3 h 50"/>
                <a:gd name="T20" fmla="*/ 7 w 132"/>
                <a:gd name="T21" fmla="*/ 3 h 50"/>
                <a:gd name="T22" fmla="*/ 6 w 132"/>
                <a:gd name="T23" fmla="*/ 3 h 50"/>
                <a:gd name="T24" fmla="*/ 4 w 132"/>
                <a:gd name="T25" fmla="*/ 2 h 50"/>
                <a:gd name="T26" fmla="*/ 3 w 132"/>
                <a:gd name="T27" fmla="*/ 2 h 50"/>
                <a:gd name="T28" fmla="*/ 1 w 132"/>
                <a:gd name="T29" fmla="*/ 1 h 50"/>
                <a:gd name="T30" fmla="*/ 1 w 132"/>
                <a:gd name="T31" fmla="*/ 1 h 50"/>
                <a:gd name="T32" fmla="*/ 0 w 13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50">
                  <a:moveTo>
                    <a:pt x="0" y="1"/>
                  </a:moveTo>
                  <a:lnTo>
                    <a:pt x="6" y="0"/>
                  </a:lnTo>
                  <a:lnTo>
                    <a:pt x="21" y="2"/>
                  </a:lnTo>
                  <a:lnTo>
                    <a:pt x="40" y="7"/>
                  </a:lnTo>
                  <a:lnTo>
                    <a:pt x="61" y="13"/>
                  </a:lnTo>
                  <a:lnTo>
                    <a:pt x="83" y="22"/>
                  </a:lnTo>
                  <a:lnTo>
                    <a:pt x="104" y="31"/>
                  </a:lnTo>
                  <a:lnTo>
                    <a:pt x="121" y="40"/>
                  </a:lnTo>
                  <a:lnTo>
                    <a:pt x="132" y="50"/>
                  </a:lnTo>
                  <a:lnTo>
                    <a:pt x="123" y="46"/>
                  </a:lnTo>
                  <a:lnTo>
                    <a:pt x="104" y="40"/>
                  </a:lnTo>
                  <a:lnTo>
                    <a:pt x="81" y="34"/>
                  </a:lnTo>
                  <a:lnTo>
                    <a:pt x="59" y="25"/>
                  </a:lnTo>
                  <a:lnTo>
                    <a:pt x="34" y="18"/>
                  </a:lnTo>
                  <a:lnTo>
                    <a:pt x="15" y="11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4" name="Freeform 450"/>
            <p:cNvSpPr>
              <a:spLocks/>
            </p:cNvSpPr>
            <p:nvPr/>
          </p:nvSpPr>
          <p:spPr bwMode="auto">
            <a:xfrm>
              <a:off x="5456" y="3269"/>
              <a:ext cx="73" cy="28"/>
            </a:xfrm>
            <a:custGeom>
              <a:avLst/>
              <a:gdLst>
                <a:gd name="T0" fmla="*/ 0 w 146"/>
                <a:gd name="T1" fmla="*/ 1 h 55"/>
                <a:gd name="T2" fmla="*/ 1 w 146"/>
                <a:gd name="T3" fmla="*/ 0 h 55"/>
                <a:gd name="T4" fmla="*/ 2 w 146"/>
                <a:gd name="T5" fmla="*/ 1 h 55"/>
                <a:gd name="T6" fmla="*/ 3 w 146"/>
                <a:gd name="T7" fmla="*/ 1 h 55"/>
                <a:gd name="T8" fmla="*/ 5 w 146"/>
                <a:gd name="T9" fmla="*/ 1 h 55"/>
                <a:gd name="T10" fmla="*/ 6 w 146"/>
                <a:gd name="T11" fmla="*/ 2 h 55"/>
                <a:gd name="T12" fmla="*/ 8 w 146"/>
                <a:gd name="T13" fmla="*/ 3 h 55"/>
                <a:gd name="T14" fmla="*/ 9 w 146"/>
                <a:gd name="T15" fmla="*/ 3 h 55"/>
                <a:gd name="T16" fmla="*/ 10 w 146"/>
                <a:gd name="T17" fmla="*/ 4 h 55"/>
                <a:gd name="T18" fmla="*/ 9 w 146"/>
                <a:gd name="T19" fmla="*/ 4 h 55"/>
                <a:gd name="T20" fmla="*/ 8 w 146"/>
                <a:gd name="T21" fmla="*/ 3 h 55"/>
                <a:gd name="T22" fmla="*/ 6 w 146"/>
                <a:gd name="T23" fmla="*/ 3 h 55"/>
                <a:gd name="T24" fmla="*/ 5 w 146"/>
                <a:gd name="T25" fmla="*/ 2 h 55"/>
                <a:gd name="T26" fmla="*/ 3 w 146"/>
                <a:gd name="T27" fmla="*/ 2 h 55"/>
                <a:gd name="T28" fmla="*/ 2 w 146"/>
                <a:gd name="T29" fmla="*/ 1 h 55"/>
                <a:gd name="T30" fmla="*/ 1 w 146"/>
                <a:gd name="T31" fmla="*/ 1 h 55"/>
                <a:gd name="T32" fmla="*/ 0 w 146"/>
                <a:gd name="T33" fmla="*/ 1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6" h="55">
                  <a:moveTo>
                    <a:pt x="0" y="1"/>
                  </a:moveTo>
                  <a:lnTo>
                    <a:pt x="8" y="0"/>
                  </a:lnTo>
                  <a:lnTo>
                    <a:pt x="25" y="2"/>
                  </a:lnTo>
                  <a:lnTo>
                    <a:pt x="46" y="8"/>
                  </a:lnTo>
                  <a:lnTo>
                    <a:pt x="70" y="16"/>
                  </a:lnTo>
                  <a:lnTo>
                    <a:pt x="95" y="26"/>
                  </a:lnTo>
                  <a:lnTo>
                    <a:pt x="117" y="35"/>
                  </a:lnTo>
                  <a:lnTo>
                    <a:pt x="136" y="45"/>
                  </a:lnTo>
                  <a:lnTo>
                    <a:pt x="146" y="55"/>
                  </a:lnTo>
                  <a:lnTo>
                    <a:pt x="134" y="52"/>
                  </a:lnTo>
                  <a:lnTo>
                    <a:pt x="115" y="45"/>
                  </a:lnTo>
                  <a:lnTo>
                    <a:pt x="91" y="37"/>
                  </a:lnTo>
                  <a:lnTo>
                    <a:pt x="65" y="28"/>
                  </a:lnTo>
                  <a:lnTo>
                    <a:pt x="40" y="19"/>
                  </a:lnTo>
                  <a:lnTo>
                    <a:pt x="19" y="10"/>
                  </a:lnTo>
                  <a:lnTo>
                    <a:pt x="4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5" name="Freeform 451"/>
            <p:cNvSpPr>
              <a:spLocks/>
            </p:cNvSpPr>
            <p:nvPr/>
          </p:nvSpPr>
          <p:spPr bwMode="auto">
            <a:xfrm>
              <a:off x="5463" y="3282"/>
              <a:ext cx="58" cy="30"/>
            </a:xfrm>
            <a:custGeom>
              <a:avLst/>
              <a:gdLst>
                <a:gd name="T0" fmla="*/ 0 w 117"/>
                <a:gd name="T1" fmla="*/ 0 h 58"/>
                <a:gd name="T2" fmla="*/ 0 w 117"/>
                <a:gd name="T3" fmla="*/ 0 h 58"/>
                <a:gd name="T4" fmla="*/ 1 w 117"/>
                <a:gd name="T5" fmla="*/ 1 h 58"/>
                <a:gd name="T6" fmla="*/ 2 w 117"/>
                <a:gd name="T7" fmla="*/ 1 h 58"/>
                <a:gd name="T8" fmla="*/ 3 w 117"/>
                <a:gd name="T9" fmla="*/ 2 h 58"/>
                <a:gd name="T10" fmla="*/ 4 w 117"/>
                <a:gd name="T11" fmla="*/ 2 h 58"/>
                <a:gd name="T12" fmla="*/ 6 w 117"/>
                <a:gd name="T13" fmla="*/ 3 h 58"/>
                <a:gd name="T14" fmla="*/ 6 w 117"/>
                <a:gd name="T15" fmla="*/ 4 h 58"/>
                <a:gd name="T16" fmla="*/ 7 w 117"/>
                <a:gd name="T17" fmla="*/ 4 h 58"/>
                <a:gd name="T18" fmla="*/ 6 w 117"/>
                <a:gd name="T19" fmla="*/ 4 h 58"/>
                <a:gd name="T20" fmla="*/ 5 w 117"/>
                <a:gd name="T21" fmla="*/ 3 h 58"/>
                <a:gd name="T22" fmla="*/ 4 w 117"/>
                <a:gd name="T23" fmla="*/ 3 h 58"/>
                <a:gd name="T24" fmla="*/ 2 w 117"/>
                <a:gd name="T25" fmla="*/ 2 h 58"/>
                <a:gd name="T26" fmla="*/ 1 w 117"/>
                <a:gd name="T27" fmla="*/ 2 h 58"/>
                <a:gd name="T28" fmla="*/ 0 w 117"/>
                <a:gd name="T29" fmla="*/ 1 h 58"/>
                <a:gd name="T30" fmla="*/ 0 w 117"/>
                <a:gd name="T31" fmla="*/ 1 h 58"/>
                <a:gd name="T32" fmla="*/ 0 w 117"/>
                <a:gd name="T33" fmla="*/ 0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58">
                  <a:moveTo>
                    <a:pt x="0" y="0"/>
                  </a:moveTo>
                  <a:lnTo>
                    <a:pt x="5" y="0"/>
                  </a:lnTo>
                  <a:lnTo>
                    <a:pt x="19" y="4"/>
                  </a:lnTo>
                  <a:lnTo>
                    <a:pt x="37" y="12"/>
                  </a:lnTo>
                  <a:lnTo>
                    <a:pt x="58" y="20"/>
                  </a:lnTo>
                  <a:lnTo>
                    <a:pt x="79" y="31"/>
                  </a:lnTo>
                  <a:lnTo>
                    <a:pt x="98" y="41"/>
                  </a:lnTo>
                  <a:lnTo>
                    <a:pt x="111" y="51"/>
                  </a:lnTo>
                  <a:lnTo>
                    <a:pt x="117" y="58"/>
                  </a:lnTo>
                  <a:lnTo>
                    <a:pt x="105" y="53"/>
                  </a:lnTo>
                  <a:lnTo>
                    <a:pt x="88" y="47"/>
                  </a:lnTo>
                  <a:lnTo>
                    <a:pt x="68" y="38"/>
                  </a:lnTo>
                  <a:lnTo>
                    <a:pt x="47" y="29"/>
                  </a:lnTo>
                  <a:lnTo>
                    <a:pt x="26" y="19"/>
                  </a:lnTo>
                  <a:lnTo>
                    <a:pt x="11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6" name="Freeform 452"/>
            <p:cNvSpPr>
              <a:spLocks/>
            </p:cNvSpPr>
            <p:nvPr/>
          </p:nvSpPr>
          <p:spPr bwMode="auto">
            <a:xfrm>
              <a:off x="5465" y="3298"/>
              <a:ext cx="48" cy="25"/>
            </a:xfrm>
            <a:custGeom>
              <a:avLst/>
              <a:gdLst>
                <a:gd name="T0" fmla="*/ 0 w 97"/>
                <a:gd name="T1" fmla="*/ 0 h 50"/>
                <a:gd name="T2" fmla="*/ 0 w 97"/>
                <a:gd name="T3" fmla="*/ 0 h 50"/>
                <a:gd name="T4" fmla="*/ 1 w 97"/>
                <a:gd name="T5" fmla="*/ 1 h 50"/>
                <a:gd name="T6" fmla="*/ 2 w 97"/>
                <a:gd name="T7" fmla="*/ 1 h 50"/>
                <a:gd name="T8" fmla="*/ 3 w 97"/>
                <a:gd name="T9" fmla="*/ 1 h 50"/>
                <a:gd name="T10" fmla="*/ 4 w 97"/>
                <a:gd name="T11" fmla="*/ 2 h 50"/>
                <a:gd name="T12" fmla="*/ 5 w 97"/>
                <a:gd name="T13" fmla="*/ 2 h 50"/>
                <a:gd name="T14" fmla="*/ 5 w 97"/>
                <a:gd name="T15" fmla="*/ 3 h 50"/>
                <a:gd name="T16" fmla="*/ 6 w 97"/>
                <a:gd name="T17" fmla="*/ 4 h 50"/>
                <a:gd name="T18" fmla="*/ 5 w 97"/>
                <a:gd name="T19" fmla="*/ 3 h 50"/>
                <a:gd name="T20" fmla="*/ 4 w 97"/>
                <a:gd name="T21" fmla="*/ 3 h 50"/>
                <a:gd name="T22" fmla="*/ 3 w 97"/>
                <a:gd name="T23" fmla="*/ 2 h 50"/>
                <a:gd name="T24" fmla="*/ 2 w 97"/>
                <a:gd name="T25" fmla="*/ 2 h 50"/>
                <a:gd name="T26" fmla="*/ 1 w 97"/>
                <a:gd name="T27" fmla="*/ 1 h 50"/>
                <a:gd name="T28" fmla="*/ 0 w 97"/>
                <a:gd name="T29" fmla="*/ 1 h 50"/>
                <a:gd name="T30" fmla="*/ 0 w 97"/>
                <a:gd name="T31" fmla="*/ 1 h 50"/>
                <a:gd name="T32" fmla="*/ 0 w 9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" h="50">
                  <a:moveTo>
                    <a:pt x="0" y="0"/>
                  </a:moveTo>
                  <a:lnTo>
                    <a:pt x="6" y="0"/>
                  </a:lnTo>
                  <a:lnTo>
                    <a:pt x="17" y="2"/>
                  </a:lnTo>
                  <a:lnTo>
                    <a:pt x="32" y="7"/>
                  </a:lnTo>
                  <a:lnTo>
                    <a:pt x="49" y="13"/>
                  </a:lnTo>
                  <a:lnTo>
                    <a:pt x="65" y="22"/>
                  </a:lnTo>
                  <a:lnTo>
                    <a:pt x="80" y="31"/>
                  </a:lnTo>
                  <a:lnTo>
                    <a:pt x="91" y="41"/>
                  </a:lnTo>
                  <a:lnTo>
                    <a:pt x="97" y="50"/>
                  </a:lnTo>
                  <a:lnTo>
                    <a:pt x="87" y="45"/>
                  </a:lnTo>
                  <a:lnTo>
                    <a:pt x="72" y="38"/>
                  </a:lnTo>
                  <a:lnTo>
                    <a:pt x="55" y="31"/>
                  </a:lnTo>
                  <a:lnTo>
                    <a:pt x="38" y="23"/>
                  </a:lnTo>
                  <a:lnTo>
                    <a:pt x="21" y="16"/>
                  </a:lnTo>
                  <a:lnTo>
                    <a:pt x="8" y="9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7" name="Freeform 453"/>
            <p:cNvSpPr>
              <a:spLocks/>
            </p:cNvSpPr>
            <p:nvPr/>
          </p:nvSpPr>
          <p:spPr bwMode="auto">
            <a:xfrm>
              <a:off x="5464" y="3313"/>
              <a:ext cx="35" cy="22"/>
            </a:xfrm>
            <a:custGeom>
              <a:avLst/>
              <a:gdLst>
                <a:gd name="T0" fmla="*/ 0 w 69"/>
                <a:gd name="T1" fmla="*/ 0 h 42"/>
                <a:gd name="T2" fmla="*/ 1 w 69"/>
                <a:gd name="T3" fmla="*/ 0 h 42"/>
                <a:gd name="T4" fmla="*/ 1 w 69"/>
                <a:gd name="T5" fmla="*/ 1 h 42"/>
                <a:gd name="T6" fmla="*/ 2 w 69"/>
                <a:gd name="T7" fmla="*/ 1 h 42"/>
                <a:gd name="T8" fmla="*/ 3 w 69"/>
                <a:gd name="T9" fmla="*/ 1 h 42"/>
                <a:gd name="T10" fmla="*/ 4 w 69"/>
                <a:gd name="T11" fmla="*/ 2 h 42"/>
                <a:gd name="T12" fmla="*/ 4 w 69"/>
                <a:gd name="T13" fmla="*/ 2 h 42"/>
                <a:gd name="T14" fmla="*/ 5 w 69"/>
                <a:gd name="T15" fmla="*/ 3 h 42"/>
                <a:gd name="T16" fmla="*/ 5 w 69"/>
                <a:gd name="T17" fmla="*/ 3 h 42"/>
                <a:gd name="T18" fmla="*/ 4 w 69"/>
                <a:gd name="T19" fmla="*/ 3 h 42"/>
                <a:gd name="T20" fmla="*/ 4 w 69"/>
                <a:gd name="T21" fmla="*/ 3 h 42"/>
                <a:gd name="T22" fmla="*/ 3 w 69"/>
                <a:gd name="T23" fmla="*/ 2 h 42"/>
                <a:gd name="T24" fmla="*/ 2 w 69"/>
                <a:gd name="T25" fmla="*/ 2 h 42"/>
                <a:gd name="T26" fmla="*/ 2 w 69"/>
                <a:gd name="T27" fmla="*/ 1 h 42"/>
                <a:gd name="T28" fmla="*/ 1 w 69"/>
                <a:gd name="T29" fmla="*/ 1 h 42"/>
                <a:gd name="T30" fmla="*/ 1 w 69"/>
                <a:gd name="T31" fmla="*/ 1 h 42"/>
                <a:gd name="T32" fmla="*/ 0 w 69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42">
                  <a:moveTo>
                    <a:pt x="0" y="0"/>
                  </a:moveTo>
                  <a:lnTo>
                    <a:pt x="5" y="0"/>
                  </a:lnTo>
                  <a:lnTo>
                    <a:pt x="15" y="2"/>
                  </a:lnTo>
                  <a:lnTo>
                    <a:pt x="26" y="7"/>
                  </a:lnTo>
                  <a:lnTo>
                    <a:pt x="39" y="15"/>
                  </a:lnTo>
                  <a:lnTo>
                    <a:pt x="50" y="23"/>
                  </a:lnTo>
                  <a:lnTo>
                    <a:pt x="62" y="30"/>
                  </a:lnTo>
                  <a:lnTo>
                    <a:pt x="67" y="37"/>
                  </a:lnTo>
                  <a:lnTo>
                    <a:pt x="69" y="42"/>
                  </a:lnTo>
                  <a:lnTo>
                    <a:pt x="62" y="38"/>
                  </a:lnTo>
                  <a:lnTo>
                    <a:pt x="52" y="32"/>
                  </a:lnTo>
                  <a:lnTo>
                    <a:pt x="41" y="27"/>
                  </a:lnTo>
                  <a:lnTo>
                    <a:pt x="30" y="20"/>
                  </a:lnTo>
                  <a:lnTo>
                    <a:pt x="18" y="14"/>
                  </a:lnTo>
                  <a:lnTo>
                    <a:pt x="9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8" name="Freeform 454"/>
            <p:cNvSpPr>
              <a:spLocks/>
            </p:cNvSpPr>
            <p:nvPr/>
          </p:nvSpPr>
          <p:spPr bwMode="auto">
            <a:xfrm>
              <a:off x="5467" y="3327"/>
              <a:ext cx="23" cy="15"/>
            </a:xfrm>
            <a:custGeom>
              <a:avLst/>
              <a:gdLst>
                <a:gd name="T0" fmla="*/ 0 w 47"/>
                <a:gd name="T1" fmla="*/ 0 h 29"/>
                <a:gd name="T2" fmla="*/ 0 w 47"/>
                <a:gd name="T3" fmla="*/ 1 h 29"/>
                <a:gd name="T4" fmla="*/ 2 w 47"/>
                <a:gd name="T5" fmla="*/ 1 h 29"/>
                <a:gd name="T6" fmla="*/ 2 w 47"/>
                <a:gd name="T7" fmla="*/ 2 h 29"/>
                <a:gd name="T8" fmla="*/ 2 w 47"/>
                <a:gd name="T9" fmla="*/ 2 h 29"/>
                <a:gd name="T10" fmla="*/ 2 w 47"/>
                <a:gd name="T11" fmla="*/ 2 h 29"/>
                <a:gd name="T12" fmla="*/ 2 w 47"/>
                <a:gd name="T13" fmla="*/ 2 h 29"/>
                <a:gd name="T14" fmla="*/ 1 w 47"/>
                <a:gd name="T15" fmla="*/ 1 h 29"/>
                <a:gd name="T16" fmla="*/ 1 w 47"/>
                <a:gd name="T17" fmla="*/ 1 h 29"/>
                <a:gd name="T18" fmla="*/ 0 w 47"/>
                <a:gd name="T19" fmla="*/ 1 h 29"/>
                <a:gd name="T20" fmla="*/ 0 w 47"/>
                <a:gd name="T21" fmla="*/ 1 h 29"/>
                <a:gd name="T22" fmla="*/ 0 w 47"/>
                <a:gd name="T23" fmla="*/ 1 h 29"/>
                <a:gd name="T24" fmla="*/ 0 w 47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29">
                  <a:moveTo>
                    <a:pt x="4" y="0"/>
                  </a:moveTo>
                  <a:lnTo>
                    <a:pt x="15" y="1"/>
                  </a:lnTo>
                  <a:lnTo>
                    <a:pt x="32" y="9"/>
                  </a:lnTo>
                  <a:lnTo>
                    <a:pt x="47" y="19"/>
                  </a:lnTo>
                  <a:lnTo>
                    <a:pt x="47" y="29"/>
                  </a:lnTo>
                  <a:lnTo>
                    <a:pt x="44" y="24"/>
                  </a:lnTo>
                  <a:lnTo>
                    <a:pt x="38" y="19"/>
                  </a:lnTo>
                  <a:lnTo>
                    <a:pt x="28" y="15"/>
                  </a:lnTo>
                  <a:lnTo>
                    <a:pt x="19" y="11"/>
                  </a:lnTo>
                  <a:lnTo>
                    <a:pt x="10" y="8"/>
                  </a:ln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39" name="Freeform 455"/>
            <p:cNvSpPr>
              <a:spLocks/>
            </p:cNvSpPr>
            <p:nvPr/>
          </p:nvSpPr>
          <p:spPr bwMode="auto">
            <a:xfrm>
              <a:off x="5486" y="3211"/>
              <a:ext cx="31" cy="16"/>
            </a:xfrm>
            <a:custGeom>
              <a:avLst/>
              <a:gdLst>
                <a:gd name="T0" fmla="*/ 4 w 60"/>
                <a:gd name="T1" fmla="*/ 2 h 33"/>
                <a:gd name="T2" fmla="*/ 4 w 60"/>
                <a:gd name="T3" fmla="*/ 1 h 33"/>
                <a:gd name="T4" fmla="*/ 3 w 60"/>
                <a:gd name="T5" fmla="*/ 1 h 33"/>
                <a:gd name="T6" fmla="*/ 3 w 60"/>
                <a:gd name="T7" fmla="*/ 1 h 33"/>
                <a:gd name="T8" fmla="*/ 2 w 60"/>
                <a:gd name="T9" fmla="*/ 1 h 33"/>
                <a:gd name="T10" fmla="*/ 1 w 60"/>
                <a:gd name="T11" fmla="*/ 0 h 33"/>
                <a:gd name="T12" fmla="*/ 1 w 60"/>
                <a:gd name="T13" fmla="*/ 0 h 33"/>
                <a:gd name="T14" fmla="*/ 0 w 60"/>
                <a:gd name="T15" fmla="*/ 0 h 33"/>
                <a:gd name="T16" fmla="*/ 1 w 60"/>
                <a:gd name="T17" fmla="*/ 0 h 33"/>
                <a:gd name="T18" fmla="*/ 1 w 60"/>
                <a:gd name="T19" fmla="*/ 0 h 33"/>
                <a:gd name="T20" fmla="*/ 2 w 60"/>
                <a:gd name="T21" fmla="*/ 0 h 33"/>
                <a:gd name="T22" fmla="*/ 2 w 60"/>
                <a:gd name="T23" fmla="*/ 0 h 33"/>
                <a:gd name="T24" fmla="*/ 3 w 60"/>
                <a:gd name="T25" fmla="*/ 0 h 33"/>
                <a:gd name="T26" fmla="*/ 3 w 60"/>
                <a:gd name="T27" fmla="*/ 1 h 33"/>
                <a:gd name="T28" fmla="*/ 4 w 60"/>
                <a:gd name="T29" fmla="*/ 1 h 33"/>
                <a:gd name="T30" fmla="*/ 4 w 60"/>
                <a:gd name="T31" fmla="*/ 1 h 33"/>
                <a:gd name="T32" fmla="*/ 4 w 60"/>
                <a:gd name="T33" fmla="*/ 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33">
                  <a:moveTo>
                    <a:pt x="60" y="33"/>
                  </a:moveTo>
                  <a:lnTo>
                    <a:pt x="56" y="31"/>
                  </a:lnTo>
                  <a:lnTo>
                    <a:pt x="47" y="27"/>
                  </a:lnTo>
                  <a:lnTo>
                    <a:pt x="36" y="23"/>
                  </a:lnTo>
                  <a:lnTo>
                    <a:pt x="24" y="19"/>
                  </a:lnTo>
                  <a:lnTo>
                    <a:pt x="13" y="13"/>
                  </a:lnTo>
                  <a:lnTo>
                    <a:pt x="4" y="9"/>
                  </a:lnTo>
                  <a:lnTo>
                    <a:pt x="0" y="5"/>
                  </a:lnTo>
                  <a:lnTo>
                    <a:pt x="2" y="1"/>
                  </a:lnTo>
                  <a:lnTo>
                    <a:pt x="7" y="0"/>
                  </a:lnTo>
                  <a:lnTo>
                    <a:pt x="17" y="2"/>
                  </a:lnTo>
                  <a:lnTo>
                    <a:pt x="24" y="7"/>
                  </a:lnTo>
                  <a:lnTo>
                    <a:pt x="34" y="12"/>
                  </a:lnTo>
                  <a:lnTo>
                    <a:pt x="41" y="18"/>
                  </a:lnTo>
                  <a:lnTo>
                    <a:pt x="49" y="24"/>
                  </a:lnTo>
                  <a:lnTo>
                    <a:pt x="56" y="30"/>
                  </a:lnTo>
                  <a:lnTo>
                    <a:pt x="60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0" name="Freeform 456"/>
            <p:cNvSpPr>
              <a:spLocks/>
            </p:cNvSpPr>
            <p:nvPr/>
          </p:nvSpPr>
          <p:spPr bwMode="auto">
            <a:xfrm>
              <a:off x="5518" y="3210"/>
              <a:ext cx="16" cy="19"/>
            </a:xfrm>
            <a:custGeom>
              <a:avLst/>
              <a:gdLst>
                <a:gd name="T0" fmla="*/ 0 w 30"/>
                <a:gd name="T1" fmla="*/ 3 h 38"/>
                <a:gd name="T2" fmla="*/ 1 w 30"/>
                <a:gd name="T3" fmla="*/ 2 h 38"/>
                <a:gd name="T4" fmla="*/ 2 w 30"/>
                <a:gd name="T5" fmla="*/ 2 h 38"/>
                <a:gd name="T6" fmla="*/ 3 w 30"/>
                <a:gd name="T7" fmla="*/ 1 h 38"/>
                <a:gd name="T8" fmla="*/ 2 w 30"/>
                <a:gd name="T9" fmla="*/ 0 h 38"/>
                <a:gd name="T10" fmla="*/ 2 w 30"/>
                <a:gd name="T11" fmla="*/ 1 h 38"/>
                <a:gd name="T12" fmla="*/ 1 w 30"/>
                <a:gd name="T13" fmla="*/ 1 h 38"/>
                <a:gd name="T14" fmla="*/ 1 w 30"/>
                <a:gd name="T15" fmla="*/ 2 h 38"/>
                <a:gd name="T16" fmla="*/ 0 w 30"/>
                <a:gd name="T17" fmla="*/ 3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8">
                  <a:moveTo>
                    <a:pt x="0" y="38"/>
                  </a:moveTo>
                  <a:lnTo>
                    <a:pt x="7" y="32"/>
                  </a:lnTo>
                  <a:lnTo>
                    <a:pt x="21" y="20"/>
                  </a:lnTo>
                  <a:lnTo>
                    <a:pt x="30" y="8"/>
                  </a:lnTo>
                  <a:lnTo>
                    <a:pt x="28" y="0"/>
                  </a:lnTo>
                  <a:lnTo>
                    <a:pt x="19" y="2"/>
                  </a:lnTo>
                  <a:lnTo>
                    <a:pt x="11" y="14"/>
                  </a:lnTo>
                  <a:lnTo>
                    <a:pt x="4" y="27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1" name="Freeform 457"/>
            <p:cNvSpPr>
              <a:spLocks/>
            </p:cNvSpPr>
            <p:nvPr/>
          </p:nvSpPr>
          <p:spPr bwMode="auto">
            <a:xfrm>
              <a:off x="5507" y="3203"/>
              <a:ext cx="9" cy="21"/>
            </a:xfrm>
            <a:custGeom>
              <a:avLst/>
              <a:gdLst>
                <a:gd name="T0" fmla="*/ 2 w 17"/>
                <a:gd name="T1" fmla="*/ 3 h 42"/>
                <a:gd name="T2" fmla="*/ 1 w 17"/>
                <a:gd name="T3" fmla="*/ 3 h 42"/>
                <a:gd name="T4" fmla="*/ 2 w 17"/>
                <a:gd name="T5" fmla="*/ 2 h 42"/>
                <a:gd name="T6" fmla="*/ 1 w 17"/>
                <a:gd name="T7" fmla="*/ 1 h 42"/>
                <a:gd name="T8" fmla="*/ 1 w 17"/>
                <a:gd name="T9" fmla="*/ 0 h 42"/>
                <a:gd name="T10" fmla="*/ 0 w 17"/>
                <a:gd name="T11" fmla="*/ 1 h 42"/>
                <a:gd name="T12" fmla="*/ 1 w 17"/>
                <a:gd name="T13" fmla="*/ 2 h 42"/>
                <a:gd name="T14" fmla="*/ 1 w 17"/>
                <a:gd name="T15" fmla="*/ 3 h 42"/>
                <a:gd name="T16" fmla="*/ 2 w 17"/>
                <a:gd name="T17" fmla="*/ 3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17" y="42"/>
                  </a:moveTo>
                  <a:lnTo>
                    <a:pt x="15" y="34"/>
                  </a:lnTo>
                  <a:lnTo>
                    <a:pt x="17" y="20"/>
                  </a:lnTo>
                  <a:lnTo>
                    <a:pt x="13" y="7"/>
                  </a:lnTo>
                  <a:lnTo>
                    <a:pt x="6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12" y="33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2" name="Freeform 458"/>
            <p:cNvSpPr>
              <a:spLocks/>
            </p:cNvSpPr>
            <p:nvPr/>
          </p:nvSpPr>
          <p:spPr bwMode="auto">
            <a:xfrm>
              <a:off x="5523" y="3216"/>
              <a:ext cx="28" cy="19"/>
            </a:xfrm>
            <a:custGeom>
              <a:avLst/>
              <a:gdLst>
                <a:gd name="T0" fmla="*/ 0 w 57"/>
                <a:gd name="T1" fmla="*/ 3 h 38"/>
                <a:gd name="T2" fmla="*/ 0 w 57"/>
                <a:gd name="T3" fmla="*/ 3 h 38"/>
                <a:gd name="T4" fmla="*/ 0 w 57"/>
                <a:gd name="T5" fmla="*/ 2 h 38"/>
                <a:gd name="T6" fmla="*/ 1 w 57"/>
                <a:gd name="T7" fmla="*/ 2 h 38"/>
                <a:gd name="T8" fmla="*/ 1 w 57"/>
                <a:gd name="T9" fmla="*/ 1 h 38"/>
                <a:gd name="T10" fmla="*/ 2 w 57"/>
                <a:gd name="T11" fmla="*/ 1 h 38"/>
                <a:gd name="T12" fmla="*/ 2 w 57"/>
                <a:gd name="T13" fmla="*/ 1 h 38"/>
                <a:gd name="T14" fmla="*/ 3 w 57"/>
                <a:gd name="T15" fmla="*/ 0 h 38"/>
                <a:gd name="T16" fmla="*/ 3 w 57"/>
                <a:gd name="T17" fmla="*/ 1 h 38"/>
                <a:gd name="T18" fmla="*/ 3 w 57"/>
                <a:gd name="T19" fmla="*/ 1 h 38"/>
                <a:gd name="T20" fmla="*/ 3 w 57"/>
                <a:gd name="T21" fmla="*/ 1 h 38"/>
                <a:gd name="T22" fmla="*/ 2 w 57"/>
                <a:gd name="T23" fmla="*/ 1 h 38"/>
                <a:gd name="T24" fmla="*/ 2 w 57"/>
                <a:gd name="T25" fmla="*/ 2 h 38"/>
                <a:gd name="T26" fmla="*/ 1 w 57"/>
                <a:gd name="T27" fmla="*/ 2 h 38"/>
                <a:gd name="T28" fmla="*/ 0 w 57"/>
                <a:gd name="T29" fmla="*/ 2 h 38"/>
                <a:gd name="T30" fmla="*/ 0 w 57"/>
                <a:gd name="T31" fmla="*/ 3 h 38"/>
                <a:gd name="T32" fmla="*/ 0 w 57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8">
                  <a:moveTo>
                    <a:pt x="0" y="38"/>
                  </a:moveTo>
                  <a:lnTo>
                    <a:pt x="6" y="33"/>
                  </a:lnTo>
                  <a:lnTo>
                    <a:pt x="12" y="27"/>
                  </a:lnTo>
                  <a:lnTo>
                    <a:pt x="19" y="20"/>
                  </a:lnTo>
                  <a:lnTo>
                    <a:pt x="29" y="13"/>
                  </a:lnTo>
                  <a:lnTo>
                    <a:pt x="38" y="7"/>
                  </a:lnTo>
                  <a:lnTo>
                    <a:pt x="46" y="2"/>
                  </a:lnTo>
                  <a:lnTo>
                    <a:pt x="51" y="0"/>
                  </a:lnTo>
                  <a:lnTo>
                    <a:pt x="57" y="1"/>
                  </a:lnTo>
                  <a:lnTo>
                    <a:pt x="57" y="4"/>
                  </a:lnTo>
                  <a:lnTo>
                    <a:pt x="53" y="9"/>
                  </a:lnTo>
                  <a:lnTo>
                    <a:pt x="46" y="14"/>
                  </a:lnTo>
                  <a:lnTo>
                    <a:pt x="34" y="20"/>
                  </a:lnTo>
                  <a:lnTo>
                    <a:pt x="25" y="26"/>
                  </a:lnTo>
                  <a:lnTo>
                    <a:pt x="14" y="30"/>
                  </a:lnTo>
                  <a:lnTo>
                    <a:pt x="6" y="3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3" name="Freeform 459"/>
            <p:cNvSpPr>
              <a:spLocks/>
            </p:cNvSpPr>
            <p:nvPr/>
          </p:nvSpPr>
          <p:spPr bwMode="auto">
            <a:xfrm>
              <a:off x="5497" y="3332"/>
              <a:ext cx="46" cy="6"/>
            </a:xfrm>
            <a:custGeom>
              <a:avLst/>
              <a:gdLst>
                <a:gd name="T0" fmla="*/ 0 w 92"/>
                <a:gd name="T1" fmla="*/ 1 h 12"/>
                <a:gd name="T2" fmla="*/ 1 w 92"/>
                <a:gd name="T3" fmla="*/ 1 h 12"/>
                <a:gd name="T4" fmla="*/ 2 w 92"/>
                <a:gd name="T5" fmla="*/ 0 h 12"/>
                <a:gd name="T6" fmla="*/ 3 w 92"/>
                <a:gd name="T7" fmla="*/ 0 h 12"/>
                <a:gd name="T8" fmla="*/ 4 w 92"/>
                <a:gd name="T9" fmla="*/ 0 h 12"/>
                <a:gd name="T10" fmla="*/ 5 w 92"/>
                <a:gd name="T11" fmla="*/ 0 h 12"/>
                <a:gd name="T12" fmla="*/ 6 w 92"/>
                <a:gd name="T13" fmla="*/ 1 h 12"/>
                <a:gd name="T14" fmla="*/ 6 w 92"/>
                <a:gd name="T15" fmla="*/ 1 h 12"/>
                <a:gd name="T16" fmla="*/ 6 w 92"/>
                <a:gd name="T17" fmla="*/ 1 h 12"/>
                <a:gd name="T18" fmla="*/ 6 w 92"/>
                <a:gd name="T19" fmla="*/ 1 h 12"/>
                <a:gd name="T20" fmla="*/ 6 w 92"/>
                <a:gd name="T21" fmla="*/ 1 h 12"/>
                <a:gd name="T22" fmla="*/ 5 w 92"/>
                <a:gd name="T23" fmla="*/ 1 h 12"/>
                <a:gd name="T24" fmla="*/ 4 w 92"/>
                <a:gd name="T25" fmla="*/ 1 h 12"/>
                <a:gd name="T26" fmla="*/ 3 w 92"/>
                <a:gd name="T27" fmla="*/ 1 h 12"/>
                <a:gd name="T28" fmla="*/ 2 w 92"/>
                <a:gd name="T29" fmla="*/ 1 h 12"/>
                <a:gd name="T30" fmla="*/ 1 w 92"/>
                <a:gd name="T31" fmla="*/ 1 h 12"/>
                <a:gd name="T32" fmla="*/ 0 w 92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12">
                  <a:moveTo>
                    <a:pt x="0" y="1"/>
                  </a:moveTo>
                  <a:lnTo>
                    <a:pt x="11" y="1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54" y="0"/>
                  </a:lnTo>
                  <a:lnTo>
                    <a:pt x="67" y="0"/>
                  </a:lnTo>
                  <a:lnTo>
                    <a:pt x="81" y="2"/>
                  </a:lnTo>
                  <a:lnTo>
                    <a:pt x="88" y="4"/>
                  </a:lnTo>
                  <a:lnTo>
                    <a:pt x="92" y="7"/>
                  </a:lnTo>
                  <a:lnTo>
                    <a:pt x="90" y="11"/>
                  </a:lnTo>
                  <a:lnTo>
                    <a:pt x="81" y="12"/>
                  </a:lnTo>
                  <a:lnTo>
                    <a:pt x="69" y="11"/>
                  </a:lnTo>
                  <a:lnTo>
                    <a:pt x="54" y="8"/>
                  </a:lnTo>
                  <a:lnTo>
                    <a:pt x="39" y="6"/>
                  </a:lnTo>
                  <a:lnTo>
                    <a:pt x="24" y="4"/>
                  </a:lnTo>
                  <a:lnTo>
                    <a:pt x="1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4" name="Freeform 460"/>
            <p:cNvSpPr>
              <a:spLocks/>
            </p:cNvSpPr>
            <p:nvPr/>
          </p:nvSpPr>
          <p:spPr bwMode="auto">
            <a:xfrm>
              <a:off x="5489" y="3339"/>
              <a:ext cx="45" cy="10"/>
            </a:xfrm>
            <a:custGeom>
              <a:avLst/>
              <a:gdLst>
                <a:gd name="T0" fmla="*/ 0 w 91"/>
                <a:gd name="T1" fmla="*/ 0 h 18"/>
                <a:gd name="T2" fmla="*/ 0 w 91"/>
                <a:gd name="T3" fmla="*/ 0 h 18"/>
                <a:gd name="T4" fmla="*/ 1 w 91"/>
                <a:gd name="T5" fmla="*/ 1 h 18"/>
                <a:gd name="T6" fmla="*/ 2 w 91"/>
                <a:gd name="T7" fmla="*/ 1 h 18"/>
                <a:gd name="T8" fmla="*/ 3 w 91"/>
                <a:gd name="T9" fmla="*/ 1 h 18"/>
                <a:gd name="T10" fmla="*/ 4 w 91"/>
                <a:gd name="T11" fmla="*/ 1 h 18"/>
                <a:gd name="T12" fmla="*/ 4 w 91"/>
                <a:gd name="T13" fmla="*/ 1 h 18"/>
                <a:gd name="T14" fmla="*/ 5 w 91"/>
                <a:gd name="T15" fmla="*/ 1 h 18"/>
                <a:gd name="T16" fmla="*/ 5 w 91"/>
                <a:gd name="T17" fmla="*/ 2 h 18"/>
                <a:gd name="T18" fmla="*/ 5 w 91"/>
                <a:gd name="T19" fmla="*/ 2 h 18"/>
                <a:gd name="T20" fmla="*/ 5 w 91"/>
                <a:gd name="T21" fmla="*/ 2 h 18"/>
                <a:gd name="T22" fmla="*/ 4 w 91"/>
                <a:gd name="T23" fmla="*/ 2 h 18"/>
                <a:gd name="T24" fmla="*/ 3 w 91"/>
                <a:gd name="T25" fmla="*/ 1 h 18"/>
                <a:gd name="T26" fmla="*/ 2 w 91"/>
                <a:gd name="T27" fmla="*/ 1 h 18"/>
                <a:gd name="T28" fmla="*/ 1 w 91"/>
                <a:gd name="T29" fmla="*/ 1 h 18"/>
                <a:gd name="T30" fmla="*/ 0 w 91"/>
                <a:gd name="T31" fmla="*/ 1 h 18"/>
                <a:gd name="T32" fmla="*/ 0 w 9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18">
                  <a:moveTo>
                    <a:pt x="0" y="0"/>
                  </a:moveTo>
                  <a:lnTo>
                    <a:pt x="10" y="0"/>
                  </a:lnTo>
                  <a:lnTo>
                    <a:pt x="23" y="1"/>
                  </a:lnTo>
                  <a:lnTo>
                    <a:pt x="36" y="2"/>
                  </a:lnTo>
                  <a:lnTo>
                    <a:pt x="51" y="4"/>
                  </a:lnTo>
                  <a:lnTo>
                    <a:pt x="66" y="6"/>
                  </a:lnTo>
                  <a:lnTo>
                    <a:pt x="78" y="9"/>
                  </a:lnTo>
                  <a:lnTo>
                    <a:pt x="87" y="12"/>
                  </a:lnTo>
                  <a:lnTo>
                    <a:pt x="91" y="16"/>
                  </a:lnTo>
                  <a:lnTo>
                    <a:pt x="87" y="18"/>
                  </a:lnTo>
                  <a:lnTo>
                    <a:pt x="80" y="18"/>
                  </a:lnTo>
                  <a:lnTo>
                    <a:pt x="66" y="16"/>
                  </a:lnTo>
                  <a:lnTo>
                    <a:pt x="51" y="13"/>
                  </a:lnTo>
                  <a:lnTo>
                    <a:pt x="34" y="10"/>
                  </a:lnTo>
                  <a:lnTo>
                    <a:pt x="19" y="5"/>
                  </a:lnTo>
                  <a:lnTo>
                    <a:pt x="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5" name="Freeform 461"/>
            <p:cNvSpPr>
              <a:spLocks/>
            </p:cNvSpPr>
            <p:nvPr/>
          </p:nvSpPr>
          <p:spPr bwMode="auto">
            <a:xfrm>
              <a:off x="5512" y="3319"/>
              <a:ext cx="44" cy="6"/>
            </a:xfrm>
            <a:custGeom>
              <a:avLst/>
              <a:gdLst>
                <a:gd name="T0" fmla="*/ 0 w 88"/>
                <a:gd name="T1" fmla="*/ 1 h 12"/>
                <a:gd name="T2" fmla="*/ 1 w 88"/>
                <a:gd name="T3" fmla="*/ 1 h 12"/>
                <a:gd name="T4" fmla="*/ 1 w 88"/>
                <a:gd name="T5" fmla="*/ 1 h 12"/>
                <a:gd name="T6" fmla="*/ 2 w 88"/>
                <a:gd name="T7" fmla="*/ 1 h 12"/>
                <a:gd name="T8" fmla="*/ 3 w 88"/>
                <a:gd name="T9" fmla="*/ 0 h 12"/>
                <a:gd name="T10" fmla="*/ 4 w 88"/>
                <a:gd name="T11" fmla="*/ 1 h 12"/>
                <a:gd name="T12" fmla="*/ 5 w 88"/>
                <a:gd name="T13" fmla="*/ 1 h 12"/>
                <a:gd name="T14" fmla="*/ 6 w 88"/>
                <a:gd name="T15" fmla="*/ 1 h 12"/>
                <a:gd name="T16" fmla="*/ 6 w 88"/>
                <a:gd name="T17" fmla="*/ 1 h 12"/>
                <a:gd name="T18" fmla="*/ 6 w 88"/>
                <a:gd name="T19" fmla="*/ 1 h 12"/>
                <a:gd name="T20" fmla="*/ 6 w 88"/>
                <a:gd name="T21" fmla="*/ 1 h 12"/>
                <a:gd name="T22" fmla="*/ 5 w 88"/>
                <a:gd name="T23" fmla="*/ 1 h 12"/>
                <a:gd name="T24" fmla="*/ 4 w 88"/>
                <a:gd name="T25" fmla="*/ 1 h 12"/>
                <a:gd name="T26" fmla="*/ 3 w 88"/>
                <a:gd name="T27" fmla="*/ 1 h 12"/>
                <a:gd name="T28" fmla="*/ 2 w 88"/>
                <a:gd name="T29" fmla="*/ 1 h 12"/>
                <a:gd name="T30" fmla="*/ 1 w 88"/>
                <a:gd name="T31" fmla="*/ 1 h 12"/>
                <a:gd name="T32" fmla="*/ 0 w 88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" h="12">
                  <a:moveTo>
                    <a:pt x="0" y="6"/>
                  </a:moveTo>
                  <a:lnTo>
                    <a:pt x="3" y="4"/>
                  </a:lnTo>
                  <a:lnTo>
                    <a:pt x="13" y="2"/>
                  </a:lnTo>
                  <a:lnTo>
                    <a:pt x="26" y="1"/>
                  </a:lnTo>
                  <a:lnTo>
                    <a:pt x="41" y="0"/>
                  </a:lnTo>
                  <a:lnTo>
                    <a:pt x="56" y="1"/>
                  </a:lnTo>
                  <a:lnTo>
                    <a:pt x="71" y="2"/>
                  </a:lnTo>
                  <a:lnTo>
                    <a:pt x="83" y="4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3" y="12"/>
                  </a:lnTo>
                  <a:lnTo>
                    <a:pt x="71" y="12"/>
                  </a:lnTo>
                  <a:lnTo>
                    <a:pt x="56" y="9"/>
                  </a:lnTo>
                  <a:lnTo>
                    <a:pt x="41" y="8"/>
                  </a:lnTo>
                  <a:lnTo>
                    <a:pt x="26" y="7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6" name="Freeform 462"/>
            <p:cNvSpPr>
              <a:spLocks/>
            </p:cNvSpPr>
            <p:nvPr/>
          </p:nvSpPr>
          <p:spPr bwMode="auto">
            <a:xfrm>
              <a:off x="5518" y="3304"/>
              <a:ext cx="51" cy="8"/>
            </a:xfrm>
            <a:custGeom>
              <a:avLst/>
              <a:gdLst>
                <a:gd name="T0" fmla="*/ 0 w 104"/>
                <a:gd name="T1" fmla="*/ 1 h 16"/>
                <a:gd name="T2" fmla="*/ 0 w 104"/>
                <a:gd name="T3" fmla="*/ 1 h 16"/>
                <a:gd name="T4" fmla="*/ 1 w 104"/>
                <a:gd name="T5" fmla="*/ 1 h 16"/>
                <a:gd name="T6" fmla="*/ 2 w 104"/>
                <a:gd name="T7" fmla="*/ 1 h 16"/>
                <a:gd name="T8" fmla="*/ 3 w 104"/>
                <a:gd name="T9" fmla="*/ 1 h 16"/>
                <a:gd name="T10" fmla="*/ 4 w 104"/>
                <a:gd name="T11" fmla="*/ 1 h 16"/>
                <a:gd name="T12" fmla="*/ 5 w 104"/>
                <a:gd name="T13" fmla="*/ 0 h 16"/>
                <a:gd name="T14" fmla="*/ 6 w 104"/>
                <a:gd name="T15" fmla="*/ 1 h 16"/>
                <a:gd name="T16" fmla="*/ 6 w 104"/>
                <a:gd name="T17" fmla="*/ 1 h 16"/>
                <a:gd name="T18" fmla="*/ 6 w 104"/>
                <a:gd name="T19" fmla="*/ 1 h 16"/>
                <a:gd name="T20" fmla="*/ 5 w 104"/>
                <a:gd name="T21" fmla="*/ 1 h 16"/>
                <a:gd name="T22" fmla="*/ 4 w 104"/>
                <a:gd name="T23" fmla="*/ 1 h 16"/>
                <a:gd name="T24" fmla="*/ 3 w 104"/>
                <a:gd name="T25" fmla="*/ 1 h 16"/>
                <a:gd name="T26" fmla="*/ 2 w 104"/>
                <a:gd name="T27" fmla="*/ 1 h 16"/>
                <a:gd name="T28" fmla="*/ 1 w 104"/>
                <a:gd name="T29" fmla="*/ 1 h 16"/>
                <a:gd name="T30" fmla="*/ 0 w 104"/>
                <a:gd name="T31" fmla="*/ 1 h 16"/>
                <a:gd name="T32" fmla="*/ 0 w 10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11" y="13"/>
                  </a:lnTo>
                  <a:lnTo>
                    <a:pt x="26" y="9"/>
                  </a:lnTo>
                  <a:lnTo>
                    <a:pt x="43" y="6"/>
                  </a:lnTo>
                  <a:lnTo>
                    <a:pt x="60" y="2"/>
                  </a:lnTo>
                  <a:lnTo>
                    <a:pt x="75" y="1"/>
                  </a:lnTo>
                  <a:lnTo>
                    <a:pt x="89" y="0"/>
                  </a:lnTo>
                  <a:lnTo>
                    <a:pt x="100" y="1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92" y="11"/>
                  </a:lnTo>
                  <a:lnTo>
                    <a:pt x="79" y="12"/>
                  </a:lnTo>
                  <a:lnTo>
                    <a:pt x="62" y="13"/>
                  </a:lnTo>
                  <a:lnTo>
                    <a:pt x="43" y="14"/>
                  </a:lnTo>
                  <a:lnTo>
                    <a:pt x="26" y="14"/>
                  </a:lnTo>
                  <a:lnTo>
                    <a:pt x="11" y="1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7" name="Freeform 463"/>
            <p:cNvSpPr>
              <a:spLocks/>
            </p:cNvSpPr>
            <p:nvPr/>
          </p:nvSpPr>
          <p:spPr bwMode="auto">
            <a:xfrm>
              <a:off x="5527" y="3289"/>
              <a:ext cx="57" cy="9"/>
            </a:xfrm>
            <a:custGeom>
              <a:avLst/>
              <a:gdLst>
                <a:gd name="T0" fmla="*/ 0 w 113"/>
                <a:gd name="T1" fmla="*/ 2 h 18"/>
                <a:gd name="T2" fmla="*/ 1 w 113"/>
                <a:gd name="T3" fmla="*/ 1 h 18"/>
                <a:gd name="T4" fmla="*/ 2 w 113"/>
                <a:gd name="T5" fmla="*/ 1 h 18"/>
                <a:gd name="T6" fmla="*/ 3 w 113"/>
                <a:gd name="T7" fmla="*/ 1 h 18"/>
                <a:gd name="T8" fmla="*/ 4 w 113"/>
                <a:gd name="T9" fmla="*/ 1 h 18"/>
                <a:gd name="T10" fmla="*/ 6 w 113"/>
                <a:gd name="T11" fmla="*/ 1 h 18"/>
                <a:gd name="T12" fmla="*/ 7 w 113"/>
                <a:gd name="T13" fmla="*/ 0 h 18"/>
                <a:gd name="T14" fmla="*/ 7 w 113"/>
                <a:gd name="T15" fmla="*/ 0 h 18"/>
                <a:gd name="T16" fmla="*/ 8 w 113"/>
                <a:gd name="T17" fmla="*/ 1 h 18"/>
                <a:gd name="T18" fmla="*/ 7 w 113"/>
                <a:gd name="T19" fmla="*/ 1 h 18"/>
                <a:gd name="T20" fmla="*/ 6 w 113"/>
                <a:gd name="T21" fmla="*/ 1 h 18"/>
                <a:gd name="T22" fmla="*/ 5 w 113"/>
                <a:gd name="T23" fmla="*/ 1 h 18"/>
                <a:gd name="T24" fmla="*/ 4 w 113"/>
                <a:gd name="T25" fmla="*/ 1 h 18"/>
                <a:gd name="T26" fmla="*/ 3 w 113"/>
                <a:gd name="T27" fmla="*/ 1 h 18"/>
                <a:gd name="T28" fmla="*/ 2 w 113"/>
                <a:gd name="T29" fmla="*/ 2 h 18"/>
                <a:gd name="T30" fmla="*/ 1 w 113"/>
                <a:gd name="T31" fmla="*/ 2 h 18"/>
                <a:gd name="T32" fmla="*/ 0 w 113"/>
                <a:gd name="T33" fmla="*/ 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8">
                  <a:moveTo>
                    <a:pt x="0" y="18"/>
                  </a:moveTo>
                  <a:lnTo>
                    <a:pt x="9" y="16"/>
                  </a:lnTo>
                  <a:lnTo>
                    <a:pt x="26" y="12"/>
                  </a:lnTo>
                  <a:lnTo>
                    <a:pt x="45" y="7"/>
                  </a:lnTo>
                  <a:lnTo>
                    <a:pt x="64" y="4"/>
                  </a:lnTo>
                  <a:lnTo>
                    <a:pt x="83" y="1"/>
                  </a:lnTo>
                  <a:lnTo>
                    <a:pt x="98" y="0"/>
                  </a:lnTo>
                  <a:lnTo>
                    <a:pt x="109" y="0"/>
                  </a:lnTo>
                  <a:lnTo>
                    <a:pt x="113" y="3"/>
                  </a:lnTo>
                  <a:lnTo>
                    <a:pt x="107" y="7"/>
                  </a:lnTo>
                  <a:lnTo>
                    <a:pt x="96" y="11"/>
                  </a:lnTo>
                  <a:lnTo>
                    <a:pt x="79" y="13"/>
                  </a:lnTo>
                  <a:lnTo>
                    <a:pt x="60" y="15"/>
                  </a:lnTo>
                  <a:lnTo>
                    <a:pt x="41" y="16"/>
                  </a:lnTo>
                  <a:lnTo>
                    <a:pt x="23" y="17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8" name="Freeform 464"/>
            <p:cNvSpPr>
              <a:spLocks/>
            </p:cNvSpPr>
            <p:nvPr/>
          </p:nvSpPr>
          <p:spPr bwMode="auto">
            <a:xfrm>
              <a:off x="5528" y="3257"/>
              <a:ext cx="60" cy="17"/>
            </a:xfrm>
            <a:custGeom>
              <a:avLst/>
              <a:gdLst>
                <a:gd name="T0" fmla="*/ 0 w 120"/>
                <a:gd name="T1" fmla="*/ 3 h 33"/>
                <a:gd name="T2" fmla="*/ 1 w 120"/>
                <a:gd name="T3" fmla="*/ 2 h 33"/>
                <a:gd name="T4" fmla="*/ 2 w 120"/>
                <a:gd name="T5" fmla="*/ 2 h 33"/>
                <a:gd name="T6" fmla="*/ 3 w 120"/>
                <a:gd name="T7" fmla="*/ 1 h 33"/>
                <a:gd name="T8" fmla="*/ 5 w 120"/>
                <a:gd name="T9" fmla="*/ 1 h 33"/>
                <a:gd name="T10" fmla="*/ 6 w 120"/>
                <a:gd name="T11" fmla="*/ 1 h 33"/>
                <a:gd name="T12" fmla="*/ 7 w 120"/>
                <a:gd name="T13" fmla="*/ 1 h 33"/>
                <a:gd name="T14" fmla="*/ 8 w 120"/>
                <a:gd name="T15" fmla="*/ 0 h 33"/>
                <a:gd name="T16" fmla="*/ 8 w 120"/>
                <a:gd name="T17" fmla="*/ 1 h 33"/>
                <a:gd name="T18" fmla="*/ 8 w 120"/>
                <a:gd name="T19" fmla="*/ 1 h 33"/>
                <a:gd name="T20" fmla="*/ 7 w 120"/>
                <a:gd name="T21" fmla="*/ 1 h 33"/>
                <a:gd name="T22" fmla="*/ 6 w 120"/>
                <a:gd name="T23" fmla="*/ 1 h 33"/>
                <a:gd name="T24" fmla="*/ 5 w 120"/>
                <a:gd name="T25" fmla="*/ 2 h 33"/>
                <a:gd name="T26" fmla="*/ 3 w 120"/>
                <a:gd name="T27" fmla="*/ 2 h 33"/>
                <a:gd name="T28" fmla="*/ 2 w 120"/>
                <a:gd name="T29" fmla="*/ 2 h 33"/>
                <a:gd name="T30" fmla="*/ 1 w 120"/>
                <a:gd name="T31" fmla="*/ 2 h 33"/>
                <a:gd name="T32" fmla="*/ 0 w 120"/>
                <a:gd name="T33" fmla="*/ 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33">
                  <a:moveTo>
                    <a:pt x="0" y="33"/>
                  </a:moveTo>
                  <a:lnTo>
                    <a:pt x="11" y="28"/>
                  </a:lnTo>
                  <a:lnTo>
                    <a:pt x="28" y="21"/>
                  </a:lnTo>
                  <a:lnTo>
                    <a:pt x="45" y="15"/>
                  </a:lnTo>
                  <a:lnTo>
                    <a:pt x="66" y="8"/>
                  </a:lnTo>
                  <a:lnTo>
                    <a:pt x="85" y="4"/>
                  </a:lnTo>
                  <a:lnTo>
                    <a:pt x="102" y="1"/>
                  </a:lnTo>
                  <a:lnTo>
                    <a:pt x="115" y="0"/>
                  </a:lnTo>
                  <a:lnTo>
                    <a:pt x="120" y="2"/>
                  </a:lnTo>
                  <a:lnTo>
                    <a:pt x="119" y="5"/>
                  </a:lnTo>
                  <a:lnTo>
                    <a:pt x="107" y="9"/>
                  </a:lnTo>
                  <a:lnTo>
                    <a:pt x="88" y="14"/>
                  </a:lnTo>
                  <a:lnTo>
                    <a:pt x="68" y="17"/>
                  </a:lnTo>
                  <a:lnTo>
                    <a:pt x="45" y="21"/>
                  </a:lnTo>
                  <a:lnTo>
                    <a:pt x="24" y="26"/>
                  </a:lnTo>
                  <a:lnTo>
                    <a:pt x="9" y="3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49" name="Freeform 465"/>
            <p:cNvSpPr>
              <a:spLocks/>
            </p:cNvSpPr>
            <p:nvPr/>
          </p:nvSpPr>
          <p:spPr bwMode="auto">
            <a:xfrm>
              <a:off x="5524" y="3226"/>
              <a:ext cx="56" cy="20"/>
            </a:xfrm>
            <a:custGeom>
              <a:avLst/>
              <a:gdLst>
                <a:gd name="T0" fmla="*/ 0 w 111"/>
                <a:gd name="T1" fmla="*/ 3 h 40"/>
                <a:gd name="T2" fmla="*/ 1 w 111"/>
                <a:gd name="T3" fmla="*/ 3 h 40"/>
                <a:gd name="T4" fmla="*/ 2 w 111"/>
                <a:gd name="T5" fmla="*/ 2 h 40"/>
                <a:gd name="T6" fmla="*/ 3 w 111"/>
                <a:gd name="T7" fmla="*/ 2 h 40"/>
                <a:gd name="T8" fmla="*/ 4 w 111"/>
                <a:gd name="T9" fmla="*/ 1 h 40"/>
                <a:gd name="T10" fmla="*/ 5 w 111"/>
                <a:gd name="T11" fmla="*/ 1 h 40"/>
                <a:gd name="T12" fmla="*/ 6 w 111"/>
                <a:gd name="T13" fmla="*/ 1 h 40"/>
                <a:gd name="T14" fmla="*/ 7 w 111"/>
                <a:gd name="T15" fmla="*/ 0 h 40"/>
                <a:gd name="T16" fmla="*/ 7 w 111"/>
                <a:gd name="T17" fmla="*/ 1 h 40"/>
                <a:gd name="T18" fmla="*/ 7 w 111"/>
                <a:gd name="T19" fmla="*/ 1 h 40"/>
                <a:gd name="T20" fmla="*/ 7 w 111"/>
                <a:gd name="T21" fmla="*/ 1 h 40"/>
                <a:gd name="T22" fmla="*/ 6 w 111"/>
                <a:gd name="T23" fmla="*/ 2 h 40"/>
                <a:gd name="T24" fmla="*/ 4 w 111"/>
                <a:gd name="T25" fmla="*/ 2 h 40"/>
                <a:gd name="T26" fmla="*/ 3 w 111"/>
                <a:gd name="T27" fmla="*/ 2 h 40"/>
                <a:gd name="T28" fmla="*/ 2 w 111"/>
                <a:gd name="T29" fmla="*/ 3 h 40"/>
                <a:gd name="T30" fmla="*/ 1 w 111"/>
                <a:gd name="T31" fmla="*/ 3 h 40"/>
                <a:gd name="T32" fmla="*/ 0 w 111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" h="40">
                  <a:moveTo>
                    <a:pt x="0" y="40"/>
                  </a:moveTo>
                  <a:lnTo>
                    <a:pt x="10" y="36"/>
                  </a:lnTo>
                  <a:lnTo>
                    <a:pt x="23" y="28"/>
                  </a:lnTo>
                  <a:lnTo>
                    <a:pt x="40" y="20"/>
                  </a:lnTo>
                  <a:lnTo>
                    <a:pt x="59" y="13"/>
                  </a:lnTo>
                  <a:lnTo>
                    <a:pt x="78" y="6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11" y="2"/>
                  </a:lnTo>
                  <a:lnTo>
                    <a:pt x="110" y="6"/>
                  </a:lnTo>
                  <a:lnTo>
                    <a:pt x="98" y="12"/>
                  </a:lnTo>
                  <a:lnTo>
                    <a:pt x="83" y="17"/>
                  </a:lnTo>
                  <a:lnTo>
                    <a:pt x="62" y="23"/>
                  </a:lnTo>
                  <a:lnTo>
                    <a:pt x="42" y="28"/>
                  </a:lnTo>
                  <a:lnTo>
                    <a:pt x="23" y="33"/>
                  </a:lnTo>
                  <a:lnTo>
                    <a:pt x="8" y="37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0" name="Freeform 466"/>
            <p:cNvSpPr>
              <a:spLocks/>
            </p:cNvSpPr>
            <p:nvPr/>
          </p:nvSpPr>
          <p:spPr bwMode="auto">
            <a:xfrm>
              <a:off x="5530" y="3269"/>
              <a:ext cx="51" cy="17"/>
            </a:xfrm>
            <a:custGeom>
              <a:avLst/>
              <a:gdLst>
                <a:gd name="T0" fmla="*/ 0 w 101"/>
                <a:gd name="T1" fmla="*/ 3 h 33"/>
                <a:gd name="T2" fmla="*/ 1 w 101"/>
                <a:gd name="T3" fmla="*/ 2 h 33"/>
                <a:gd name="T4" fmla="*/ 2 w 101"/>
                <a:gd name="T5" fmla="*/ 2 h 33"/>
                <a:gd name="T6" fmla="*/ 3 w 101"/>
                <a:gd name="T7" fmla="*/ 1 h 33"/>
                <a:gd name="T8" fmla="*/ 4 w 101"/>
                <a:gd name="T9" fmla="*/ 1 h 33"/>
                <a:gd name="T10" fmla="*/ 5 w 101"/>
                <a:gd name="T11" fmla="*/ 1 h 33"/>
                <a:gd name="T12" fmla="*/ 6 w 101"/>
                <a:gd name="T13" fmla="*/ 1 h 33"/>
                <a:gd name="T14" fmla="*/ 7 w 101"/>
                <a:gd name="T15" fmla="*/ 0 h 33"/>
                <a:gd name="T16" fmla="*/ 7 w 101"/>
                <a:gd name="T17" fmla="*/ 1 h 33"/>
                <a:gd name="T18" fmla="*/ 7 w 101"/>
                <a:gd name="T19" fmla="*/ 1 h 33"/>
                <a:gd name="T20" fmla="*/ 6 w 101"/>
                <a:gd name="T21" fmla="*/ 1 h 33"/>
                <a:gd name="T22" fmla="*/ 5 w 101"/>
                <a:gd name="T23" fmla="*/ 1 h 33"/>
                <a:gd name="T24" fmla="*/ 4 w 101"/>
                <a:gd name="T25" fmla="*/ 2 h 33"/>
                <a:gd name="T26" fmla="*/ 3 w 101"/>
                <a:gd name="T27" fmla="*/ 2 h 33"/>
                <a:gd name="T28" fmla="*/ 2 w 101"/>
                <a:gd name="T29" fmla="*/ 2 h 33"/>
                <a:gd name="T30" fmla="*/ 1 w 101"/>
                <a:gd name="T31" fmla="*/ 2 h 33"/>
                <a:gd name="T32" fmla="*/ 0 w 101"/>
                <a:gd name="T33" fmla="*/ 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1" h="33">
                  <a:moveTo>
                    <a:pt x="0" y="33"/>
                  </a:moveTo>
                  <a:lnTo>
                    <a:pt x="9" y="29"/>
                  </a:lnTo>
                  <a:lnTo>
                    <a:pt x="22" y="24"/>
                  </a:lnTo>
                  <a:lnTo>
                    <a:pt x="39" y="16"/>
                  </a:lnTo>
                  <a:lnTo>
                    <a:pt x="56" y="9"/>
                  </a:lnTo>
                  <a:lnTo>
                    <a:pt x="73" y="4"/>
                  </a:lnTo>
                  <a:lnTo>
                    <a:pt x="86" y="1"/>
                  </a:lnTo>
                  <a:lnTo>
                    <a:pt x="98" y="0"/>
                  </a:lnTo>
                  <a:lnTo>
                    <a:pt x="101" y="2"/>
                  </a:lnTo>
                  <a:lnTo>
                    <a:pt x="98" y="7"/>
                  </a:lnTo>
                  <a:lnTo>
                    <a:pt x="88" y="12"/>
                  </a:lnTo>
                  <a:lnTo>
                    <a:pt x="73" y="16"/>
                  </a:lnTo>
                  <a:lnTo>
                    <a:pt x="56" y="20"/>
                  </a:lnTo>
                  <a:lnTo>
                    <a:pt x="37" y="25"/>
                  </a:lnTo>
                  <a:lnTo>
                    <a:pt x="20" y="28"/>
                  </a:lnTo>
                  <a:lnTo>
                    <a:pt x="7" y="3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1" name="Freeform 467"/>
            <p:cNvSpPr>
              <a:spLocks/>
            </p:cNvSpPr>
            <p:nvPr/>
          </p:nvSpPr>
          <p:spPr bwMode="auto">
            <a:xfrm>
              <a:off x="5461" y="3257"/>
              <a:ext cx="73" cy="28"/>
            </a:xfrm>
            <a:custGeom>
              <a:avLst/>
              <a:gdLst>
                <a:gd name="T0" fmla="*/ 0 w 145"/>
                <a:gd name="T1" fmla="*/ 1 h 54"/>
                <a:gd name="T2" fmla="*/ 1 w 145"/>
                <a:gd name="T3" fmla="*/ 0 h 54"/>
                <a:gd name="T4" fmla="*/ 2 w 145"/>
                <a:gd name="T5" fmla="*/ 1 h 54"/>
                <a:gd name="T6" fmla="*/ 3 w 145"/>
                <a:gd name="T7" fmla="*/ 1 h 54"/>
                <a:gd name="T8" fmla="*/ 5 w 145"/>
                <a:gd name="T9" fmla="*/ 1 h 54"/>
                <a:gd name="T10" fmla="*/ 6 w 145"/>
                <a:gd name="T11" fmla="*/ 2 h 54"/>
                <a:gd name="T12" fmla="*/ 8 w 145"/>
                <a:gd name="T13" fmla="*/ 3 h 54"/>
                <a:gd name="T14" fmla="*/ 9 w 145"/>
                <a:gd name="T15" fmla="*/ 3 h 54"/>
                <a:gd name="T16" fmla="*/ 10 w 145"/>
                <a:gd name="T17" fmla="*/ 4 h 54"/>
                <a:gd name="T18" fmla="*/ 9 w 145"/>
                <a:gd name="T19" fmla="*/ 4 h 54"/>
                <a:gd name="T20" fmla="*/ 8 w 145"/>
                <a:gd name="T21" fmla="*/ 3 h 54"/>
                <a:gd name="T22" fmla="*/ 6 w 145"/>
                <a:gd name="T23" fmla="*/ 3 h 54"/>
                <a:gd name="T24" fmla="*/ 4 w 145"/>
                <a:gd name="T25" fmla="*/ 2 h 54"/>
                <a:gd name="T26" fmla="*/ 3 w 145"/>
                <a:gd name="T27" fmla="*/ 2 h 54"/>
                <a:gd name="T28" fmla="*/ 2 w 145"/>
                <a:gd name="T29" fmla="*/ 1 h 54"/>
                <a:gd name="T30" fmla="*/ 1 w 145"/>
                <a:gd name="T31" fmla="*/ 1 h 54"/>
                <a:gd name="T32" fmla="*/ 0 w 14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5" h="54">
                  <a:moveTo>
                    <a:pt x="0" y="1"/>
                  </a:moveTo>
                  <a:lnTo>
                    <a:pt x="7" y="0"/>
                  </a:lnTo>
                  <a:lnTo>
                    <a:pt x="24" y="2"/>
                  </a:lnTo>
                  <a:lnTo>
                    <a:pt x="45" y="7"/>
                  </a:lnTo>
                  <a:lnTo>
                    <a:pt x="70" y="16"/>
                  </a:lnTo>
                  <a:lnTo>
                    <a:pt x="94" y="25"/>
                  </a:lnTo>
                  <a:lnTo>
                    <a:pt x="117" y="35"/>
                  </a:lnTo>
                  <a:lnTo>
                    <a:pt x="136" y="45"/>
                  </a:lnTo>
                  <a:lnTo>
                    <a:pt x="145" y="54"/>
                  </a:lnTo>
                  <a:lnTo>
                    <a:pt x="134" y="51"/>
                  </a:lnTo>
                  <a:lnTo>
                    <a:pt x="115" y="44"/>
                  </a:lnTo>
                  <a:lnTo>
                    <a:pt x="90" y="37"/>
                  </a:lnTo>
                  <a:lnTo>
                    <a:pt x="64" y="28"/>
                  </a:lnTo>
                  <a:lnTo>
                    <a:pt x="39" y="19"/>
                  </a:lnTo>
                  <a:lnTo>
                    <a:pt x="19" y="11"/>
                  </a:lnTo>
                  <a:lnTo>
                    <a:pt x="4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2" name="Freeform 468"/>
            <p:cNvSpPr>
              <a:spLocks/>
            </p:cNvSpPr>
            <p:nvPr/>
          </p:nvSpPr>
          <p:spPr bwMode="auto">
            <a:xfrm>
              <a:off x="5474" y="3239"/>
              <a:ext cx="57" cy="24"/>
            </a:xfrm>
            <a:custGeom>
              <a:avLst/>
              <a:gdLst>
                <a:gd name="T0" fmla="*/ 0 w 113"/>
                <a:gd name="T1" fmla="*/ 0 h 47"/>
                <a:gd name="T2" fmla="*/ 1 w 113"/>
                <a:gd name="T3" fmla="*/ 0 h 47"/>
                <a:gd name="T4" fmla="*/ 2 w 113"/>
                <a:gd name="T5" fmla="*/ 1 h 47"/>
                <a:gd name="T6" fmla="*/ 3 w 113"/>
                <a:gd name="T7" fmla="*/ 1 h 47"/>
                <a:gd name="T8" fmla="*/ 4 w 113"/>
                <a:gd name="T9" fmla="*/ 1 h 47"/>
                <a:gd name="T10" fmla="*/ 5 w 113"/>
                <a:gd name="T11" fmla="*/ 2 h 47"/>
                <a:gd name="T12" fmla="*/ 6 w 113"/>
                <a:gd name="T13" fmla="*/ 2 h 47"/>
                <a:gd name="T14" fmla="*/ 7 w 113"/>
                <a:gd name="T15" fmla="*/ 3 h 47"/>
                <a:gd name="T16" fmla="*/ 8 w 113"/>
                <a:gd name="T17" fmla="*/ 3 h 47"/>
                <a:gd name="T18" fmla="*/ 7 w 113"/>
                <a:gd name="T19" fmla="*/ 3 h 47"/>
                <a:gd name="T20" fmla="*/ 6 w 113"/>
                <a:gd name="T21" fmla="*/ 3 h 47"/>
                <a:gd name="T22" fmla="*/ 5 w 113"/>
                <a:gd name="T23" fmla="*/ 2 h 47"/>
                <a:gd name="T24" fmla="*/ 3 w 113"/>
                <a:gd name="T25" fmla="*/ 2 h 47"/>
                <a:gd name="T26" fmla="*/ 2 w 113"/>
                <a:gd name="T27" fmla="*/ 1 h 47"/>
                <a:gd name="T28" fmla="*/ 1 w 113"/>
                <a:gd name="T29" fmla="*/ 1 h 47"/>
                <a:gd name="T30" fmla="*/ 1 w 113"/>
                <a:gd name="T31" fmla="*/ 1 h 47"/>
                <a:gd name="T32" fmla="*/ 0 w 113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47">
                  <a:moveTo>
                    <a:pt x="0" y="0"/>
                  </a:moveTo>
                  <a:lnTo>
                    <a:pt x="6" y="0"/>
                  </a:lnTo>
                  <a:lnTo>
                    <a:pt x="17" y="2"/>
                  </a:lnTo>
                  <a:lnTo>
                    <a:pt x="34" y="6"/>
                  </a:lnTo>
                  <a:lnTo>
                    <a:pt x="53" y="12"/>
                  </a:lnTo>
                  <a:lnTo>
                    <a:pt x="72" y="19"/>
                  </a:lnTo>
                  <a:lnTo>
                    <a:pt x="89" y="28"/>
                  </a:lnTo>
                  <a:lnTo>
                    <a:pt x="104" y="37"/>
                  </a:lnTo>
                  <a:lnTo>
                    <a:pt x="113" y="47"/>
                  </a:lnTo>
                  <a:lnTo>
                    <a:pt x="102" y="41"/>
                  </a:lnTo>
                  <a:lnTo>
                    <a:pt x="85" y="35"/>
                  </a:lnTo>
                  <a:lnTo>
                    <a:pt x="66" y="27"/>
                  </a:lnTo>
                  <a:lnTo>
                    <a:pt x="46" y="19"/>
                  </a:lnTo>
                  <a:lnTo>
                    <a:pt x="29" y="13"/>
                  </a:lnTo>
                  <a:lnTo>
                    <a:pt x="13" y="7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3" name="Freeform 469"/>
            <p:cNvSpPr>
              <a:spLocks/>
            </p:cNvSpPr>
            <p:nvPr/>
          </p:nvSpPr>
          <p:spPr bwMode="auto">
            <a:xfrm>
              <a:off x="5527" y="3240"/>
              <a:ext cx="57" cy="20"/>
            </a:xfrm>
            <a:custGeom>
              <a:avLst/>
              <a:gdLst>
                <a:gd name="T0" fmla="*/ 0 w 113"/>
                <a:gd name="T1" fmla="*/ 3 h 40"/>
                <a:gd name="T2" fmla="*/ 1 w 113"/>
                <a:gd name="T3" fmla="*/ 3 h 40"/>
                <a:gd name="T4" fmla="*/ 2 w 113"/>
                <a:gd name="T5" fmla="*/ 2 h 40"/>
                <a:gd name="T6" fmla="*/ 3 w 113"/>
                <a:gd name="T7" fmla="*/ 2 h 40"/>
                <a:gd name="T8" fmla="*/ 4 w 113"/>
                <a:gd name="T9" fmla="*/ 1 h 40"/>
                <a:gd name="T10" fmla="*/ 5 w 113"/>
                <a:gd name="T11" fmla="*/ 1 h 40"/>
                <a:gd name="T12" fmla="*/ 6 w 113"/>
                <a:gd name="T13" fmla="*/ 1 h 40"/>
                <a:gd name="T14" fmla="*/ 7 w 113"/>
                <a:gd name="T15" fmla="*/ 0 h 40"/>
                <a:gd name="T16" fmla="*/ 8 w 113"/>
                <a:gd name="T17" fmla="*/ 1 h 40"/>
                <a:gd name="T18" fmla="*/ 7 w 113"/>
                <a:gd name="T19" fmla="*/ 1 h 40"/>
                <a:gd name="T20" fmla="*/ 7 w 113"/>
                <a:gd name="T21" fmla="*/ 1 h 40"/>
                <a:gd name="T22" fmla="*/ 6 w 113"/>
                <a:gd name="T23" fmla="*/ 2 h 40"/>
                <a:gd name="T24" fmla="*/ 4 w 113"/>
                <a:gd name="T25" fmla="*/ 2 h 40"/>
                <a:gd name="T26" fmla="*/ 3 w 113"/>
                <a:gd name="T27" fmla="*/ 2 h 40"/>
                <a:gd name="T28" fmla="*/ 2 w 113"/>
                <a:gd name="T29" fmla="*/ 3 h 40"/>
                <a:gd name="T30" fmla="*/ 1 w 113"/>
                <a:gd name="T31" fmla="*/ 3 h 40"/>
                <a:gd name="T32" fmla="*/ 0 w 11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40">
                  <a:moveTo>
                    <a:pt x="0" y="40"/>
                  </a:moveTo>
                  <a:lnTo>
                    <a:pt x="9" y="35"/>
                  </a:lnTo>
                  <a:lnTo>
                    <a:pt x="23" y="28"/>
                  </a:lnTo>
                  <a:lnTo>
                    <a:pt x="41" y="21"/>
                  </a:lnTo>
                  <a:lnTo>
                    <a:pt x="60" y="13"/>
                  </a:lnTo>
                  <a:lnTo>
                    <a:pt x="77" y="6"/>
                  </a:lnTo>
                  <a:lnTo>
                    <a:pt x="94" y="2"/>
                  </a:lnTo>
                  <a:lnTo>
                    <a:pt x="105" y="0"/>
                  </a:lnTo>
                  <a:lnTo>
                    <a:pt x="113" y="2"/>
                  </a:lnTo>
                  <a:lnTo>
                    <a:pt x="111" y="6"/>
                  </a:lnTo>
                  <a:lnTo>
                    <a:pt x="100" y="12"/>
                  </a:lnTo>
                  <a:lnTo>
                    <a:pt x="83" y="17"/>
                  </a:lnTo>
                  <a:lnTo>
                    <a:pt x="62" y="23"/>
                  </a:lnTo>
                  <a:lnTo>
                    <a:pt x="41" y="27"/>
                  </a:lnTo>
                  <a:lnTo>
                    <a:pt x="23" y="33"/>
                  </a:lnTo>
                  <a:lnTo>
                    <a:pt x="7" y="37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4" name="Freeform 470"/>
            <p:cNvSpPr>
              <a:spLocks/>
            </p:cNvSpPr>
            <p:nvPr/>
          </p:nvSpPr>
          <p:spPr bwMode="auto">
            <a:xfrm>
              <a:off x="4343" y="4174"/>
              <a:ext cx="246" cy="55"/>
            </a:xfrm>
            <a:custGeom>
              <a:avLst/>
              <a:gdLst>
                <a:gd name="T0" fmla="*/ 30 w 493"/>
                <a:gd name="T1" fmla="*/ 2 h 110"/>
                <a:gd name="T2" fmla="*/ 30 w 493"/>
                <a:gd name="T3" fmla="*/ 2 h 110"/>
                <a:gd name="T4" fmla="*/ 30 w 493"/>
                <a:gd name="T5" fmla="*/ 2 h 110"/>
                <a:gd name="T6" fmla="*/ 30 w 493"/>
                <a:gd name="T7" fmla="*/ 2 h 110"/>
                <a:gd name="T8" fmla="*/ 30 w 493"/>
                <a:gd name="T9" fmla="*/ 2 h 110"/>
                <a:gd name="T10" fmla="*/ 27 w 493"/>
                <a:gd name="T11" fmla="*/ 2 h 110"/>
                <a:gd name="T12" fmla="*/ 25 w 493"/>
                <a:gd name="T13" fmla="*/ 1 h 110"/>
                <a:gd name="T14" fmla="*/ 22 w 493"/>
                <a:gd name="T15" fmla="*/ 1 h 110"/>
                <a:gd name="T16" fmla="*/ 20 w 493"/>
                <a:gd name="T17" fmla="*/ 1 h 110"/>
                <a:gd name="T18" fmla="*/ 18 w 493"/>
                <a:gd name="T19" fmla="*/ 1 h 110"/>
                <a:gd name="T20" fmla="*/ 16 w 493"/>
                <a:gd name="T21" fmla="*/ 2 h 110"/>
                <a:gd name="T22" fmla="*/ 14 w 493"/>
                <a:gd name="T23" fmla="*/ 2 h 110"/>
                <a:gd name="T24" fmla="*/ 12 w 493"/>
                <a:gd name="T25" fmla="*/ 3 h 110"/>
                <a:gd name="T26" fmla="*/ 10 w 493"/>
                <a:gd name="T27" fmla="*/ 3 h 110"/>
                <a:gd name="T28" fmla="*/ 8 w 493"/>
                <a:gd name="T29" fmla="*/ 4 h 110"/>
                <a:gd name="T30" fmla="*/ 6 w 493"/>
                <a:gd name="T31" fmla="*/ 4 h 110"/>
                <a:gd name="T32" fmla="*/ 5 w 493"/>
                <a:gd name="T33" fmla="*/ 5 h 110"/>
                <a:gd name="T34" fmla="*/ 3 w 493"/>
                <a:gd name="T35" fmla="*/ 6 h 110"/>
                <a:gd name="T36" fmla="*/ 2 w 493"/>
                <a:gd name="T37" fmla="*/ 6 h 110"/>
                <a:gd name="T38" fmla="*/ 1 w 493"/>
                <a:gd name="T39" fmla="*/ 7 h 110"/>
                <a:gd name="T40" fmla="*/ 0 w 493"/>
                <a:gd name="T41" fmla="*/ 7 h 110"/>
                <a:gd name="T42" fmla="*/ 0 w 493"/>
                <a:gd name="T43" fmla="*/ 7 h 110"/>
                <a:gd name="T44" fmla="*/ 1 w 493"/>
                <a:gd name="T45" fmla="*/ 6 h 110"/>
                <a:gd name="T46" fmla="*/ 2 w 493"/>
                <a:gd name="T47" fmla="*/ 5 h 110"/>
                <a:gd name="T48" fmla="*/ 4 w 493"/>
                <a:gd name="T49" fmla="*/ 4 h 110"/>
                <a:gd name="T50" fmla="*/ 5 w 493"/>
                <a:gd name="T51" fmla="*/ 4 h 110"/>
                <a:gd name="T52" fmla="*/ 7 w 493"/>
                <a:gd name="T53" fmla="*/ 3 h 110"/>
                <a:gd name="T54" fmla="*/ 10 w 493"/>
                <a:gd name="T55" fmla="*/ 2 h 110"/>
                <a:gd name="T56" fmla="*/ 12 w 493"/>
                <a:gd name="T57" fmla="*/ 2 h 110"/>
                <a:gd name="T58" fmla="*/ 14 w 493"/>
                <a:gd name="T59" fmla="*/ 1 h 110"/>
                <a:gd name="T60" fmla="*/ 17 w 493"/>
                <a:gd name="T61" fmla="*/ 1 h 110"/>
                <a:gd name="T62" fmla="*/ 19 w 493"/>
                <a:gd name="T63" fmla="*/ 1 h 110"/>
                <a:gd name="T64" fmla="*/ 22 w 493"/>
                <a:gd name="T65" fmla="*/ 0 h 110"/>
                <a:gd name="T66" fmla="*/ 24 w 493"/>
                <a:gd name="T67" fmla="*/ 0 h 110"/>
                <a:gd name="T68" fmla="*/ 26 w 493"/>
                <a:gd name="T69" fmla="*/ 1 h 110"/>
                <a:gd name="T70" fmla="*/ 28 w 493"/>
                <a:gd name="T71" fmla="*/ 1 h 110"/>
                <a:gd name="T72" fmla="*/ 30 w 493"/>
                <a:gd name="T73" fmla="*/ 2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93" h="110">
                  <a:moveTo>
                    <a:pt x="493" y="20"/>
                  </a:moveTo>
                  <a:lnTo>
                    <a:pt x="493" y="21"/>
                  </a:lnTo>
                  <a:lnTo>
                    <a:pt x="487" y="23"/>
                  </a:lnTo>
                  <a:lnTo>
                    <a:pt x="481" y="24"/>
                  </a:lnTo>
                  <a:lnTo>
                    <a:pt x="481" y="26"/>
                  </a:lnTo>
                  <a:lnTo>
                    <a:pt x="442" y="19"/>
                  </a:lnTo>
                  <a:lnTo>
                    <a:pt x="404" y="14"/>
                  </a:lnTo>
                  <a:lnTo>
                    <a:pt x="366" y="13"/>
                  </a:lnTo>
                  <a:lnTo>
                    <a:pt x="329" y="13"/>
                  </a:lnTo>
                  <a:lnTo>
                    <a:pt x="295" y="16"/>
                  </a:lnTo>
                  <a:lnTo>
                    <a:pt x="261" y="21"/>
                  </a:lnTo>
                  <a:lnTo>
                    <a:pt x="227" y="27"/>
                  </a:lnTo>
                  <a:lnTo>
                    <a:pt x="197" y="35"/>
                  </a:lnTo>
                  <a:lnTo>
                    <a:pt x="166" y="44"/>
                  </a:lnTo>
                  <a:lnTo>
                    <a:pt x="136" y="52"/>
                  </a:lnTo>
                  <a:lnTo>
                    <a:pt x="110" y="62"/>
                  </a:lnTo>
                  <a:lnTo>
                    <a:pt x="85" y="73"/>
                  </a:lnTo>
                  <a:lnTo>
                    <a:pt x="61" y="83"/>
                  </a:lnTo>
                  <a:lnTo>
                    <a:pt x="38" y="92"/>
                  </a:lnTo>
                  <a:lnTo>
                    <a:pt x="19" y="101"/>
                  </a:lnTo>
                  <a:lnTo>
                    <a:pt x="0" y="110"/>
                  </a:lnTo>
                  <a:lnTo>
                    <a:pt x="8" y="99"/>
                  </a:lnTo>
                  <a:lnTo>
                    <a:pt x="21" y="88"/>
                  </a:lnTo>
                  <a:lnTo>
                    <a:pt x="40" y="76"/>
                  </a:lnTo>
                  <a:lnTo>
                    <a:pt x="65" y="64"/>
                  </a:lnTo>
                  <a:lnTo>
                    <a:pt x="93" y="53"/>
                  </a:lnTo>
                  <a:lnTo>
                    <a:pt x="125" y="41"/>
                  </a:lnTo>
                  <a:lnTo>
                    <a:pt x="161" y="30"/>
                  </a:lnTo>
                  <a:lnTo>
                    <a:pt x="198" y="22"/>
                  </a:lnTo>
                  <a:lnTo>
                    <a:pt x="238" y="13"/>
                  </a:lnTo>
                  <a:lnTo>
                    <a:pt x="278" y="7"/>
                  </a:lnTo>
                  <a:lnTo>
                    <a:pt x="317" y="2"/>
                  </a:lnTo>
                  <a:lnTo>
                    <a:pt x="357" y="0"/>
                  </a:lnTo>
                  <a:lnTo>
                    <a:pt x="395" y="0"/>
                  </a:lnTo>
                  <a:lnTo>
                    <a:pt x="430" y="3"/>
                  </a:lnTo>
                  <a:lnTo>
                    <a:pt x="462" y="10"/>
                  </a:lnTo>
                  <a:lnTo>
                    <a:pt x="493" y="2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5" name="Freeform 471"/>
            <p:cNvSpPr>
              <a:spLocks/>
            </p:cNvSpPr>
            <p:nvPr/>
          </p:nvSpPr>
          <p:spPr bwMode="auto">
            <a:xfrm>
              <a:off x="4380" y="4201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6" name="Freeform 472"/>
            <p:cNvSpPr>
              <a:spLocks/>
            </p:cNvSpPr>
            <p:nvPr/>
          </p:nvSpPr>
          <p:spPr bwMode="auto">
            <a:xfrm>
              <a:off x="4396" y="4193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7" name="Freeform 473"/>
            <p:cNvSpPr>
              <a:spLocks/>
            </p:cNvSpPr>
            <p:nvPr/>
          </p:nvSpPr>
          <p:spPr bwMode="auto">
            <a:xfrm>
              <a:off x="4436" y="4183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8" name="Freeform 474"/>
            <p:cNvSpPr>
              <a:spLocks/>
            </p:cNvSpPr>
            <p:nvPr/>
          </p:nvSpPr>
          <p:spPr bwMode="auto">
            <a:xfrm>
              <a:off x="4462" y="4180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59" name="Freeform 475"/>
            <p:cNvSpPr>
              <a:spLocks/>
            </p:cNvSpPr>
            <p:nvPr/>
          </p:nvSpPr>
          <p:spPr bwMode="auto">
            <a:xfrm>
              <a:off x="4505" y="4176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0" name="Freeform 476"/>
            <p:cNvSpPr>
              <a:spLocks/>
            </p:cNvSpPr>
            <p:nvPr/>
          </p:nvSpPr>
          <p:spPr bwMode="auto">
            <a:xfrm>
              <a:off x="4568" y="4181"/>
              <a:ext cx="14" cy="22"/>
            </a:xfrm>
            <a:custGeom>
              <a:avLst/>
              <a:gdLst>
                <a:gd name="T0" fmla="*/ 2 w 28"/>
                <a:gd name="T1" fmla="*/ 3 h 44"/>
                <a:gd name="T2" fmla="*/ 1 w 28"/>
                <a:gd name="T3" fmla="*/ 3 h 44"/>
                <a:gd name="T4" fmla="*/ 1 w 28"/>
                <a:gd name="T5" fmla="*/ 2 h 44"/>
                <a:gd name="T6" fmla="*/ 0 w 28"/>
                <a:gd name="T7" fmla="*/ 1 h 44"/>
                <a:gd name="T8" fmla="*/ 1 w 28"/>
                <a:gd name="T9" fmla="*/ 0 h 44"/>
                <a:gd name="T10" fmla="*/ 1 w 28"/>
                <a:gd name="T11" fmla="*/ 1 h 44"/>
                <a:gd name="T12" fmla="*/ 2 w 28"/>
                <a:gd name="T13" fmla="*/ 2 h 44"/>
                <a:gd name="T14" fmla="*/ 2 w 28"/>
                <a:gd name="T15" fmla="*/ 3 h 44"/>
                <a:gd name="T16" fmla="*/ 2 w 28"/>
                <a:gd name="T17" fmla="*/ 3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44">
                  <a:moveTo>
                    <a:pt x="25" y="44"/>
                  </a:moveTo>
                  <a:lnTo>
                    <a:pt x="13" y="38"/>
                  </a:lnTo>
                  <a:lnTo>
                    <a:pt x="4" y="2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14"/>
                  </a:lnTo>
                  <a:lnTo>
                    <a:pt x="19" y="28"/>
                  </a:lnTo>
                  <a:lnTo>
                    <a:pt x="28" y="39"/>
                  </a:lnTo>
                  <a:lnTo>
                    <a:pt x="25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1" name="Freeform 477"/>
            <p:cNvSpPr>
              <a:spLocks/>
            </p:cNvSpPr>
            <p:nvPr/>
          </p:nvSpPr>
          <p:spPr bwMode="auto">
            <a:xfrm>
              <a:off x="4357" y="4212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2" name="Freeform 478"/>
            <p:cNvSpPr>
              <a:spLocks/>
            </p:cNvSpPr>
            <p:nvPr/>
          </p:nvSpPr>
          <p:spPr bwMode="auto">
            <a:xfrm>
              <a:off x="4416" y="4189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3" name="Freeform 479"/>
            <p:cNvSpPr>
              <a:spLocks/>
            </p:cNvSpPr>
            <p:nvPr/>
          </p:nvSpPr>
          <p:spPr bwMode="auto">
            <a:xfrm>
              <a:off x="4487" y="4177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4" name="Freeform 480"/>
            <p:cNvSpPr>
              <a:spLocks/>
            </p:cNvSpPr>
            <p:nvPr/>
          </p:nvSpPr>
          <p:spPr bwMode="auto">
            <a:xfrm>
              <a:off x="4526" y="4177"/>
              <a:ext cx="9" cy="42"/>
            </a:xfrm>
            <a:custGeom>
              <a:avLst/>
              <a:gdLst>
                <a:gd name="T0" fmla="*/ 0 w 19"/>
                <a:gd name="T1" fmla="*/ 6 h 84"/>
                <a:gd name="T2" fmla="*/ 0 w 19"/>
                <a:gd name="T3" fmla="*/ 5 h 84"/>
                <a:gd name="T4" fmla="*/ 0 w 19"/>
                <a:gd name="T5" fmla="*/ 3 h 84"/>
                <a:gd name="T6" fmla="*/ 0 w 19"/>
                <a:gd name="T7" fmla="*/ 1 h 84"/>
                <a:gd name="T8" fmla="*/ 1 w 19"/>
                <a:gd name="T9" fmla="*/ 0 h 84"/>
                <a:gd name="T10" fmla="*/ 1 w 19"/>
                <a:gd name="T11" fmla="*/ 2 h 84"/>
                <a:gd name="T12" fmla="*/ 1 w 19"/>
                <a:gd name="T13" fmla="*/ 3 h 84"/>
                <a:gd name="T14" fmla="*/ 0 w 19"/>
                <a:gd name="T15" fmla="*/ 5 h 84"/>
                <a:gd name="T16" fmla="*/ 0 w 19"/>
                <a:gd name="T17" fmla="*/ 6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84">
                  <a:moveTo>
                    <a:pt x="8" y="84"/>
                  </a:moveTo>
                  <a:lnTo>
                    <a:pt x="0" y="72"/>
                  </a:lnTo>
                  <a:lnTo>
                    <a:pt x="0" y="45"/>
                  </a:lnTo>
                  <a:lnTo>
                    <a:pt x="8" y="16"/>
                  </a:lnTo>
                  <a:lnTo>
                    <a:pt x="19" y="0"/>
                  </a:lnTo>
                  <a:lnTo>
                    <a:pt x="17" y="19"/>
                  </a:lnTo>
                  <a:lnTo>
                    <a:pt x="17" y="46"/>
                  </a:lnTo>
                  <a:lnTo>
                    <a:pt x="13" y="71"/>
                  </a:lnTo>
                  <a:lnTo>
                    <a:pt x="8" y="8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5" name="Freeform 481"/>
            <p:cNvSpPr>
              <a:spLocks/>
            </p:cNvSpPr>
            <p:nvPr/>
          </p:nvSpPr>
          <p:spPr bwMode="auto">
            <a:xfrm>
              <a:off x="4547" y="4178"/>
              <a:ext cx="13" cy="26"/>
            </a:xfrm>
            <a:custGeom>
              <a:avLst/>
              <a:gdLst>
                <a:gd name="T0" fmla="*/ 2 w 24"/>
                <a:gd name="T1" fmla="*/ 4 h 51"/>
                <a:gd name="T2" fmla="*/ 1 w 24"/>
                <a:gd name="T3" fmla="*/ 3 h 51"/>
                <a:gd name="T4" fmla="*/ 1 w 24"/>
                <a:gd name="T5" fmla="*/ 2 h 51"/>
                <a:gd name="T6" fmla="*/ 0 w 24"/>
                <a:gd name="T7" fmla="*/ 1 h 51"/>
                <a:gd name="T8" fmla="*/ 1 w 24"/>
                <a:gd name="T9" fmla="*/ 0 h 51"/>
                <a:gd name="T10" fmla="*/ 1 w 24"/>
                <a:gd name="T11" fmla="*/ 1 h 51"/>
                <a:gd name="T12" fmla="*/ 2 w 24"/>
                <a:gd name="T13" fmla="*/ 2 h 51"/>
                <a:gd name="T14" fmla="*/ 2 w 24"/>
                <a:gd name="T15" fmla="*/ 3 h 51"/>
                <a:gd name="T16" fmla="*/ 2 w 24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51">
                  <a:moveTo>
                    <a:pt x="19" y="51"/>
                  </a:moveTo>
                  <a:lnTo>
                    <a:pt x="9" y="44"/>
                  </a:lnTo>
                  <a:lnTo>
                    <a:pt x="2" y="28"/>
                  </a:lnTo>
                  <a:lnTo>
                    <a:pt x="0" y="11"/>
                  </a:lnTo>
                  <a:lnTo>
                    <a:pt x="9" y="0"/>
                  </a:lnTo>
                  <a:lnTo>
                    <a:pt x="9" y="14"/>
                  </a:lnTo>
                  <a:lnTo>
                    <a:pt x="17" y="31"/>
                  </a:lnTo>
                  <a:lnTo>
                    <a:pt x="24" y="45"/>
                  </a:lnTo>
                  <a:lnTo>
                    <a:pt x="19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6" name="Freeform 482"/>
            <p:cNvSpPr>
              <a:spLocks/>
            </p:cNvSpPr>
            <p:nvPr/>
          </p:nvSpPr>
          <p:spPr bwMode="auto">
            <a:xfrm>
              <a:off x="4336" y="4220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7" name="Freeform 483"/>
            <p:cNvSpPr>
              <a:spLocks/>
            </p:cNvSpPr>
            <p:nvPr/>
          </p:nvSpPr>
          <p:spPr bwMode="auto">
            <a:xfrm>
              <a:off x="4314" y="4218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8" name="Freeform 484"/>
            <p:cNvSpPr>
              <a:spLocks/>
            </p:cNvSpPr>
            <p:nvPr/>
          </p:nvSpPr>
          <p:spPr bwMode="auto">
            <a:xfrm>
              <a:off x="4308" y="4228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69" name="Freeform 485"/>
            <p:cNvSpPr>
              <a:spLocks/>
            </p:cNvSpPr>
            <p:nvPr/>
          </p:nvSpPr>
          <p:spPr bwMode="auto">
            <a:xfrm>
              <a:off x="4544" y="4148"/>
              <a:ext cx="11" cy="33"/>
            </a:xfrm>
            <a:custGeom>
              <a:avLst/>
              <a:gdLst>
                <a:gd name="T0" fmla="*/ 1 w 23"/>
                <a:gd name="T1" fmla="*/ 5 h 64"/>
                <a:gd name="T2" fmla="*/ 0 w 23"/>
                <a:gd name="T3" fmla="*/ 4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1 w 23"/>
                <a:gd name="T15" fmla="*/ 3 h 64"/>
                <a:gd name="T16" fmla="*/ 1 w 23"/>
                <a:gd name="T17" fmla="*/ 5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19" y="64"/>
                  </a:moveTo>
                  <a:lnTo>
                    <a:pt x="6" y="49"/>
                  </a:lnTo>
                  <a:lnTo>
                    <a:pt x="0" y="28"/>
                  </a:lnTo>
                  <a:lnTo>
                    <a:pt x="2" y="10"/>
                  </a:lnTo>
                  <a:lnTo>
                    <a:pt x="13" y="0"/>
                  </a:lnTo>
                  <a:lnTo>
                    <a:pt x="23" y="6"/>
                  </a:lnTo>
                  <a:lnTo>
                    <a:pt x="23" y="25"/>
                  </a:lnTo>
                  <a:lnTo>
                    <a:pt x="19" y="47"/>
                  </a:lnTo>
                  <a:lnTo>
                    <a:pt x="1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0" name="Freeform 486"/>
            <p:cNvSpPr>
              <a:spLocks/>
            </p:cNvSpPr>
            <p:nvPr/>
          </p:nvSpPr>
          <p:spPr bwMode="auto">
            <a:xfrm>
              <a:off x="4575" y="4156"/>
              <a:ext cx="22" cy="30"/>
            </a:xfrm>
            <a:custGeom>
              <a:avLst/>
              <a:gdLst>
                <a:gd name="T0" fmla="*/ 0 w 46"/>
                <a:gd name="T1" fmla="*/ 3 h 61"/>
                <a:gd name="T2" fmla="*/ 0 w 46"/>
                <a:gd name="T3" fmla="*/ 2 h 61"/>
                <a:gd name="T4" fmla="*/ 0 w 46"/>
                <a:gd name="T5" fmla="*/ 1 h 61"/>
                <a:gd name="T6" fmla="*/ 1 w 46"/>
                <a:gd name="T7" fmla="*/ 0 h 61"/>
                <a:gd name="T8" fmla="*/ 2 w 46"/>
                <a:gd name="T9" fmla="*/ 0 h 61"/>
                <a:gd name="T10" fmla="*/ 2 w 46"/>
                <a:gd name="T11" fmla="*/ 0 h 61"/>
                <a:gd name="T12" fmla="*/ 2 w 46"/>
                <a:gd name="T13" fmla="*/ 0 h 61"/>
                <a:gd name="T14" fmla="*/ 2 w 46"/>
                <a:gd name="T15" fmla="*/ 1 h 61"/>
                <a:gd name="T16" fmla="*/ 1 w 46"/>
                <a:gd name="T17" fmla="*/ 1 h 61"/>
                <a:gd name="T18" fmla="*/ 1 w 46"/>
                <a:gd name="T19" fmla="*/ 2 h 61"/>
                <a:gd name="T20" fmla="*/ 0 w 46"/>
                <a:gd name="T21" fmla="*/ 3 h 61"/>
                <a:gd name="T22" fmla="*/ 0 w 46"/>
                <a:gd name="T23" fmla="*/ 3 h 61"/>
                <a:gd name="T24" fmla="*/ 0 w 46"/>
                <a:gd name="T25" fmla="*/ 3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61">
                  <a:moveTo>
                    <a:pt x="0" y="61"/>
                  </a:moveTo>
                  <a:lnTo>
                    <a:pt x="4" y="47"/>
                  </a:lnTo>
                  <a:lnTo>
                    <a:pt x="14" y="26"/>
                  </a:lnTo>
                  <a:lnTo>
                    <a:pt x="25" y="9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44" y="9"/>
                  </a:lnTo>
                  <a:lnTo>
                    <a:pt x="40" y="17"/>
                  </a:lnTo>
                  <a:lnTo>
                    <a:pt x="32" y="28"/>
                  </a:lnTo>
                  <a:lnTo>
                    <a:pt x="23" y="39"/>
                  </a:lnTo>
                  <a:lnTo>
                    <a:pt x="14" y="49"/>
                  </a:lnTo>
                  <a:lnTo>
                    <a:pt x="6" y="57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1" name="Freeform 487"/>
            <p:cNvSpPr>
              <a:spLocks/>
            </p:cNvSpPr>
            <p:nvPr/>
          </p:nvSpPr>
          <p:spPr bwMode="auto">
            <a:xfrm>
              <a:off x="4523" y="4148"/>
              <a:ext cx="12" cy="30"/>
            </a:xfrm>
            <a:custGeom>
              <a:avLst/>
              <a:gdLst>
                <a:gd name="T0" fmla="*/ 2 w 24"/>
                <a:gd name="T1" fmla="*/ 4 h 59"/>
                <a:gd name="T2" fmla="*/ 1 w 24"/>
                <a:gd name="T3" fmla="*/ 4 h 59"/>
                <a:gd name="T4" fmla="*/ 0 w 24"/>
                <a:gd name="T5" fmla="*/ 3 h 59"/>
                <a:gd name="T6" fmla="*/ 0 w 24"/>
                <a:gd name="T7" fmla="*/ 1 h 59"/>
                <a:gd name="T8" fmla="*/ 1 w 24"/>
                <a:gd name="T9" fmla="*/ 0 h 59"/>
                <a:gd name="T10" fmla="*/ 2 w 24"/>
                <a:gd name="T11" fmla="*/ 1 h 59"/>
                <a:gd name="T12" fmla="*/ 2 w 24"/>
                <a:gd name="T13" fmla="*/ 2 h 59"/>
                <a:gd name="T14" fmla="*/ 2 w 24"/>
                <a:gd name="T15" fmla="*/ 3 h 59"/>
                <a:gd name="T16" fmla="*/ 2 w 24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59">
                  <a:moveTo>
                    <a:pt x="24" y="59"/>
                  </a:moveTo>
                  <a:lnTo>
                    <a:pt x="9" y="51"/>
                  </a:lnTo>
                  <a:lnTo>
                    <a:pt x="0" y="33"/>
                  </a:lnTo>
                  <a:lnTo>
                    <a:pt x="0" y="12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2" y="20"/>
                  </a:lnTo>
                  <a:lnTo>
                    <a:pt x="22" y="41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2" name="Freeform 488"/>
            <p:cNvSpPr>
              <a:spLocks/>
            </p:cNvSpPr>
            <p:nvPr/>
          </p:nvSpPr>
          <p:spPr bwMode="auto">
            <a:xfrm>
              <a:off x="4500" y="4146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3" name="Freeform 489"/>
            <p:cNvSpPr>
              <a:spLocks/>
            </p:cNvSpPr>
            <p:nvPr/>
          </p:nvSpPr>
          <p:spPr bwMode="auto">
            <a:xfrm>
              <a:off x="4478" y="4148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4" name="Freeform 490"/>
            <p:cNvSpPr>
              <a:spLocks/>
            </p:cNvSpPr>
            <p:nvPr/>
          </p:nvSpPr>
          <p:spPr bwMode="auto">
            <a:xfrm>
              <a:off x="4447" y="4150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5" name="Freeform 491"/>
            <p:cNvSpPr>
              <a:spLocks/>
            </p:cNvSpPr>
            <p:nvPr/>
          </p:nvSpPr>
          <p:spPr bwMode="auto">
            <a:xfrm>
              <a:off x="4413" y="4156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6" name="Freeform 492"/>
            <p:cNvSpPr>
              <a:spLocks/>
            </p:cNvSpPr>
            <p:nvPr/>
          </p:nvSpPr>
          <p:spPr bwMode="auto">
            <a:xfrm>
              <a:off x="4380" y="4160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7" name="Freeform 493"/>
            <p:cNvSpPr>
              <a:spLocks/>
            </p:cNvSpPr>
            <p:nvPr/>
          </p:nvSpPr>
          <p:spPr bwMode="auto">
            <a:xfrm>
              <a:off x="4352" y="4169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8" name="Freeform 494"/>
            <p:cNvSpPr>
              <a:spLocks/>
            </p:cNvSpPr>
            <p:nvPr/>
          </p:nvSpPr>
          <p:spPr bwMode="auto">
            <a:xfrm>
              <a:off x="4331" y="4188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79" name="Freeform 495"/>
            <p:cNvSpPr>
              <a:spLocks/>
            </p:cNvSpPr>
            <p:nvPr/>
          </p:nvSpPr>
          <p:spPr bwMode="auto">
            <a:xfrm>
              <a:off x="4311" y="4199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0" name="Freeform 496"/>
            <p:cNvSpPr>
              <a:spLocks/>
            </p:cNvSpPr>
            <p:nvPr/>
          </p:nvSpPr>
          <p:spPr bwMode="auto">
            <a:xfrm>
              <a:off x="4117" y="4142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1" name="Freeform 497"/>
            <p:cNvSpPr>
              <a:spLocks/>
            </p:cNvSpPr>
            <p:nvPr/>
          </p:nvSpPr>
          <p:spPr bwMode="auto">
            <a:xfrm>
              <a:off x="4138" y="4153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2" name="Freeform 498"/>
            <p:cNvSpPr>
              <a:spLocks/>
            </p:cNvSpPr>
            <p:nvPr/>
          </p:nvSpPr>
          <p:spPr bwMode="auto">
            <a:xfrm>
              <a:off x="4182" y="4150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3" name="Freeform 499"/>
            <p:cNvSpPr>
              <a:spLocks/>
            </p:cNvSpPr>
            <p:nvPr/>
          </p:nvSpPr>
          <p:spPr bwMode="auto">
            <a:xfrm>
              <a:off x="4218" y="4144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4" name="Freeform 500"/>
            <p:cNvSpPr>
              <a:spLocks/>
            </p:cNvSpPr>
            <p:nvPr/>
          </p:nvSpPr>
          <p:spPr bwMode="auto">
            <a:xfrm>
              <a:off x="4280" y="4142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5" name="Freeform 501"/>
            <p:cNvSpPr>
              <a:spLocks/>
            </p:cNvSpPr>
            <p:nvPr/>
          </p:nvSpPr>
          <p:spPr bwMode="auto">
            <a:xfrm>
              <a:off x="4315" y="4141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6" name="Freeform 502"/>
            <p:cNvSpPr>
              <a:spLocks/>
            </p:cNvSpPr>
            <p:nvPr/>
          </p:nvSpPr>
          <p:spPr bwMode="auto">
            <a:xfrm>
              <a:off x="4373" y="4137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7" name="Freeform 503"/>
            <p:cNvSpPr>
              <a:spLocks/>
            </p:cNvSpPr>
            <p:nvPr/>
          </p:nvSpPr>
          <p:spPr bwMode="auto">
            <a:xfrm>
              <a:off x="4401" y="4139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8" name="Freeform 504"/>
            <p:cNvSpPr>
              <a:spLocks/>
            </p:cNvSpPr>
            <p:nvPr/>
          </p:nvSpPr>
          <p:spPr bwMode="auto">
            <a:xfrm>
              <a:off x="4161" y="4151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89" name="Freeform 505"/>
            <p:cNvSpPr>
              <a:spLocks/>
            </p:cNvSpPr>
            <p:nvPr/>
          </p:nvSpPr>
          <p:spPr bwMode="auto">
            <a:xfrm>
              <a:off x="4114" y="4157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0" name="Freeform 506"/>
            <p:cNvSpPr>
              <a:spLocks/>
            </p:cNvSpPr>
            <p:nvPr/>
          </p:nvSpPr>
          <p:spPr bwMode="auto">
            <a:xfrm>
              <a:off x="4257" y="4146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1" name="Freeform 507"/>
            <p:cNvSpPr>
              <a:spLocks/>
            </p:cNvSpPr>
            <p:nvPr/>
          </p:nvSpPr>
          <p:spPr bwMode="auto">
            <a:xfrm>
              <a:off x="4340" y="4139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2" name="Freeform 508"/>
            <p:cNvSpPr>
              <a:spLocks/>
            </p:cNvSpPr>
            <p:nvPr/>
          </p:nvSpPr>
          <p:spPr bwMode="auto">
            <a:xfrm>
              <a:off x="4085" y="4176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3" name="Freeform 509"/>
            <p:cNvSpPr>
              <a:spLocks/>
            </p:cNvSpPr>
            <p:nvPr/>
          </p:nvSpPr>
          <p:spPr bwMode="auto">
            <a:xfrm>
              <a:off x="4122" y="4182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4" name="Freeform 510"/>
            <p:cNvSpPr>
              <a:spLocks/>
            </p:cNvSpPr>
            <p:nvPr/>
          </p:nvSpPr>
          <p:spPr bwMode="auto">
            <a:xfrm>
              <a:off x="4152" y="4181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5" name="Freeform 511"/>
            <p:cNvSpPr>
              <a:spLocks/>
            </p:cNvSpPr>
            <p:nvPr/>
          </p:nvSpPr>
          <p:spPr bwMode="auto">
            <a:xfrm>
              <a:off x="4186" y="4180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6" name="Freeform 512"/>
            <p:cNvSpPr>
              <a:spLocks/>
            </p:cNvSpPr>
            <p:nvPr/>
          </p:nvSpPr>
          <p:spPr bwMode="auto">
            <a:xfrm>
              <a:off x="4227" y="4177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7" name="Freeform 513"/>
            <p:cNvSpPr>
              <a:spLocks/>
            </p:cNvSpPr>
            <p:nvPr/>
          </p:nvSpPr>
          <p:spPr bwMode="auto">
            <a:xfrm>
              <a:off x="4262" y="4175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8" name="Freeform 514"/>
            <p:cNvSpPr>
              <a:spLocks/>
            </p:cNvSpPr>
            <p:nvPr/>
          </p:nvSpPr>
          <p:spPr bwMode="auto">
            <a:xfrm>
              <a:off x="4308" y="4172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99" name="Freeform 515"/>
            <p:cNvSpPr>
              <a:spLocks/>
            </p:cNvSpPr>
            <p:nvPr/>
          </p:nvSpPr>
          <p:spPr bwMode="auto">
            <a:xfrm>
              <a:off x="4342" y="4169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0" name="Freeform 516"/>
            <p:cNvSpPr>
              <a:spLocks/>
            </p:cNvSpPr>
            <p:nvPr/>
          </p:nvSpPr>
          <p:spPr bwMode="auto">
            <a:xfrm>
              <a:off x="4366" y="4165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1" name="Freeform 517"/>
            <p:cNvSpPr>
              <a:spLocks/>
            </p:cNvSpPr>
            <p:nvPr/>
          </p:nvSpPr>
          <p:spPr bwMode="auto">
            <a:xfrm>
              <a:off x="4387" y="4158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2" name="Freeform 518"/>
            <p:cNvSpPr>
              <a:spLocks/>
            </p:cNvSpPr>
            <p:nvPr/>
          </p:nvSpPr>
          <p:spPr bwMode="auto">
            <a:xfrm>
              <a:off x="4403" y="4153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3" name="Freeform 519"/>
            <p:cNvSpPr>
              <a:spLocks/>
            </p:cNvSpPr>
            <p:nvPr/>
          </p:nvSpPr>
          <p:spPr bwMode="auto">
            <a:xfrm>
              <a:off x="4095" y="4181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4" name="Freeform 520"/>
            <p:cNvSpPr>
              <a:spLocks/>
            </p:cNvSpPr>
            <p:nvPr/>
          </p:nvSpPr>
          <p:spPr bwMode="auto">
            <a:xfrm>
              <a:off x="4083" y="4178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5" name="Freeform 521"/>
            <p:cNvSpPr>
              <a:spLocks/>
            </p:cNvSpPr>
            <p:nvPr/>
          </p:nvSpPr>
          <p:spPr bwMode="auto">
            <a:xfrm>
              <a:off x="4271" y="4062"/>
              <a:ext cx="272" cy="43"/>
            </a:xfrm>
            <a:custGeom>
              <a:avLst/>
              <a:gdLst>
                <a:gd name="T0" fmla="*/ 34 w 543"/>
                <a:gd name="T1" fmla="*/ 5 h 86"/>
                <a:gd name="T2" fmla="*/ 34 w 543"/>
                <a:gd name="T3" fmla="*/ 5 h 86"/>
                <a:gd name="T4" fmla="*/ 34 w 543"/>
                <a:gd name="T5" fmla="*/ 5 h 86"/>
                <a:gd name="T6" fmla="*/ 34 w 543"/>
                <a:gd name="T7" fmla="*/ 6 h 86"/>
                <a:gd name="T8" fmla="*/ 34 w 543"/>
                <a:gd name="T9" fmla="*/ 6 h 86"/>
                <a:gd name="T10" fmla="*/ 32 w 543"/>
                <a:gd name="T11" fmla="*/ 5 h 86"/>
                <a:gd name="T12" fmla="*/ 30 w 543"/>
                <a:gd name="T13" fmla="*/ 4 h 86"/>
                <a:gd name="T14" fmla="*/ 28 w 543"/>
                <a:gd name="T15" fmla="*/ 3 h 86"/>
                <a:gd name="T16" fmla="*/ 26 w 543"/>
                <a:gd name="T17" fmla="*/ 2 h 86"/>
                <a:gd name="T18" fmla="*/ 23 w 543"/>
                <a:gd name="T19" fmla="*/ 2 h 86"/>
                <a:gd name="T20" fmla="*/ 21 w 543"/>
                <a:gd name="T21" fmla="*/ 2 h 86"/>
                <a:gd name="T22" fmla="*/ 19 w 543"/>
                <a:gd name="T23" fmla="*/ 1 h 86"/>
                <a:gd name="T24" fmla="*/ 16 w 543"/>
                <a:gd name="T25" fmla="*/ 1 h 86"/>
                <a:gd name="T26" fmla="*/ 14 w 543"/>
                <a:gd name="T27" fmla="*/ 1 h 86"/>
                <a:gd name="T28" fmla="*/ 12 w 543"/>
                <a:gd name="T29" fmla="*/ 1 h 86"/>
                <a:gd name="T30" fmla="*/ 10 w 543"/>
                <a:gd name="T31" fmla="*/ 1 h 86"/>
                <a:gd name="T32" fmla="*/ 8 w 543"/>
                <a:gd name="T33" fmla="*/ 1 h 86"/>
                <a:gd name="T34" fmla="*/ 6 w 543"/>
                <a:gd name="T35" fmla="*/ 1 h 86"/>
                <a:gd name="T36" fmla="*/ 4 w 543"/>
                <a:gd name="T37" fmla="*/ 2 h 86"/>
                <a:gd name="T38" fmla="*/ 2 w 543"/>
                <a:gd name="T39" fmla="*/ 2 h 86"/>
                <a:gd name="T40" fmla="*/ 0 w 543"/>
                <a:gd name="T41" fmla="*/ 2 h 86"/>
                <a:gd name="T42" fmla="*/ 2 w 543"/>
                <a:gd name="T43" fmla="*/ 1 h 86"/>
                <a:gd name="T44" fmla="*/ 3 w 543"/>
                <a:gd name="T45" fmla="*/ 1 h 86"/>
                <a:gd name="T46" fmla="*/ 5 w 543"/>
                <a:gd name="T47" fmla="*/ 1 h 86"/>
                <a:gd name="T48" fmla="*/ 7 w 543"/>
                <a:gd name="T49" fmla="*/ 1 h 86"/>
                <a:gd name="T50" fmla="*/ 9 w 543"/>
                <a:gd name="T51" fmla="*/ 1 h 86"/>
                <a:gd name="T52" fmla="*/ 12 w 543"/>
                <a:gd name="T53" fmla="*/ 0 h 86"/>
                <a:gd name="T54" fmla="*/ 14 w 543"/>
                <a:gd name="T55" fmla="*/ 1 h 86"/>
                <a:gd name="T56" fmla="*/ 17 w 543"/>
                <a:gd name="T57" fmla="*/ 1 h 86"/>
                <a:gd name="T58" fmla="*/ 20 w 543"/>
                <a:gd name="T59" fmla="*/ 1 h 86"/>
                <a:gd name="T60" fmla="*/ 22 w 543"/>
                <a:gd name="T61" fmla="*/ 1 h 86"/>
                <a:gd name="T62" fmla="*/ 25 w 543"/>
                <a:gd name="T63" fmla="*/ 1 h 86"/>
                <a:gd name="T64" fmla="*/ 27 w 543"/>
                <a:gd name="T65" fmla="*/ 2 h 86"/>
                <a:gd name="T66" fmla="*/ 29 w 543"/>
                <a:gd name="T67" fmla="*/ 3 h 86"/>
                <a:gd name="T68" fmla="*/ 31 w 543"/>
                <a:gd name="T69" fmla="*/ 3 h 86"/>
                <a:gd name="T70" fmla="*/ 33 w 543"/>
                <a:gd name="T71" fmla="*/ 4 h 86"/>
                <a:gd name="T72" fmla="*/ 34 w 543"/>
                <a:gd name="T73" fmla="*/ 5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43" h="86">
                  <a:moveTo>
                    <a:pt x="541" y="73"/>
                  </a:moveTo>
                  <a:lnTo>
                    <a:pt x="543" y="76"/>
                  </a:lnTo>
                  <a:lnTo>
                    <a:pt x="541" y="79"/>
                  </a:lnTo>
                  <a:lnTo>
                    <a:pt x="539" y="83"/>
                  </a:lnTo>
                  <a:lnTo>
                    <a:pt x="539" y="86"/>
                  </a:lnTo>
                  <a:lnTo>
                    <a:pt x="507" y="69"/>
                  </a:lnTo>
                  <a:lnTo>
                    <a:pt x="473" y="53"/>
                  </a:lnTo>
                  <a:lnTo>
                    <a:pt x="438" y="40"/>
                  </a:lnTo>
                  <a:lnTo>
                    <a:pt x="402" y="30"/>
                  </a:lnTo>
                  <a:lnTo>
                    <a:pt x="364" y="23"/>
                  </a:lnTo>
                  <a:lnTo>
                    <a:pt x="326" y="17"/>
                  </a:lnTo>
                  <a:lnTo>
                    <a:pt x="291" y="13"/>
                  </a:lnTo>
                  <a:lnTo>
                    <a:pt x="253" y="11"/>
                  </a:lnTo>
                  <a:lnTo>
                    <a:pt x="217" y="10"/>
                  </a:lnTo>
                  <a:lnTo>
                    <a:pt x="181" y="10"/>
                  </a:lnTo>
                  <a:lnTo>
                    <a:pt x="145" y="11"/>
                  </a:lnTo>
                  <a:lnTo>
                    <a:pt x="113" y="13"/>
                  </a:lnTo>
                  <a:lnTo>
                    <a:pt x="81" y="15"/>
                  </a:lnTo>
                  <a:lnTo>
                    <a:pt x="53" y="17"/>
                  </a:lnTo>
                  <a:lnTo>
                    <a:pt x="25" y="20"/>
                  </a:lnTo>
                  <a:lnTo>
                    <a:pt x="0" y="22"/>
                  </a:lnTo>
                  <a:lnTo>
                    <a:pt x="17" y="15"/>
                  </a:lnTo>
                  <a:lnTo>
                    <a:pt x="42" y="10"/>
                  </a:lnTo>
                  <a:lnTo>
                    <a:pt x="72" y="5"/>
                  </a:lnTo>
                  <a:lnTo>
                    <a:pt x="104" y="3"/>
                  </a:lnTo>
                  <a:lnTo>
                    <a:pt x="142" y="1"/>
                  </a:lnTo>
                  <a:lnTo>
                    <a:pt x="181" y="0"/>
                  </a:lnTo>
                  <a:lnTo>
                    <a:pt x="223" y="1"/>
                  </a:lnTo>
                  <a:lnTo>
                    <a:pt x="266" y="2"/>
                  </a:lnTo>
                  <a:lnTo>
                    <a:pt x="309" y="5"/>
                  </a:lnTo>
                  <a:lnTo>
                    <a:pt x="351" y="11"/>
                  </a:lnTo>
                  <a:lnTo>
                    <a:pt x="390" y="16"/>
                  </a:lnTo>
                  <a:lnTo>
                    <a:pt x="430" y="25"/>
                  </a:lnTo>
                  <a:lnTo>
                    <a:pt x="464" y="34"/>
                  </a:lnTo>
                  <a:lnTo>
                    <a:pt x="496" y="46"/>
                  </a:lnTo>
                  <a:lnTo>
                    <a:pt x="521" y="58"/>
                  </a:lnTo>
                  <a:lnTo>
                    <a:pt x="541" y="7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6" name="Freeform 522"/>
            <p:cNvSpPr>
              <a:spLocks/>
            </p:cNvSpPr>
            <p:nvPr/>
          </p:nvSpPr>
          <p:spPr bwMode="auto">
            <a:xfrm>
              <a:off x="4279" y="4066"/>
              <a:ext cx="35" cy="32"/>
            </a:xfrm>
            <a:custGeom>
              <a:avLst/>
              <a:gdLst>
                <a:gd name="T0" fmla="*/ 4 w 72"/>
                <a:gd name="T1" fmla="*/ 0 h 63"/>
                <a:gd name="T2" fmla="*/ 3 w 72"/>
                <a:gd name="T3" fmla="*/ 1 h 63"/>
                <a:gd name="T4" fmla="*/ 2 w 72"/>
                <a:gd name="T5" fmla="*/ 1 h 63"/>
                <a:gd name="T6" fmla="*/ 1 w 72"/>
                <a:gd name="T7" fmla="*/ 2 h 63"/>
                <a:gd name="T8" fmla="*/ 1 w 72"/>
                <a:gd name="T9" fmla="*/ 3 h 63"/>
                <a:gd name="T10" fmla="*/ 0 w 72"/>
                <a:gd name="T11" fmla="*/ 3 h 63"/>
                <a:gd name="T12" fmla="*/ 0 w 72"/>
                <a:gd name="T13" fmla="*/ 4 h 63"/>
                <a:gd name="T14" fmla="*/ 0 w 72"/>
                <a:gd name="T15" fmla="*/ 4 h 63"/>
                <a:gd name="T16" fmla="*/ 0 w 72"/>
                <a:gd name="T17" fmla="*/ 4 h 63"/>
                <a:gd name="T18" fmla="*/ 0 w 72"/>
                <a:gd name="T19" fmla="*/ 4 h 63"/>
                <a:gd name="T20" fmla="*/ 0 w 72"/>
                <a:gd name="T21" fmla="*/ 4 h 63"/>
                <a:gd name="T22" fmla="*/ 1 w 72"/>
                <a:gd name="T23" fmla="*/ 4 h 63"/>
                <a:gd name="T24" fmla="*/ 1 w 72"/>
                <a:gd name="T25" fmla="*/ 3 h 63"/>
                <a:gd name="T26" fmla="*/ 2 w 72"/>
                <a:gd name="T27" fmla="*/ 2 h 63"/>
                <a:gd name="T28" fmla="*/ 3 w 72"/>
                <a:gd name="T29" fmla="*/ 2 h 63"/>
                <a:gd name="T30" fmla="*/ 3 w 72"/>
                <a:gd name="T31" fmla="*/ 1 h 63"/>
                <a:gd name="T32" fmla="*/ 4 w 72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3">
                  <a:moveTo>
                    <a:pt x="72" y="0"/>
                  </a:moveTo>
                  <a:lnTo>
                    <a:pt x="59" y="6"/>
                  </a:lnTo>
                  <a:lnTo>
                    <a:pt x="44" y="14"/>
                  </a:lnTo>
                  <a:lnTo>
                    <a:pt x="30" y="24"/>
                  </a:lnTo>
                  <a:lnTo>
                    <a:pt x="17" y="35"/>
                  </a:lnTo>
                  <a:lnTo>
                    <a:pt x="8" y="44"/>
                  </a:lnTo>
                  <a:lnTo>
                    <a:pt x="2" y="53"/>
                  </a:lnTo>
                  <a:lnTo>
                    <a:pt x="0" y="60"/>
                  </a:lnTo>
                  <a:lnTo>
                    <a:pt x="2" y="63"/>
                  </a:lnTo>
                  <a:lnTo>
                    <a:pt x="8" y="62"/>
                  </a:lnTo>
                  <a:lnTo>
                    <a:pt x="15" y="57"/>
                  </a:lnTo>
                  <a:lnTo>
                    <a:pt x="23" y="50"/>
                  </a:lnTo>
                  <a:lnTo>
                    <a:pt x="30" y="41"/>
                  </a:lnTo>
                  <a:lnTo>
                    <a:pt x="40" y="30"/>
                  </a:lnTo>
                  <a:lnTo>
                    <a:pt x="49" y="19"/>
                  </a:lnTo>
                  <a:lnTo>
                    <a:pt x="61" y="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7" name="Freeform 523"/>
            <p:cNvSpPr>
              <a:spLocks/>
            </p:cNvSpPr>
            <p:nvPr/>
          </p:nvSpPr>
          <p:spPr bwMode="auto">
            <a:xfrm>
              <a:off x="4287" y="4065"/>
              <a:ext cx="54" cy="37"/>
            </a:xfrm>
            <a:custGeom>
              <a:avLst/>
              <a:gdLst>
                <a:gd name="T0" fmla="*/ 1 w 108"/>
                <a:gd name="T1" fmla="*/ 5 h 74"/>
                <a:gd name="T2" fmla="*/ 0 w 108"/>
                <a:gd name="T3" fmla="*/ 5 h 74"/>
                <a:gd name="T4" fmla="*/ 1 w 108"/>
                <a:gd name="T5" fmla="*/ 4 h 74"/>
                <a:gd name="T6" fmla="*/ 1 w 108"/>
                <a:gd name="T7" fmla="*/ 4 h 74"/>
                <a:gd name="T8" fmla="*/ 2 w 108"/>
                <a:gd name="T9" fmla="*/ 3 h 74"/>
                <a:gd name="T10" fmla="*/ 3 w 108"/>
                <a:gd name="T11" fmla="*/ 2 h 74"/>
                <a:gd name="T12" fmla="*/ 4 w 108"/>
                <a:gd name="T13" fmla="*/ 1 h 74"/>
                <a:gd name="T14" fmla="*/ 6 w 108"/>
                <a:gd name="T15" fmla="*/ 1 h 74"/>
                <a:gd name="T16" fmla="*/ 7 w 108"/>
                <a:gd name="T17" fmla="*/ 0 h 74"/>
                <a:gd name="T18" fmla="*/ 6 w 108"/>
                <a:gd name="T19" fmla="*/ 1 h 74"/>
                <a:gd name="T20" fmla="*/ 6 w 108"/>
                <a:gd name="T21" fmla="*/ 2 h 74"/>
                <a:gd name="T22" fmla="*/ 4 w 108"/>
                <a:gd name="T23" fmla="*/ 2 h 74"/>
                <a:gd name="T24" fmla="*/ 3 w 108"/>
                <a:gd name="T25" fmla="*/ 3 h 74"/>
                <a:gd name="T26" fmla="*/ 2 w 108"/>
                <a:gd name="T27" fmla="*/ 4 h 74"/>
                <a:gd name="T28" fmla="*/ 2 w 108"/>
                <a:gd name="T29" fmla="*/ 5 h 74"/>
                <a:gd name="T30" fmla="*/ 1 w 108"/>
                <a:gd name="T31" fmla="*/ 5 h 74"/>
                <a:gd name="T32" fmla="*/ 1 w 108"/>
                <a:gd name="T33" fmla="*/ 5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8" h="74">
                  <a:moveTo>
                    <a:pt x="2" y="74"/>
                  </a:moveTo>
                  <a:lnTo>
                    <a:pt x="0" y="70"/>
                  </a:lnTo>
                  <a:lnTo>
                    <a:pt x="6" y="62"/>
                  </a:lnTo>
                  <a:lnTo>
                    <a:pt x="15" y="52"/>
                  </a:lnTo>
                  <a:lnTo>
                    <a:pt x="29" y="39"/>
                  </a:lnTo>
                  <a:lnTo>
                    <a:pt x="45" y="27"/>
                  </a:lnTo>
                  <a:lnTo>
                    <a:pt x="64" y="15"/>
                  </a:lnTo>
                  <a:lnTo>
                    <a:pt x="85" y="5"/>
                  </a:lnTo>
                  <a:lnTo>
                    <a:pt x="108" y="0"/>
                  </a:lnTo>
                  <a:lnTo>
                    <a:pt x="94" y="7"/>
                  </a:lnTo>
                  <a:lnTo>
                    <a:pt x="81" y="19"/>
                  </a:lnTo>
                  <a:lnTo>
                    <a:pt x="64" y="31"/>
                  </a:lnTo>
                  <a:lnTo>
                    <a:pt x="47" y="44"/>
                  </a:lnTo>
                  <a:lnTo>
                    <a:pt x="32" y="56"/>
                  </a:lnTo>
                  <a:lnTo>
                    <a:pt x="19" y="66"/>
                  </a:lnTo>
                  <a:lnTo>
                    <a:pt x="8" y="72"/>
                  </a:lnTo>
                  <a:lnTo>
                    <a:pt x="2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8" name="Freeform 524"/>
            <p:cNvSpPr>
              <a:spLocks/>
            </p:cNvSpPr>
            <p:nvPr/>
          </p:nvSpPr>
          <p:spPr bwMode="auto">
            <a:xfrm>
              <a:off x="4323" y="4064"/>
              <a:ext cx="69" cy="44"/>
            </a:xfrm>
            <a:custGeom>
              <a:avLst/>
              <a:gdLst>
                <a:gd name="T0" fmla="*/ 1 w 138"/>
                <a:gd name="T1" fmla="*/ 6 h 87"/>
                <a:gd name="T2" fmla="*/ 0 w 138"/>
                <a:gd name="T3" fmla="*/ 6 h 87"/>
                <a:gd name="T4" fmla="*/ 1 w 138"/>
                <a:gd name="T5" fmla="*/ 5 h 87"/>
                <a:gd name="T6" fmla="*/ 2 w 138"/>
                <a:gd name="T7" fmla="*/ 4 h 87"/>
                <a:gd name="T8" fmla="*/ 3 w 138"/>
                <a:gd name="T9" fmla="*/ 3 h 87"/>
                <a:gd name="T10" fmla="*/ 4 w 138"/>
                <a:gd name="T11" fmla="*/ 2 h 87"/>
                <a:gd name="T12" fmla="*/ 6 w 138"/>
                <a:gd name="T13" fmla="*/ 2 h 87"/>
                <a:gd name="T14" fmla="*/ 8 w 138"/>
                <a:gd name="T15" fmla="*/ 1 h 87"/>
                <a:gd name="T16" fmla="*/ 9 w 138"/>
                <a:gd name="T17" fmla="*/ 0 h 87"/>
                <a:gd name="T18" fmla="*/ 8 w 138"/>
                <a:gd name="T19" fmla="*/ 1 h 87"/>
                <a:gd name="T20" fmla="*/ 7 w 138"/>
                <a:gd name="T21" fmla="*/ 2 h 87"/>
                <a:gd name="T22" fmla="*/ 6 w 138"/>
                <a:gd name="T23" fmla="*/ 3 h 87"/>
                <a:gd name="T24" fmla="*/ 5 w 138"/>
                <a:gd name="T25" fmla="*/ 4 h 87"/>
                <a:gd name="T26" fmla="*/ 3 w 138"/>
                <a:gd name="T27" fmla="*/ 5 h 87"/>
                <a:gd name="T28" fmla="*/ 2 w 138"/>
                <a:gd name="T29" fmla="*/ 5 h 87"/>
                <a:gd name="T30" fmla="*/ 1 w 138"/>
                <a:gd name="T31" fmla="*/ 6 h 87"/>
                <a:gd name="T32" fmla="*/ 1 w 138"/>
                <a:gd name="T33" fmla="*/ 6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87">
                  <a:moveTo>
                    <a:pt x="2" y="87"/>
                  </a:moveTo>
                  <a:lnTo>
                    <a:pt x="0" y="83"/>
                  </a:lnTo>
                  <a:lnTo>
                    <a:pt x="7" y="73"/>
                  </a:lnTo>
                  <a:lnTo>
                    <a:pt x="22" y="60"/>
                  </a:lnTo>
                  <a:lnTo>
                    <a:pt x="41" y="46"/>
                  </a:lnTo>
                  <a:lnTo>
                    <a:pt x="64" y="31"/>
                  </a:lnTo>
                  <a:lnTo>
                    <a:pt x="88" y="18"/>
                  </a:lnTo>
                  <a:lnTo>
                    <a:pt x="115" y="7"/>
                  </a:lnTo>
                  <a:lnTo>
                    <a:pt x="138" y="0"/>
                  </a:lnTo>
                  <a:lnTo>
                    <a:pt x="126" y="7"/>
                  </a:lnTo>
                  <a:lnTo>
                    <a:pt x="111" y="19"/>
                  </a:lnTo>
                  <a:lnTo>
                    <a:pt x="90" y="33"/>
                  </a:lnTo>
                  <a:lnTo>
                    <a:pt x="68" y="49"/>
                  </a:lnTo>
                  <a:lnTo>
                    <a:pt x="47" y="65"/>
                  </a:lnTo>
                  <a:lnTo>
                    <a:pt x="26" y="78"/>
                  </a:lnTo>
                  <a:lnTo>
                    <a:pt x="11" y="85"/>
                  </a:lnTo>
                  <a:lnTo>
                    <a:pt x="2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09" name="Freeform 525"/>
            <p:cNvSpPr>
              <a:spLocks/>
            </p:cNvSpPr>
            <p:nvPr/>
          </p:nvSpPr>
          <p:spPr bwMode="auto">
            <a:xfrm>
              <a:off x="4378" y="4067"/>
              <a:ext cx="63" cy="48"/>
            </a:xfrm>
            <a:custGeom>
              <a:avLst/>
              <a:gdLst>
                <a:gd name="T0" fmla="*/ 0 w 127"/>
                <a:gd name="T1" fmla="*/ 6 h 96"/>
                <a:gd name="T2" fmla="*/ 0 w 127"/>
                <a:gd name="T3" fmla="*/ 6 h 96"/>
                <a:gd name="T4" fmla="*/ 0 w 127"/>
                <a:gd name="T5" fmla="*/ 5 h 96"/>
                <a:gd name="T6" fmla="*/ 1 w 127"/>
                <a:gd name="T7" fmla="*/ 4 h 96"/>
                <a:gd name="T8" fmla="*/ 2 w 127"/>
                <a:gd name="T9" fmla="*/ 3 h 96"/>
                <a:gd name="T10" fmla="*/ 3 w 127"/>
                <a:gd name="T11" fmla="*/ 2 h 96"/>
                <a:gd name="T12" fmla="*/ 5 w 127"/>
                <a:gd name="T13" fmla="*/ 2 h 96"/>
                <a:gd name="T14" fmla="*/ 6 w 127"/>
                <a:gd name="T15" fmla="*/ 1 h 96"/>
                <a:gd name="T16" fmla="*/ 7 w 127"/>
                <a:gd name="T17" fmla="*/ 0 h 96"/>
                <a:gd name="T18" fmla="*/ 7 w 127"/>
                <a:gd name="T19" fmla="*/ 1 h 96"/>
                <a:gd name="T20" fmla="*/ 6 w 127"/>
                <a:gd name="T21" fmla="*/ 2 h 96"/>
                <a:gd name="T22" fmla="*/ 5 w 127"/>
                <a:gd name="T23" fmla="*/ 3 h 96"/>
                <a:gd name="T24" fmla="*/ 4 w 127"/>
                <a:gd name="T25" fmla="*/ 4 h 96"/>
                <a:gd name="T26" fmla="*/ 2 w 127"/>
                <a:gd name="T27" fmla="*/ 5 h 96"/>
                <a:gd name="T28" fmla="*/ 1 w 127"/>
                <a:gd name="T29" fmla="*/ 6 h 96"/>
                <a:gd name="T30" fmla="*/ 0 w 127"/>
                <a:gd name="T31" fmla="*/ 6 h 96"/>
                <a:gd name="T32" fmla="*/ 0 w 127"/>
                <a:gd name="T33" fmla="*/ 6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7" h="96">
                  <a:moveTo>
                    <a:pt x="2" y="96"/>
                  </a:moveTo>
                  <a:lnTo>
                    <a:pt x="0" y="89"/>
                  </a:lnTo>
                  <a:lnTo>
                    <a:pt x="8" y="78"/>
                  </a:lnTo>
                  <a:lnTo>
                    <a:pt x="21" y="64"/>
                  </a:lnTo>
                  <a:lnTo>
                    <a:pt x="40" y="48"/>
                  </a:lnTo>
                  <a:lnTo>
                    <a:pt x="61" y="31"/>
                  </a:lnTo>
                  <a:lnTo>
                    <a:pt x="83" y="17"/>
                  </a:lnTo>
                  <a:lnTo>
                    <a:pt x="106" y="6"/>
                  </a:lnTo>
                  <a:lnTo>
                    <a:pt x="127" y="0"/>
                  </a:lnTo>
                  <a:lnTo>
                    <a:pt x="119" y="8"/>
                  </a:lnTo>
                  <a:lnTo>
                    <a:pt x="104" y="19"/>
                  </a:lnTo>
                  <a:lnTo>
                    <a:pt x="85" y="36"/>
                  </a:lnTo>
                  <a:lnTo>
                    <a:pt x="64" y="53"/>
                  </a:lnTo>
                  <a:lnTo>
                    <a:pt x="44" y="70"/>
                  </a:lnTo>
                  <a:lnTo>
                    <a:pt x="25" y="84"/>
                  </a:lnTo>
                  <a:lnTo>
                    <a:pt x="12" y="93"/>
                  </a:lnTo>
                  <a:lnTo>
                    <a:pt x="2" y="9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0" name="Freeform 526"/>
            <p:cNvSpPr>
              <a:spLocks/>
            </p:cNvSpPr>
            <p:nvPr/>
          </p:nvSpPr>
          <p:spPr bwMode="auto">
            <a:xfrm>
              <a:off x="4406" y="4073"/>
              <a:ext cx="55" cy="43"/>
            </a:xfrm>
            <a:custGeom>
              <a:avLst/>
              <a:gdLst>
                <a:gd name="T0" fmla="*/ 0 w 109"/>
                <a:gd name="T1" fmla="*/ 5 h 87"/>
                <a:gd name="T2" fmla="*/ 0 w 109"/>
                <a:gd name="T3" fmla="*/ 5 h 87"/>
                <a:gd name="T4" fmla="*/ 1 w 109"/>
                <a:gd name="T5" fmla="*/ 4 h 87"/>
                <a:gd name="T6" fmla="*/ 2 w 109"/>
                <a:gd name="T7" fmla="*/ 3 h 87"/>
                <a:gd name="T8" fmla="*/ 3 w 109"/>
                <a:gd name="T9" fmla="*/ 2 h 87"/>
                <a:gd name="T10" fmla="*/ 4 w 109"/>
                <a:gd name="T11" fmla="*/ 1 h 87"/>
                <a:gd name="T12" fmla="*/ 5 w 109"/>
                <a:gd name="T13" fmla="*/ 0 h 87"/>
                <a:gd name="T14" fmla="*/ 6 w 109"/>
                <a:gd name="T15" fmla="*/ 0 h 87"/>
                <a:gd name="T16" fmla="*/ 7 w 109"/>
                <a:gd name="T17" fmla="*/ 0 h 87"/>
                <a:gd name="T18" fmla="*/ 7 w 109"/>
                <a:gd name="T19" fmla="*/ 0 h 87"/>
                <a:gd name="T20" fmla="*/ 6 w 109"/>
                <a:gd name="T21" fmla="*/ 1 h 87"/>
                <a:gd name="T22" fmla="*/ 5 w 109"/>
                <a:gd name="T23" fmla="*/ 2 h 87"/>
                <a:gd name="T24" fmla="*/ 4 w 109"/>
                <a:gd name="T25" fmla="*/ 3 h 87"/>
                <a:gd name="T26" fmla="*/ 3 w 109"/>
                <a:gd name="T27" fmla="*/ 4 h 87"/>
                <a:gd name="T28" fmla="*/ 2 w 109"/>
                <a:gd name="T29" fmla="*/ 4 h 87"/>
                <a:gd name="T30" fmla="*/ 1 w 109"/>
                <a:gd name="T31" fmla="*/ 5 h 87"/>
                <a:gd name="T32" fmla="*/ 0 w 109"/>
                <a:gd name="T33" fmla="*/ 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87">
                  <a:moveTo>
                    <a:pt x="0" y="87"/>
                  </a:moveTo>
                  <a:lnTo>
                    <a:pt x="0" y="82"/>
                  </a:lnTo>
                  <a:lnTo>
                    <a:pt x="5" y="73"/>
                  </a:lnTo>
                  <a:lnTo>
                    <a:pt x="19" y="59"/>
                  </a:lnTo>
                  <a:lnTo>
                    <a:pt x="36" y="43"/>
                  </a:lnTo>
                  <a:lnTo>
                    <a:pt x="54" y="28"/>
                  </a:lnTo>
                  <a:lnTo>
                    <a:pt x="75" y="14"/>
                  </a:lnTo>
                  <a:lnTo>
                    <a:pt x="92" y="4"/>
                  </a:lnTo>
                  <a:lnTo>
                    <a:pt x="109" y="0"/>
                  </a:lnTo>
                  <a:lnTo>
                    <a:pt x="100" y="7"/>
                  </a:lnTo>
                  <a:lnTo>
                    <a:pt x="87" y="20"/>
                  </a:lnTo>
                  <a:lnTo>
                    <a:pt x="71" y="36"/>
                  </a:lnTo>
                  <a:lnTo>
                    <a:pt x="54" y="51"/>
                  </a:lnTo>
                  <a:lnTo>
                    <a:pt x="39" y="66"/>
                  </a:lnTo>
                  <a:lnTo>
                    <a:pt x="22" y="78"/>
                  </a:lnTo>
                  <a:lnTo>
                    <a:pt x="9" y="86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1" name="Freeform 527"/>
            <p:cNvSpPr>
              <a:spLocks/>
            </p:cNvSpPr>
            <p:nvPr/>
          </p:nvSpPr>
          <p:spPr bwMode="auto">
            <a:xfrm>
              <a:off x="4453" y="4079"/>
              <a:ext cx="46" cy="36"/>
            </a:xfrm>
            <a:custGeom>
              <a:avLst/>
              <a:gdLst>
                <a:gd name="T0" fmla="*/ 1 w 92"/>
                <a:gd name="T1" fmla="*/ 5 h 72"/>
                <a:gd name="T2" fmla="*/ 0 w 92"/>
                <a:gd name="T3" fmla="*/ 5 h 72"/>
                <a:gd name="T4" fmla="*/ 1 w 92"/>
                <a:gd name="T5" fmla="*/ 4 h 72"/>
                <a:gd name="T6" fmla="*/ 1 w 92"/>
                <a:gd name="T7" fmla="*/ 4 h 72"/>
                <a:gd name="T8" fmla="*/ 2 w 92"/>
                <a:gd name="T9" fmla="*/ 3 h 72"/>
                <a:gd name="T10" fmla="*/ 3 w 92"/>
                <a:gd name="T11" fmla="*/ 2 h 72"/>
                <a:gd name="T12" fmla="*/ 4 w 92"/>
                <a:gd name="T13" fmla="*/ 1 h 72"/>
                <a:gd name="T14" fmla="*/ 5 w 92"/>
                <a:gd name="T15" fmla="*/ 1 h 72"/>
                <a:gd name="T16" fmla="*/ 6 w 92"/>
                <a:gd name="T17" fmla="*/ 0 h 72"/>
                <a:gd name="T18" fmla="*/ 6 w 92"/>
                <a:gd name="T19" fmla="*/ 1 h 72"/>
                <a:gd name="T20" fmla="*/ 5 w 92"/>
                <a:gd name="T21" fmla="*/ 2 h 72"/>
                <a:gd name="T22" fmla="*/ 4 w 92"/>
                <a:gd name="T23" fmla="*/ 2 h 72"/>
                <a:gd name="T24" fmla="*/ 3 w 92"/>
                <a:gd name="T25" fmla="*/ 3 h 72"/>
                <a:gd name="T26" fmla="*/ 2 w 92"/>
                <a:gd name="T27" fmla="*/ 4 h 72"/>
                <a:gd name="T28" fmla="*/ 2 w 92"/>
                <a:gd name="T29" fmla="*/ 5 h 72"/>
                <a:gd name="T30" fmla="*/ 1 w 92"/>
                <a:gd name="T31" fmla="*/ 5 h 72"/>
                <a:gd name="T32" fmla="*/ 1 w 92"/>
                <a:gd name="T33" fmla="*/ 5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72">
                  <a:moveTo>
                    <a:pt x="2" y="72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10" y="49"/>
                  </a:lnTo>
                  <a:lnTo>
                    <a:pt x="23" y="37"/>
                  </a:lnTo>
                  <a:lnTo>
                    <a:pt x="36" y="25"/>
                  </a:lnTo>
                  <a:lnTo>
                    <a:pt x="53" y="14"/>
                  </a:lnTo>
                  <a:lnTo>
                    <a:pt x="72" y="5"/>
                  </a:lnTo>
                  <a:lnTo>
                    <a:pt x="92" y="0"/>
                  </a:lnTo>
                  <a:lnTo>
                    <a:pt x="83" y="7"/>
                  </a:lnTo>
                  <a:lnTo>
                    <a:pt x="72" y="18"/>
                  </a:lnTo>
                  <a:lnTo>
                    <a:pt x="59" y="30"/>
                  </a:lnTo>
                  <a:lnTo>
                    <a:pt x="45" y="43"/>
                  </a:lnTo>
                  <a:lnTo>
                    <a:pt x="30" y="55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2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2" name="Freeform 528"/>
            <p:cNvSpPr>
              <a:spLocks/>
            </p:cNvSpPr>
            <p:nvPr/>
          </p:nvSpPr>
          <p:spPr bwMode="auto">
            <a:xfrm>
              <a:off x="4520" y="4101"/>
              <a:ext cx="12" cy="21"/>
            </a:xfrm>
            <a:custGeom>
              <a:avLst/>
              <a:gdLst>
                <a:gd name="T0" fmla="*/ 1 w 24"/>
                <a:gd name="T1" fmla="*/ 2 h 44"/>
                <a:gd name="T2" fmla="*/ 0 w 24"/>
                <a:gd name="T3" fmla="*/ 2 h 44"/>
                <a:gd name="T4" fmla="*/ 0 w 24"/>
                <a:gd name="T5" fmla="*/ 1 h 44"/>
                <a:gd name="T6" fmla="*/ 1 w 24"/>
                <a:gd name="T7" fmla="*/ 0 h 44"/>
                <a:gd name="T8" fmla="*/ 2 w 24"/>
                <a:gd name="T9" fmla="*/ 0 h 44"/>
                <a:gd name="T10" fmla="*/ 1 w 24"/>
                <a:gd name="T11" fmla="*/ 0 h 44"/>
                <a:gd name="T12" fmla="*/ 1 w 24"/>
                <a:gd name="T13" fmla="*/ 1 h 44"/>
                <a:gd name="T14" fmla="*/ 1 w 24"/>
                <a:gd name="T15" fmla="*/ 2 h 44"/>
                <a:gd name="T16" fmla="*/ 1 w 24"/>
                <a:gd name="T17" fmla="*/ 2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4">
                  <a:moveTo>
                    <a:pt x="8" y="44"/>
                  </a:moveTo>
                  <a:lnTo>
                    <a:pt x="0" y="36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4" y="0"/>
                  </a:lnTo>
                  <a:lnTo>
                    <a:pt x="15" y="12"/>
                  </a:lnTo>
                  <a:lnTo>
                    <a:pt x="15" y="29"/>
                  </a:lnTo>
                  <a:lnTo>
                    <a:pt x="15" y="42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3" name="Freeform 529"/>
            <p:cNvSpPr>
              <a:spLocks/>
            </p:cNvSpPr>
            <p:nvPr/>
          </p:nvSpPr>
          <p:spPr bwMode="auto">
            <a:xfrm>
              <a:off x="4308" y="4064"/>
              <a:ext cx="61" cy="40"/>
            </a:xfrm>
            <a:custGeom>
              <a:avLst/>
              <a:gdLst>
                <a:gd name="T0" fmla="*/ 1 w 122"/>
                <a:gd name="T1" fmla="*/ 5 h 81"/>
                <a:gd name="T2" fmla="*/ 0 w 122"/>
                <a:gd name="T3" fmla="*/ 4 h 81"/>
                <a:gd name="T4" fmla="*/ 1 w 122"/>
                <a:gd name="T5" fmla="*/ 4 h 81"/>
                <a:gd name="T6" fmla="*/ 2 w 122"/>
                <a:gd name="T7" fmla="*/ 3 h 81"/>
                <a:gd name="T8" fmla="*/ 3 w 122"/>
                <a:gd name="T9" fmla="*/ 2 h 81"/>
                <a:gd name="T10" fmla="*/ 4 w 122"/>
                <a:gd name="T11" fmla="*/ 1 h 81"/>
                <a:gd name="T12" fmla="*/ 5 w 122"/>
                <a:gd name="T13" fmla="*/ 1 h 81"/>
                <a:gd name="T14" fmla="*/ 7 w 122"/>
                <a:gd name="T15" fmla="*/ 0 h 81"/>
                <a:gd name="T16" fmla="*/ 8 w 122"/>
                <a:gd name="T17" fmla="*/ 0 h 81"/>
                <a:gd name="T18" fmla="*/ 8 w 122"/>
                <a:gd name="T19" fmla="*/ 0 h 81"/>
                <a:gd name="T20" fmla="*/ 7 w 122"/>
                <a:gd name="T21" fmla="*/ 1 h 81"/>
                <a:gd name="T22" fmla="*/ 6 w 122"/>
                <a:gd name="T23" fmla="*/ 2 h 81"/>
                <a:gd name="T24" fmla="*/ 4 w 122"/>
                <a:gd name="T25" fmla="*/ 2 h 81"/>
                <a:gd name="T26" fmla="*/ 3 w 122"/>
                <a:gd name="T27" fmla="*/ 3 h 81"/>
                <a:gd name="T28" fmla="*/ 2 w 122"/>
                <a:gd name="T29" fmla="*/ 4 h 81"/>
                <a:gd name="T30" fmla="*/ 1 w 122"/>
                <a:gd name="T31" fmla="*/ 5 h 81"/>
                <a:gd name="T32" fmla="*/ 1 w 122"/>
                <a:gd name="T33" fmla="*/ 5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2" h="81">
                  <a:moveTo>
                    <a:pt x="2" y="81"/>
                  </a:moveTo>
                  <a:lnTo>
                    <a:pt x="0" y="76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34" y="43"/>
                  </a:lnTo>
                  <a:lnTo>
                    <a:pt x="54" y="29"/>
                  </a:lnTo>
                  <a:lnTo>
                    <a:pt x="77" y="17"/>
                  </a:lnTo>
                  <a:lnTo>
                    <a:pt x="100" y="7"/>
                  </a:lnTo>
                  <a:lnTo>
                    <a:pt x="122" y="0"/>
                  </a:lnTo>
                  <a:lnTo>
                    <a:pt x="113" y="7"/>
                  </a:lnTo>
                  <a:lnTo>
                    <a:pt x="98" y="18"/>
                  </a:lnTo>
                  <a:lnTo>
                    <a:pt x="81" y="32"/>
                  </a:lnTo>
                  <a:lnTo>
                    <a:pt x="62" y="46"/>
                  </a:lnTo>
                  <a:lnTo>
                    <a:pt x="43" y="60"/>
                  </a:lnTo>
                  <a:lnTo>
                    <a:pt x="24" y="72"/>
                  </a:lnTo>
                  <a:lnTo>
                    <a:pt x="11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4" name="Freeform 530"/>
            <p:cNvSpPr>
              <a:spLocks/>
            </p:cNvSpPr>
            <p:nvPr/>
          </p:nvSpPr>
          <p:spPr bwMode="auto">
            <a:xfrm>
              <a:off x="4354" y="4065"/>
              <a:ext cx="60" cy="46"/>
            </a:xfrm>
            <a:custGeom>
              <a:avLst/>
              <a:gdLst>
                <a:gd name="T0" fmla="*/ 0 w 121"/>
                <a:gd name="T1" fmla="*/ 5 h 94"/>
                <a:gd name="T2" fmla="*/ 0 w 121"/>
                <a:gd name="T3" fmla="*/ 5 h 94"/>
                <a:gd name="T4" fmla="*/ 0 w 121"/>
                <a:gd name="T5" fmla="*/ 4 h 94"/>
                <a:gd name="T6" fmla="*/ 1 w 121"/>
                <a:gd name="T7" fmla="*/ 3 h 94"/>
                <a:gd name="T8" fmla="*/ 2 w 121"/>
                <a:gd name="T9" fmla="*/ 2 h 94"/>
                <a:gd name="T10" fmla="*/ 3 w 121"/>
                <a:gd name="T11" fmla="*/ 1 h 94"/>
                <a:gd name="T12" fmla="*/ 4 w 121"/>
                <a:gd name="T13" fmla="*/ 1 h 94"/>
                <a:gd name="T14" fmla="*/ 6 w 121"/>
                <a:gd name="T15" fmla="*/ 0 h 94"/>
                <a:gd name="T16" fmla="*/ 7 w 121"/>
                <a:gd name="T17" fmla="*/ 0 h 94"/>
                <a:gd name="T18" fmla="*/ 7 w 121"/>
                <a:gd name="T19" fmla="*/ 0 h 94"/>
                <a:gd name="T20" fmla="*/ 6 w 121"/>
                <a:gd name="T21" fmla="*/ 1 h 94"/>
                <a:gd name="T22" fmla="*/ 5 w 121"/>
                <a:gd name="T23" fmla="*/ 2 h 94"/>
                <a:gd name="T24" fmla="*/ 3 w 121"/>
                <a:gd name="T25" fmla="*/ 3 h 94"/>
                <a:gd name="T26" fmla="*/ 2 w 121"/>
                <a:gd name="T27" fmla="*/ 4 h 94"/>
                <a:gd name="T28" fmla="*/ 1 w 121"/>
                <a:gd name="T29" fmla="*/ 5 h 94"/>
                <a:gd name="T30" fmla="*/ 0 w 121"/>
                <a:gd name="T31" fmla="*/ 5 h 94"/>
                <a:gd name="T32" fmla="*/ 0 w 121"/>
                <a:gd name="T33" fmla="*/ 5 h 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94">
                  <a:moveTo>
                    <a:pt x="2" y="94"/>
                  </a:moveTo>
                  <a:lnTo>
                    <a:pt x="0" y="89"/>
                  </a:lnTo>
                  <a:lnTo>
                    <a:pt x="6" y="78"/>
                  </a:lnTo>
                  <a:lnTo>
                    <a:pt x="19" y="64"/>
                  </a:lnTo>
                  <a:lnTo>
                    <a:pt x="36" y="47"/>
                  </a:lnTo>
                  <a:lnTo>
                    <a:pt x="57" y="31"/>
                  </a:lnTo>
                  <a:lnTo>
                    <a:pt x="79" y="17"/>
                  </a:lnTo>
                  <a:lnTo>
                    <a:pt x="100" y="6"/>
                  </a:lnTo>
                  <a:lnTo>
                    <a:pt x="121" y="0"/>
                  </a:lnTo>
                  <a:lnTo>
                    <a:pt x="113" y="8"/>
                  </a:lnTo>
                  <a:lnTo>
                    <a:pt x="98" y="20"/>
                  </a:lnTo>
                  <a:lnTo>
                    <a:pt x="81" y="36"/>
                  </a:lnTo>
                  <a:lnTo>
                    <a:pt x="62" y="53"/>
                  </a:lnTo>
                  <a:lnTo>
                    <a:pt x="42" y="69"/>
                  </a:lnTo>
                  <a:lnTo>
                    <a:pt x="25" y="83"/>
                  </a:lnTo>
                  <a:lnTo>
                    <a:pt x="10" y="9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5" name="Freeform 531"/>
            <p:cNvSpPr>
              <a:spLocks/>
            </p:cNvSpPr>
            <p:nvPr/>
          </p:nvSpPr>
          <p:spPr bwMode="auto">
            <a:xfrm>
              <a:off x="4435" y="4073"/>
              <a:ext cx="45" cy="45"/>
            </a:xfrm>
            <a:custGeom>
              <a:avLst/>
              <a:gdLst>
                <a:gd name="T0" fmla="*/ 0 w 91"/>
                <a:gd name="T1" fmla="*/ 6 h 90"/>
                <a:gd name="T2" fmla="*/ 0 w 91"/>
                <a:gd name="T3" fmla="*/ 6 h 90"/>
                <a:gd name="T4" fmla="*/ 0 w 91"/>
                <a:gd name="T5" fmla="*/ 5 h 90"/>
                <a:gd name="T6" fmla="*/ 0 w 91"/>
                <a:gd name="T7" fmla="*/ 4 h 90"/>
                <a:gd name="T8" fmla="*/ 1 w 91"/>
                <a:gd name="T9" fmla="*/ 3 h 90"/>
                <a:gd name="T10" fmla="*/ 2 w 91"/>
                <a:gd name="T11" fmla="*/ 2 h 90"/>
                <a:gd name="T12" fmla="*/ 3 w 91"/>
                <a:gd name="T13" fmla="*/ 2 h 90"/>
                <a:gd name="T14" fmla="*/ 4 w 91"/>
                <a:gd name="T15" fmla="*/ 1 h 90"/>
                <a:gd name="T16" fmla="*/ 5 w 91"/>
                <a:gd name="T17" fmla="*/ 0 h 90"/>
                <a:gd name="T18" fmla="*/ 5 w 91"/>
                <a:gd name="T19" fmla="*/ 1 h 90"/>
                <a:gd name="T20" fmla="*/ 4 w 91"/>
                <a:gd name="T21" fmla="*/ 2 h 90"/>
                <a:gd name="T22" fmla="*/ 3 w 91"/>
                <a:gd name="T23" fmla="*/ 3 h 90"/>
                <a:gd name="T24" fmla="*/ 2 w 91"/>
                <a:gd name="T25" fmla="*/ 4 h 90"/>
                <a:gd name="T26" fmla="*/ 1 w 91"/>
                <a:gd name="T27" fmla="*/ 5 h 90"/>
                <a:gd name="T28" fmla="*/ 1 w 91"/>
                <a:gd name="T29" fmla="*/ 5 h 90"/>
                <a:gd name="T30" fmla="*/ 0 w 91"/>
                <a:gd name="T31" fmla="*/ 6 h 90"/>
                <a:gd name="T32" fmla="*/ 0 w 91"/>
                <a:gd name="T33" fmla="*/ 6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90">
                  <a:moveTo>
                    <a:pt x="2" y="90"/>
                  </a:moveTo>
                  <a:lnTo>
                    <a:pt x="0" y="85"/>
                  </a:lnTo>
                  <a:lnTo>
                    <a:pt x="2" y="75"/>
                  </a:lnTo>
                  <a:lnTo>
                    <a:pt x="10" y="62"/>
                  </a:lnTo>
                  <a:lnTo>
                    <a:pt x="21" y="47"/>
                  </a:lnTo>
                  <a:lnTo>
                    <a:pt x="34" y="31"/>
                  </a:lnTo>
                  <a:lnTo>
                    <a:pt x="51" y="17"/>
                  </a:lnTo>
                  <a:lnTo>
                    <a:pt x="70" y="6"/>
                  </a:lnTo>
                  <a:lnTo>
                    <a:pt x="91" y="0"/>
                  </a:lnTo>
                  <a:lnTo>
                    <a:pt x="81" y="8"/>
                  </a:lnTo>
                  <a:lnTo>
                    <a:pt x="70" y="20"/>
                  </a:lnTo>
                  <a:lnTo>
                    <a:pt x="57" y="36"/>
                  </a:lnTo>
                  <a:lnTo>
                    <a:pt x="44" y="52"/>
                  </a:lnTo>
                  <a:lnTo>
                    <a:pt x="30" y="67"/>
                  </a:lnTo>
                  <a:lnTo>
                    <a:pt x="19" y="80"/>
                  </a:lnTo>
                  <a:lnTo>
                    <a:pt x="10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6" name="Freeform 532"/>
            <p:cNvSpPr>
              <a:spLocks/>
            </p:cNvSpPr>
            <p:nvPr/>
          </p:nvSpPr>
          <p:spPr bwMode="auto">
            <a:xfrm>
              <a:off x="4467" y="4085"/>
              <a:ext cx="47" cy="33"/>
            </a:xfrm>
            <a:custGeom>
              <a:avLst/>
              <a:gdLst>
                <a:gd name="T0" fmla="*/ 0 w 95"/>
                <a:gd name="T1" fmla="*/ 5 h 66"/>
                <a:gd name="T2" fmla="*/ 0 w 95"/>
                <a:gd name="T3" fmla="*/ 4 h 66"/>
                <a:gd name="T4" fmla="*/ 0 w 95"/>
                <a:gd name="T5" fmla="*/ 4 h 66"/>
                <a:gd name="T6" fmla="*/ 1 w 95"/>
                <a:gd name="T7" fmla="*/ 3 h 66"/>
                <a:gd name="T8" fmla="*/ 2 w 95"/>
                <a:gd name="T9" fmla="*/ 2 h 66"/>
                <a:gd name="T10" fmla="*/ 3 w 95"/>
                <a:gd name="T11" fmla="*/ 2 h 66"/>
                <a:gd name="T12" fmla="*/ 4 w 95"/>
                <a:gd name="T13" fmla="*/ 1 h 66"/>
                <a:gd name="T14" fmla="*/ 5 w 95"/>
                <a:gd name="T15" fmla="*/ 1 h 66"/>
                <a:gd name="T16" fmla="*/ 5 w 95"/>
                <a:gd name="T17" fmla="*/ 0 h 66"/>
                <a:gd name="T18" fmla="*/ 5 w 95"/>
                <a:gd name="T19" fmla="*/ 1 h 66"/>
                <a:gd name="T20" fmla="*/ 4 w 95"/>
                <a:gd name="T21" fmla="*/ 1 h 66"/>
                <a:gd name="T22" fmla="*/ 3 w 95"/>
                <a:gd name="T23" fmla="*/ 2 h 66"/>
                <a:gd name="T24" fmla="*/ 3 w 95"/>
                <a:gd name="T25" fmla="*/ 3 h 66"/>
                <a:gd name="T26" fmla="*/ 2 w 95"/>
                <a:gd name="T27" fmla="*/ 3 h 66"/>
                <a:gd name="T28" fmla="*/ 1 w 95"/>
                <a:gd name="T29" fmla="*/ 4 h 66"/>
                <a:gd name="T30" fmla="*/ 0 w 95"/>
                <a:gd name="T31" fmla="*/ 4 h 66"/>
                <a:gd name="T32" fmla="*/ 0 w 95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66">
                  <a:moveTo>
                    <a:pt x="2" y="66"/>
                  </a:moveTo>
                  <a:lnTo>
                    <a:pt x="0" y="62"/>
                  </a:lnTo>
                  <a:lnTo>
                    <a:pt x="8" y="53"/>
                  </a:lnTo>
                  <a:lnTo>
                    <a:pt x="19" y="42"/>
                  </a:lnTo>
                  <a:lnTo>
                    <a:pt x="34" y="30"/>
                  </a:lnTo>
                  <a:lnTo>
                    <a:pt x="51" y="19"/>
                  </a:lnTo>
                  <a:lnTo>
                    <a:pt x="68" y="8"/>
                  </a:lnTo>
                  <a:lnTo>
                    <a:pt x="83" y="2"/>
                  </a:lnTo>
                  <a:lnTo>
                    <a:pt x="95" y="0"/>
                  </a:lnTo>
                  <a:lnTo>
                    <a:pt x="87" y="6"/>
                  </a:lnTo>
                  <a:lnTo>
                    <a:pt x="76" y="15"/>
                  </a:lnTo>
                  <a:lnTo>
                    <a:pt x="63" y="26"/>
                  </a:lnTo>
                  <a:lnTo>
                    <a:pt x="49" y="37"/>
                  </a:lnTo>
                  <a:lnTo>
                    <a:pt x="34" y="48"/>
                  </a:lnTo>
                  <a:lnTo>
                    <a:pt x="21" y="57"/>
                  </a:lnTo>
                  <a:lnTo>
                    <a:pt x="10" y="64"/>
                  </a:lnTo>
                  <a:lnTo>
                    <a:pt x="2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7" name="Freeform 533"/>
            <p:cNvSpPr>
              <a:spLocks/>
            </p:cNvSpPr>
            <p:nvPr/>
          </p:nvSpPr>
          <p:spPr bwMode="auto">
            <a:xfrm>
              <a:off x="4503" y="4089"/>
              <a:ext cx="18" cy="25"/>
            </a:xfrm>
            <a:custGeom>
              <a:avLst/>
              <a:gdLst>
                <a:gd name="T0" fmla="*/ 1 w 36"/>
                <a:gd name="T1" fmla="*/ 4 h 49"/>
                <a:gd name="T2" fmla="*/ 0 w 36"/>
                <a:gd name="T3" fmla="*/ 3 h 49"/>
                <a:gd name="T4" fmla="*/ 1 w 36"/>
                <a:gd name="T5" fmla="*/ 2 h 49"/>
                <a:gd name="T6" fmla="*/ 2 w 36"/>
                <a:gd name="T7" fmla="*/ 1 h 49"/>
                <a:gd name="T8" fmla="*/ 3 w 36"/>
                <a:gd name="T9" fmla="*/ 0 h 49"/>
                <a:gd name="T10" fmla="*/ 2 w 36"/>
                <a:gd name="T11" fmla="*/ 1 h 49"/>
                <a:gd name="T12" fmla="*/ 2 w 36"/>
                <a:gd name="T13" fmla="*/ 2 h 49"/>
                <a:gd name="T14" fmla="*/ 1 w 36"/>
                <a:gd name="T15" fmla="*/ 3 h 49"/>
                <a:gd name="T16" fmla="*/ 1 w 36"/>
                <a:gd name="T17" fmla="*/ 4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49">
                  <a:moveTo>
                    <a:pt x="4" y="49"/>
                  </a:moveTo>
                  <a:lnTo>
                    <a:pt x="0" y="41"/>
                  </a:lnTo>
                  <a:lnTo>
                    <a:pt x="6" y="24"/>
                  </a:lnTo>
                  <a:lnTo>
                    <a:pt x="17" y="8"/>
                  </a:lnTo>
                  <a:lnTo>
                    <a:pt x="36" y="0"/>
                  </a:lnTo>
                  <a:lnTo>
                    <a:pt x="23" y="13"/>
                  </a:lnTo>
                  <a:lnTo>
                    <a:pt x="19" y="31"/>
                  </a:lnTo>
                  <a:lnTo>
                    <a:pt x="13" y="46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8" name="Freeform 534"/>
            <p:cNvSpPr>
              <a:spLocks/>
            </p:cNvSpPr>
            <p:nvPr/>
          </p:nvSpPr>
          <p:spPr bwMode="auto">
            <a:xfrm>
              <a:off x="4257" y="4070"/>
              <a:ext cx="37" cy="19"/>
            </a:xfrm>
            <a:custGeom>
              <a:avLst/>
              <a:gdLst>
                <a:gd name="T0" fmla="*/ 5 w 73"/>
                <a:gd name="T1" fmla="*/ 0 h 38"/>
                <a:gd name="T2" fmla="*/ 5 w 73"/>
                <a:gd name="T3" fmla="*/ 1 h 38"/>
                <a:gd name="T4" fmla="*/ 4 w 73"/>
                <a:gd name="T5" fmla="*/ 1 h 38"/>
                <a:gd name="T6" fmla="*/ 4 w 73"/>
                <a:gd name="T7" fmla="*/ 2 h 38"/>
                <a:gd name="T8" fmla="*/ 3 w 73"/>
                <a:gd name="T9" fmla="*/ 2 h 38"/>
                <a:gd name="T10" fmla="*/ 2 w 73"/>
                <a:gd name="T11" fmla="*/ 2 h 38"/>
                <a:gd name="T12" fmla="*/ 2 w 73"/>
                <a:gd name="T13" fmla="*/ 3 h 38"/>
                <a:gd name="T14" fmla="*/ 1 w 73"/>
                <a:gd name="T15" fmla="*/ 3 h 38"/>
                <a:gd name="T16" fmla="*/ 1 w 73"/>
                <a:gd name="T17" fmla="*/ 3 h 38"/>
                <a:gd name="T18" fmla="*/ 0 w 73"/>
                <a:gd name="T19" fmla="*/ 3 h 38"/>
                <a:gd name="T20" fmla="*/ 1 w 73"/>
                <a:gd name="T21" fmla="*/ 2 h 38"/>
                <a:gd name="T22" fmla="*/ 1 w 73"/>
                <a:gd name="T23" fmla="*/ 2 h 38"/>
                <a:gd name="T24" fmla="*/ 2 w 73"/>
                <a:gd name="T25" fmla="*/ 2 h 38"/>
                <a:gd name="T26" fmla="*/ 3 w 73"/>
                <a:gd name="T27" fmla="*/ 1 h 38"/>
                <a:gd name="T28" fmla="*/ 4 w 73"/>
                <a:gd name="T29" fmla="*/ 1 h 38"/>
                <a:gd name="T30" fmla="*/ 4 w 73"/>
                <a:gd name="T31" fmla="*/ 1 h 38"/>
                <a:gd name="T32" fmla="*/ 5 w 73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38">
                  <a:moveTo>
                    <a:pt x="73" y="0"/>
                  </a:moveTo>
                  <a:lnTo>
                    <a:pt x="68" y="4"/>
                  </a:lnTo>
                  <a:lnTo>
                    <a:pt x="60" y="9"/>
                  </a:lnTo>
                  <a:lnTo>
                    <a:pt x="51" y="17"/>
                  </a:lnTo>
                  <a:lnTo>
                    <a:pt x="41" y="24"/>
                  </a:lnTo>
                  <a:lnTo>
                    <a:pt x="30" y="31"/>
                  </a:lnTo>
                  <a:lnTo>
                    <a:pt x="19" y="36"/>
                  </a:lnTo>
                  <a:lnTo>
                    <a:pt x="9" y="38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4" y="29"/>
                  </a:lnTo>
                  <a:lnTo>
                    <a:pt x="13" y="23"/>
                  </a:lnTo>
                  <a:lnTo>
                    <a:pt x="24" y="18"/>
                  </a:lnTo>
                  <a:lnTo>
                    <a:pt x="39" y="12"/>
                  </a:lnTo>
                  <a:lnTo>
                    <a:pt x="53" y="8"/>
                  </a:lnTo>
                  <a:lnTo>
                    <a:pt x="64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19" name="Freeform 535"/>
            <p:cNvSpPr>
              <a:spLocks/>
            </p:cNvSpPr>
            <p:nvPr/>
          </p:nvSpPr>
          <p:spPr bwMode="auto">
            <a:xfrm>
              <a:off x="4242" y="4069"/>
              <a:ext cx="44" cy="6"/>
            </a:xfrm>
            <a:custGeom>
              <a:avLst/>
              <a:gdLst>
                <a:gd name="T0" fmla="*/ 6 w 88"/>
                <a:gd name="T1" fmla="*/ 1 h 11"/>
                <a:gd name="T2" fmla="*/ 6 w 88"/>
                <a:gd name="T3" fmla="*/ 1 h 11"/>
                <a:gd name="T4" fmla="*/ 5 w 88"/>
                <a:gd name="T5" fmla="*/ 1 h 11"/>
                <a:gd name="T6" fmla="*/ 4 w 88"/>
                <a:gd name="T7" fmla="*/ 1 h 11"/>
                <a:gd name="T8" fmla="*/ 3 w 88"/>
                <a:gd name="T9" fmla="*/ 1 h 11"/>
                <a:gd name="T10" fmla="*/ 2 w 88"/>
                <a:gd name="T11" fmla="*/ 0 h 11"/>
                <a:gd name="T12" fmla="*/ 1 w 88"/>
                <a:gd name="T13" fmla="*/ 1 h 11"/>
                <a:gd name="T14" fmla="*/ 1 w 88"/>
                <a:gd name="T15" fmla="*/ 1 h 11"/>
                <a:gd name="T16" fmla="*/ 0 w 88"/>
                <a:gd name="T17" fmla="*/ 1 h 11"/>
                <a:gd name="T18" fmla="*/ 1 w 88"/>
                <a:gd name="T19" fmla="*/ 1 h 11"/>
                <a:gd name="T20" fmla="*/ 1 w 88"/>
                <a:gd name="T21" fmla="*/ 1 h 11"/>
                <a:gd name="T22" fmla="*/ 2 w 88"/>
                <a:gd name="T23" fmla="*/ 1 h 11"/>
                <a:gd name="T24" fmla="*/ 3 w 88"/>
                <a:gd name="T25" fmla="*/ 1 h 11"/>
                <a:gd name="T26" fmla="*/ 4 w 88"/>
                <a:gd name="T27" fmla="*/ 1 h 11"/>
                <a:gd name="T28" fmla="*/ 5 w 88"/>
                <a:gd name="T29" fmla="*/ 1 h 11"/>
                <a:gd name="T30" fmla="*/ 5 w 88"/>
                <a:gd name="T31" fmla="*/ 1 h 11"/>
                <a:gd name="T32" fmla="*/ 6 w 88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" h="11">
                  <a:moveTo>
                    <a:pt x="88" y="3"/>
                  </a:moveTo>
                  <a:lnTo>
                    <a:pt x="83" y="3"/>
                  </a:lnTo>
                  <a:lnTo>
                    <a:pt x="71" y="2"/>
                  </a:lnTo>
                  <a:lnTo>
                    <a:pt x="56" y="1"/>
                  </a:lnTo>
                  <a:lnTo>
                    <a:pt x="41" y="1"/>
                  </a:lnTo>
                  <a:lnTo>
                    <a:pt x="26" y="0"/>
                  </a:lnTo>
                  <a:lnTo>
                    <a:pt x="13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11" y="11"/>
                  </a:lnTo>
                  <a:lnTo>
                    <a:pt x="22" y="11"/>
                  </a:lnTo>
                  <a:lnTo>
                    <a:pt x="36" y="10"/>
                  </a:lnTo>
                  <a:lnTo>
                    <a:pt x="51" y="9"/>
                  </a:lnTo>
                  <a:lnTo>
                    <a:pt x="66" y="7"/>
                  </a:lnTo>
                  <a:lnTo>
                    <a:pt x="79" y="5"/>
                  </a:lnTo>
                  <a:lnTo>
                    <a:pt x="88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0" name="Freeform 536"/>
            <p:cNvSpPr>
              <a:spLocks/>
            </p:cNvSpPr>
            <p:nvPr/>
          </p:nvSpPr>
          <p:spPr bwMode="auto">
            <a:xfrm>
              <a:off x="4252" y="4050"/>
              <a:ext cx="43" cy="21"/>
            </a:xfrm>
            <a:custGeom>
              <a:avLst/>
              <a:gdLst>
                <a:gd name="T0" fmla="*/ 6 w 85"/>
                <a:gd name="T1" fmla="*/ 3 h 42"/>
                <a:gd name="T2" fmla="*/ 5 w 85"/>
                <a:gd name="T3" fmla="*/ 3 h 42"/>
                <a:gd name="T4" fmla="*/ 4 w 85"/>
                <a:gd name="T5" fmla="*/ 3 h 42"/>
                <a:gd name="T6" fmla="*/ 3 w 85"/>
                <a:gd name="T7" fmla="*/ 2 h 42"/>
                <a:gd name="T8" fmla="*/ 2 w 85"/>
                <a:gd name="T9" fmla="*/ 2 h 42"/>
                <a:gd name="T10" fmla="*/ 1 w 85"/>
                <a:gd name="T11" fmla="*/ 1 h 42"/>
                <a:gd name="T12" fmla="*/ 1 w 85"/>
                <a:gd name="T13" fmla="*/ 1 h 42"/>
                <a:gd name="T14" fmla="*/ 0 w 85"/>
                <a:gd name="T15" fmla="*/ 1 h 42"/>
                <a:gd name="T16" fmla="*/ 1 w 85"/>
                <a:gd name="T17" fmla="*/ 0 h 42"/>
                <a:gd name="T18" fmla="*/ 1 w 85"/>
                <a:gd name="T19" fmla="*/ 0 h 42"/>
                <a:gd name="T20" fmla="*/ 2 w 85"/>
                <a:gd name="T21" fmla="*/ 1 h 42"/>
                <a:gd name="T22" fmla="*/ 2 w 85"/>
                <a:gd name="T23" fmla="*/ 1 h 42"/>
                <a:gd name="T24" fmla="*/ 3 w 85"/>
                <a:gd name="T25" fmla="*/ 1 h 42"/>
                <a:gd name="T26" fmla="*/ 4 w 85"/>
                <a:gd name="T27" fmla="*/ 2 h 42"/>
                <a:gd name="T28" fmla="*/ 5 w 85"/>
                <a:gd name="T29" fmla="*/ 2 h 42"/>
                <a:gd name="T30" fmla="*/ 5 w 85"/>
                <a:gd name="T31" fmla="*/ 3 h 42"/>
                <a:gd name="T32" fmla="*/ 6 w 85"/>
                <a:gd name="T33" fmla="*/ 3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2">
                  <a:moveTo>
                    <a:pt x="85" y="42"/>
                  </a:moveTo>
                  <a:lnTo>
                    <a:pt x="74" y="38"/>
                  </a:lnTo>
                  <a:lnTo>
                    <a:pt x="59" y="33"/>
                  </a:lnTo>
                  <a:lnTo>
                    <a:pt x="44" y="26"/>
                  </a:lnTo>
                  <a:lnTo>
                    <a:pt x="29" y="20"/>
                  </a:lnTo>
                  <a:lnTo>
                    <a:pt x="16" y="13"/>
                  </a:lnTo>
                  <a:lnTo>
                    <a:pt x="6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9" y="3"/>
                  </a:lnTo>
                  <a:lnTo>
                    <a:pt x="31" y="9"/>
                  </a:lnTo>
                  <a:lnTo>
                    <a:pt x="44" y="16"/>
                  </a:lnTo>
                  <a:lnTo>
                    <a:pt x="57" y="24"/>
                  </a:lnTo>
                  <a:lnTo>
                    <a:pt x="68" y="32"/>
                  </a:lnTo>
                  <a:lnTo>
                    <a:pt x="78" y="38"/>
                  </a:lnTo>
                  <a:lnTo>
                    <a:pt x="85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1" name="Freeform 537"/>
            <p:cNvSpPr>
              <a:spLocks/>
            </p:cNvSpPr>
            <p:nvPr/>
          </p:nvSpPr>
          <p:spPr bwMode="auto">
            <a:xfrm>
              <a:off x="4510" y="4054"/>
              <a:ext cx="12" cy="32"/>
            </a:xfrm>
            <a:custGeom>
              <a:avLst/>
              <a:gdLst>
                <a:gd name="T0" fmla="*/ 0 w 25"/>
                <a:gd name="T1" fmla="*/ 4 h 64"/>
                <a:gd name="T2" fmla="*/ 0 w 25"/>
                <a:gd name="T3" fmla="*/ 3 h 64"/>
                <a:gd name="T4" fmla="*/ 0 w 25"/>
                <a:gd name="T5" fmla="*/ 2 h 64"/>
                <a:gd name="T6" fmla="*/ 0 w 25"/>
                <a:gd name="T7" fmla="*/ 1 h 64"/>
                <a:gd name="T8" fmla="*/ 0 w 25"/>
                <a:gd name="T9" fmla="*/ 0 h 64"/>
                <a:gd name="T10" fmla="*/ 1 w 25"/>
                <a:gd name="T11" fmla="*/ 1 h 64"/>
                <a:gd name="T12" fmla="*/ 1 w 25"/>
                <a:gd name="T13" fmla="*/ 2 h 64"/>
                <a:gd name="T14" fmla="*/ 0 w 25"/>
                <a:gd name="T15" fmla="*/ 3 h 64"/>
                <a:gd name="T16" fmla="*/ 0 w 25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64">
                  <a:moveTo>
                    <a:pt x="6" y="64"/>
                  </a:moveTo>
                  <a:lnTo>
                    <a:pt x="2" y="48"/>
                  </a:lnTo>
                  <a:lnTo>
                    <a:pt x="0" y="26"/>
                  </a:lnTo>
                  <a:lnTo>
                    <a:pt x="2" y="8"/>
                  </a:lnTo>
                  <a:lnTo>
                    <a:pt x="15" y="0"/>
                  </a:lnTo>
                  <a:lnTo>
                    <a:pt x="25" y="7"/>
                  </a:lnTo>
                  <a:lnTo>
                    <a:pt x="21" y="25"/>
                  </a:lnTo>
                  <a:lnTo>
                    <a:pt x="12" y="46"/>
                  </a:lnTo>
                  <a:lnTo>
                    <a:pt x="6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2" name="Freeform 538"/>
            <p:cNvSpPr>
              <a:spLocks/>
            </p:cNvSpPr>
            <p:nvPr/>
          </p:nvSpPr>
          <p:spPr bwMode="auto">
            <a:xfrm>
              <a:off x="4522" y="4061"/>
              <a:ext cx="24" cy="30"/>
            </a:xfrm>
            <a:custGeom>
              <a:avLst/>
              <a:gdLst>
                <a:gd name="T0" fmla="*/ 0 w 49"/>
                <a:gd name="T1" fmla="*/ 3 h 61"/>
                <a:gd name="T2" fmla="*/ 0 w 49"/>
                <a:gd name="T3" fmla="*/ 2 h 61"/>
                <a:gd name="T4" fmla="*/ 0 w 49"/>
                <a:gd name="T5" fmla="*/ 1 h 61"/>
                <a:gd name="T6" fmla="*/ 1 w 49"/>
                <a:gd name="T7" fmla="*/ 0 h 61"/>
                <a:gd name="T8" fmla="*/ 2 w 49"/>
                <a:gd name="T9" fmla="*/ 0 h 61"/>
                <a:gd name="T10" fmla="*/ 3 w 49"/>
                <a:gd name="T11" fmla="*/ 0 h 61"/>
                <a:gd name="T12" fmla="*/ 2 w 49"/>
                <a:gd name="T13" fmla="*/ 0 h 61"/>
                <a:gd name="T14" fmla="*/ 2 w 49"/>
                <a:gd name="T15" fmla="*/ 1 h 61"/>
                <a:gd name="T16" fmla="*/ 2 w 49"/>
                <a:gd name="T17" fmla="*/ 1 h 61"/>
                <a:gd name="T18" fmla="*/ 1 w 49"/>
                <a:gd name="T19" fmla="*/ 2 h 61"/>
                <a:gd name="T20" fmla="*/ 0 w 49"/>
                <a:gd name="T21" fmla="*/ 3 h 61"/>
                <a:gd name="T22" fmla="*/ 0 w 49"/>
                <a:gd name="T23" fmla="*/ 3 h 61"/>
                <a:gd name="T24" fmla="*/ 0 w 49"/>
                <a:gd name="T25" fmla="*/ 3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61">
                  <a:moveTo>
                    <a:pt x="0" y="61"/>
                  </a:moveTo>
                  <a:lnTo>
                    <a:pt x="4" y="46"/>
                  </a:lnTo>
                  <a:lnTo>
                    <a:pt x="13" y="26"/>
                  </a:lnTo>
                  <a:lnTo>
                    <a:pt x="26" y="7"/>
                  </a:lnTo>
                  <a:lnTo>
                    <a:pt x="43" y="0"/>
                  </a:lnTo>
                  <a:lnTo>
                    <a:pt x="49" y="2"/>
                  </a:lnTo>
                  <a:lnTo>
                    <a:pt x="47" y="7"/>
                  </a:lnTo>
                  <a:lnTo>
                    <a:pt x="41" y="16"/>
                  </a:lnTo>
                  <a:lnTo>
                    <a:pt x="34" y="27"/>
                  </a:lnTo>
                  <a:lnTo>
                    <a:pt x="22" y="38"/>
                  </a:lnTo>
                  <a:lnTo>
                    <a:pt x="13" y="48"/>
                  </a:lnTo>
                  <a:lnTo>
                    <a:pt x="5" y="56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3" name="Freeform 539"/>
            <p:cNvSpPr>
              <a:spLocks/>
            </p:cNvSpPr>
            <p:nvPr/>
          </p:nvSpPr>
          <p:spPr bwMode="auto">
            <a:xfrm>
              <a:off x="4487" y="4054"/>
              <a:ext cx="12" cy="30"/>
            </a:xfrm>
            <a:custGeom>
              <a:avLst/>
              <a:gdLst>
                <a:gd name="T0" fmla="*/ 1 w 24"/>
                <a:gd name="T1" fmla="*/ 3 h 61"/>
                <a:gd name="T2" fmla="*/ 1 w 24"/>
                <a:gd name="T3" fmla="*/ 3 h 61"/>
                <a:gd name="T4" fmla="*/ 0 w 24"/>
                <a:gd name="T5" fmla="*/ 1 h 61"/>
                <a:gd name="T6" fmla="*/ 1 w 24"/>
                <a:gd name="T7" fmla="*/ 0 h 61"/>
                <a:gd name="T8" fmla="*/ 1 w 24"/>
                <a:gd name="T9" fmla="*/ 0 h 61"/>
                <a:gd name="T10" fmla="*/ 2 w 24"/>
                <a:gd name="T11" fmla="*/ 0 h 61"/>
                <a:gd name="T12" fmla="*/ 2 w 24"/>
                <a:gd name="T13" fmla="*/ 1 h 61"/>
                <a:gd name="T14" fmla="*/ 2 w 24"/>
                <a:gd name="T15" fmla="*/ 2 h 61"/>
                <a:gd name="T16" fmla="*/ 1 w 24"/>
                <a:gd name="T17" fmla="*/ 3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61">
                  <a:moveTo>
                    <a:pt x="13" y="61"/>
                  </a:moveTo>
                  <a:lnTo>
                    <a:pt x="4" y="51"/>
                  </a:lnTo>
                  <a:lnTo>
                    <a:pt x="0" y="31"/>
                  </a:lnTo>
                  <a:lnTo>
                    <a:pt x="2" y="12"/>
                  </a:lnTo>
                  <a:lnTo>
                    <a:pt x="15" y="0"/>
                  </a:lnTo>
                  <a:lnTo>
                    <a:pt x="24" y="4"/>
                  </a:lnTo>
                  <a:lnTo>
                    <a:pt x="23" y="21"/>
                  </a:lnTo>
                  <a:lnTo>
                    <a:pt x="17" y="43"/>
                  </a:lnTo>
                  <a:lnTo>
                    <a:pt x="13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4" name="Freeform 540"/>
            <p:cNvSpPr>
              <a:spLocks/>
            </p:cNvSpPr>
            <p:nvPr/>
          </p:nvSpPr>
          <p:spPr bwMode="auto">
            <a:xfrm>
              <a:off x="4467" y="4046"/>
              <a:ext cx="10" cy="32"/>
            </a:xfrm>
            <a:custGeom>
              <a:avLst/>
              <a:gdLst>
                <a:gd name="T0" fmla="*/ 2 w 19"/>
                <a:gd name="T1" fmla="*/ 4 h 66"/>
                <a:gd name="T2" fmla="*/ 1 w 19"/>
                <a:gd name="T3" fmla="*/ 3 h 66"/>
                <a:gd name="T4" fmla="*/ 1 w 19"/>
                <a:gd name="T5" fmla="*/ 2 h 66"/>
                <a:gd name="T6" fmla="*/ 0 w 19"/>
                <a:gd name="T7" fmla="*/ 0 h 66"/>
                <a:gd name="T8" fmla="*/ 1 w 19"/>
                <a:gd name="T9" fmla="*/ 0 h 66"/>
                <a:gd name="T10" fmla="*/ 2 w 19"/>
                <a:gd name="T11" fmla="*/ 0 h 66"/>
                <a:gd name="T12" fmla="*/ 2 w 19"/>
                <a:gd name="T13" fmla="*/ 1 h 66"/>
                <a:gd name="T14" fmla="*/ 2 w 19"/>
                <a:gd name="T15" fmla="*/ 2 h 66"/>
                <a:gd name="T16" fmla="*/ 2 w 19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6">
                  <a:moveTo>
                    <a:pt x="19" y="66"/>
                  </a:moveTo>
                  <a:lnTo>
                    <a:pt x="10" y="53"/>
                  </a:lnTo>
                  <a:lnTo>
                    <a:pt x="2" y="32"/>
                  </a:lnTo>
                  <a:lnTo>
                    <a:pt x="0" y="11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9" y="22"/>
                  </a:lnTo>
                  <a:lnTo>
                    <a:pt x="17" y="45"/>
                  </a:lnTo>
                  <a:lnTo>
                    <a:pt x="19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5" name="Freeform 541"/>
            <p:cNvSpPr>
              <a:spLocks/>
            </p:cNvSpPr>
            <p:nvPr/>
          </p:nvSpPr>
          <p:spPr bwMode="auto">
            <a:xfrm>
              <a:off x="4446" y="4040"/>
              <a:ext cx="12" cy="32"/>
            </a:xfrm>
            <a:custGeom>
              <a:avLst/>
              <a:gdLst>
                <a:gd name="T0" fmla="*/ 1 w 25"/>
                <a:gd name="T1" fmla="*/ 4 h 64"/>
                <a:gd name="T2" fmla="*/ 0 w 25"/>
                <a:gd name="T3" fmla="*/ 3 h 64"/>
                <a:gd name="T4" fmla="*/ 0 w 25"/>
                <a:gd name="T5" fmla="*/ 2 h 64"/>
                <a:gd name="T6" fmla="*/ 0 w 25"/>
                <a:gd name="T7" fmla="*/ 1 h 64"/>
                <a:gd name="T8" fmla="*/ 0 w 25"/>
                <a:gd name="T9" fmla="*/ 0 h 64"/>
                <a:gd name="T10" fmla="*/ 1 w 25"/>
                <a:gd name="T11" fmla="*/ 1 h 64"/>
                <a:gd name="T12" fmla="*/ 1 w 25"/>
                <a:gd name="T13" fmla="*/ 2 h 64"/>
                <a:gd name="T14" fmla="*/ 1 w 25"/>
                <a:gd name="T15" fmla="*/ 3 h 64"/>
                <a:gd name="T16" fmla="*/ 1 w 25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64">
                  <a:moveTo>
                    <a:pt x="25" y="64"/>
                  </a:moveTo>
                  <a:lnTo>
                    <a:pt x="15" y="48"/>
                  </a:lnTo>
                  <a:lnTo>
                    <a:pt x="6" y="2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7" y="7"/>
                  </a:lnTo>
                  <a:lnTo>
                    <a:pt x="21" y="25"/>
                  </a:lnTo>
                  <a:lnTo>
                    <a:pt x="21" y="46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6" name="Freeform 542"/>
            <p:cNvSpPr>
              <a:spLocks/>
            </p:cNvSpPr>
            <p:nvPr/>
          </p:nvSpPr>
          <p:spPr bwMode="auto">
            <a:xfrm>
              <a:off x="4423" y="4034"/>
              <a:ext cx="15" cy="36"/>
            </a:xfrm>
            <a:custGeom>
              <a:avLst/>
              <a:gdLst>
                <a:gd name="T0" fmla="*/ 2 w 30"/>
                <a:gd name="T1" fmla="*/ 5 h 72"/>
                <a:gd name="T2" fmla="*/ 2 w 30"/>
                <a:gd name="T3" fmla="*/ 4 h 72"/>
                <a:gd name="T4" fmla="*/ 1 w 30"/>
                <a:gd name="T5" fmla="*/ 2 h 72"/>
                <a:gd name="T6" fmla="*/ 0 w 30"/>
                <a:gd name="T7" fmla="*/ 1 h 72"/>
                <a:gd name="T8" fmla="*/ 1 w 30"/>
                <a:gd name="T9" fmla="*/ 0 h 72"/>
                <a:gd name="T10" fmla="*/ 2 w 30"/>
                <a:gd name="T11" fmla="*/ 1 h 72"/>
                <a:gd name="T12" fmla="*/ 2 w 30"/>
                <a:gd name="T13" fmla="*/ 2 h 72"/>
                <a:gd name="T14" fmla="*/ 2 w 30"/>
                <a:gd name="T15" fmla="*/ 4 h 72"/>
                <a:gd name="T16" fmla="*/ 2 w 30"/>
                <a:gd name="T17" fmla="*/ 5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72">
                  <a:moveTo>
                    <a:pt x="30" y="72"/>
                  </a:moveTo>
                  <a:lnTo>
                    <a:pt x="17" y="54"/>
                  </a:lnTo>
                  <a:lnTo>
                    <a:pt x="4" y="30"/>
                  </a:lnTo>
                  <a:lnTo>
                    <a:pt x="0" y="9"/>
                  </a:lnTo>
                  <a:lnTo>
                    <a:pt x="11" y="0"/>
                  </a:lnTo>
                  <a:lnTo>
                    <a:pt x="24" y="9"/>
                  </a:lnTo>
                  <a:lnTo>
                    <a:pt x="28" y="30"/>
                  </a:lnTo>
                  <a:lnTo>
                    <a:pt x="26" y="55"/>
                  </a:lnTo>
                  <a:lnTo>
                    <a:pt x="30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7" name="Freeform 543"/>
            <p:cNvSpPr>
              <a:spLocks/>
            </p:cNvSpPr>
            <p:nvPr/>
          </p:nvSpPr>
          <p:spPr bwMode="auto">
            <a:xfrm>
              <a:off x="4394" y="4028"/>
              <a:ext cx="21" cy="39"/>
            </a:xfrm>
            <a:custGeom>
              <a:avLst/>
              <a:gdLst>
                <a:gd name="T0" fmla="*/ 2 w 44"/>
                <a:gd name="T1" fmla="*/ 4 h 79"/>
                <a:gd name="T2" fmla="*/ 2 w 44"/>
                <a:gd name="T3" fmla="*/ 4 h 79"/>
                <a:gd name="T4" fmla="*/ 1 w 44"/>
                <a:gd name="T5" fmla="*/ 3 h 79"/>
                <a:gd name="T6" fmla="*/ 1 w 44"/>
                <a:gd name="T7" fmla="*/ 2 h 79"/>
                <a:gd name="T8" fmla="*/ 0 w 44"/>
                <a:gd name="T9" fmla="*/ 2 h 79"/>
                <a:gd name="T10" fmla="*/ 0 w 44"/>
                <a:gd name="T11" fmla="*/ 1 h 79"/>
                <a:gd name="T12" fmla="*/ 0 w 44"/>
                <a:gd name="T13" fmla="*/ 0 h 79"/>
                <a:gd name="T14" fmla="*/ 0 w 44"/>
                <a:gd name="T15" fmla="*/ 0 h 79"/>
                <a:gd name="T16" fmla="*/ 0 w 44"/>
                <a:gd name="T17" fmla="*/ 0 h 79"/>
                <a:gd name="T18" fmla="*/ 1 w 44"/>
                <a:gd name="T19" fmla="*/ 0 h 79"/>
                <a:gd name="T20" fmla="*/ 2 w 44"/>
                <a:gd name="T21" fmla="*/ 2 h 79"/>
                <a:gd name="T22" fmla="*/ 2 w 44"/>
                <a:gd name="T23" fmla="*/ 3 h 79"/>
                <a:gd name="T24" fmla="*/ 2 w 44"/>
                <a:gd name="T25" fmla="*/ 4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" h="79">
                  <a:moveTo>
                    <a:pt x="44" y="79"/>
                  </a:moveTo>
                  <a:lnTo>
                    <a:pt x="38" y="71"/>
                  </a:lnTo>
                  <a:lnTo>
                    <a:pt x="29" y="59"/>
                  </a:lnTo>
                  <a:lnTo>
                    <a:pt x="19" y="46"/>
                  </a:lnTo>
                  <a:lnTo>
                    <a:pt x="12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25" y="11"/>
                  </a:lnTo>
                  <a:lnTo>
                    <a:pt x="34" y="37"/>
                  </a:lnTo>
                  <a:lnTo>
                    <a:pt x="38" y="63"/>
                  </a:lnTo>
                  <a:lnTo>
                    <a:pt x="44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8" name="Freeform 544"/>
            <p:cNvSpPr>
              <a:spLocks/>
            </p:cNvSpPr>
            <p:nvPr/>
          </p:nvSpPr>
          <p:spPr bwMode="auto">
            <a:xfrm>
              <a:off x="4369" y="4024"/>
              <a:ext cx="28" cy="43"/>
            </a:xfrm>
            <a:custGeom>
              <a:avLst/>
              <a:gdLst>
                <a:gd name="T0" fmla="*/ 3 w 57"/>
                <a:gd name="T1" fmla="*/ 6 h 86"/>
                <a:gd name="T2" fmla="*/ 2 w 57"/>
                <a:gd name="T3" fmla="*/ 5 h 86"/>
                <a:gd name="T4" fmla="*/ 1 w 57"/>
                <a:gd name="T5" fmla="*/ 5 h 86"/>
                <a:gd name="T6" fmla="*/ 1 w 57"/>
                <a:gd name="T7" fmla="*/ 4 h 86"/>
                <a:gd name="T8" fmla="*/ 0 w 57"/>
                <a:gd name="T9" fmla="*/ 3 h 86"/>
                <a:gd name="T10" fmla="*/ 0 w 57"/>
                <a:gd name="T11" fmla="*/ 2 h 86"/>
                <a:gd name="T12" fmla="*/ 0 w 57"/>
                <a:gd name="T13" fmla="*/ 1 h 86"/>
                <a:gd name="T14" fmla="*/ 0 w 57"/>
                <a:gd name="T15" fmla="*/ 1 h 86"/>
                <a:gd name="T16" fmla="*/ 0 w 57"/>
                <a:gd name="T17" fmla="*/ 0 h 86"/>
                <a:gd name="T18" fmla="*/ 1 w 57"/>
                <a:gd name="T19" fmla="*/ 1 h 86"/>
                <a:gd name="T20" fmla="*/ 2 w 57"/>
                <a:gd name="T21" fmla="*/ 3 h 86"/>
                <a:gd name="T22" fmla="*/ 3 w 57"/>
                <a:gd name="T23" fmla="*/ 4 h 86"/>
                <a:gd name="T24" fmla="*/ 3 w 57"/>
                <a:gd name="T25" fmla="*/ 6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86">
                  <a:moveTo>
                    <a:pt x="57" y="86"/>
                  </a:moveTo>
                  <a:lnTo>
                    <a:pt x="44" y="78"/>
                  </a:lnTo>
                  <a:lnTo>
                    <a:pt x="30" y="66"/>
                  </a:lnTo>
                  <a:lnTo>
                    <a:pt x="19" y="53"/>
                  </a:lnTo>
                  <a:lnTo>
                    <a:pt x="10" y="38"/>
                  </a:lnTo>
                  <a:lnTo>
                    <a:pt x="2" y="24"/>
                  </a:lnTo>
                  <a:lnTo>
                    <a:pt x="0" y="12"/>
                  </a:lnTo>
                  <a:lnTo>
                    <a:pt x="2" y="3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4" y="35"/>
                  </a:lnTo>
                  <a:lnTo>
                    <a:pt x="53" y="64"/>
                  </a:lnTo>
                  <a:lnTo>
                    <a:pt x="57" y="8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29" name="Freeform 545"/>
            <p:cNvSpPr>
              <a:spLocks/>
            </p:cNvSpPr>
            <p:nvPr/>
          </p:nvSpPr>
          <p:spPr bwMode="auto">
            <a:xfrm>
              <a:off x="4324" y="4028"/>
              <a:ext cx="46" cy="40"/>
            </a:xfrm>
            <a:custGeom>
              <a:avLst/>
              <a:gdLst>
                <a:gd name="T0" fmla="*/ 6 w 92"/>
                <a:gd name="T1" fmla="*/ 5 h 80"/>
                <a:gd name="T2" fmla="*/ 5 w 92"/>
                <a:gd name="T3" fmla="*/ 5 h 80"/>
                <a:gd name="T4" fmla="*/ 4 w 92"/>
                <a:gd name="T5" fmla="*/ 4 h 80"/>
                <a:gd name="T6" fmla="*/ 3 w 92"/>
                <a:gd name="T7" fmla="*/ 4 h 80"/>
                <a:gd name="T8" fmla="*/ 2 w 92"/>
                <a:gd name="T9" fmla="*/ 3 h 80"/>
                <a:gd name="T10" fmla="*/ 1 w 92"/>
                <a:gd name="T11" fmla="*/ 2 h 80"/>
                <a:gd name="T12" fmla="*/ 1 w 92"/>
                <a:gd name="T13" fmla="*/ 1 h 80"/>
                <a:gd name="T14" fmla="*/ 0 w 92"/>
                <a:gd name="T15" fmla="*/ 1 h 80"/>
                <a:gd name="T16" fmla="*/ 1 w 92"/>
                <a:gd name="T17" fmla="*/ 0 h 80"/>
                <a:gd name="T18" fmla="*/ 1 w 92"/>
                <a:gd name="T19" fmla="*/ 0 h 80"/>
                <a:gd name="T20" fmla="*/ 2 w 92"/>
                <a:gd name="T21" fmla="*/ 1 h 80"/>
                <a:gd name="T22" fmla="*/ 3 w 92"/>
                <a:gd name="T23" fmla="*/ 1 h 80"/>
                <a:gd name="T24" fmla="*/ 4 w 92"/>
                <a:gd name="T25" fmla="*/ 2 h 80"/>
                <a:gd name="T26" fmla="*/ 5 w 92"/>
                <a:gd name="T27" fmla="*/ 3 h 80"/>
                <a:gd name="T28" fmla="*/ 5 w 92"/>
                <a:gd name="T29" fmla="*/ 4 h 80"/>
                <a:gd name="T30" fmla="*/ 6 w 92"/>
                <a:gd name="T31" fmla="*/ 5 h 80"/>
                <a:gd name="T32" fmla="*/ 6 w 92"/>
                <a:gd name="T33" fmla="*/ 5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0">
                  <a:moveTo>
                    <a:pt x="92" y="80"/>
                  </a:moveTo>
                  <a:lnTo>
                    <a:pt x="77" y="72"/>
                  </a:lnTo>
                  <a:lnTo>
                    <a:pt x="62" y="63"/>
                  </a:lnTo>
                  <a:lnTo>
                    <a:pt x="43" y="50"/>
                  </a:lnTo>
                  <a:lnTo>
                    <a:pt x="28" y="37"/>
                  </a:lnTo>
                  <a:lnTo>
                    <a:pt x="13" y="23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4" y="6"/>
                  </a:lnTo>
                  <a:lnTo>
                    <a:pt x="37" y="15"/>
                  </a:lnTo>
                  <a:lnTo>
                    <a:pt x="53" y="27"/>
                  </a:lnTo>
                  <a:lnTo>
                    <a:pt x="66" y="41"/>
                  </a:lnTo>
                  <a:lnTo>
                    <a:pt x="77" y="55"/>
                  </a:lnTo>
                  <a:lnTo>
                    <a:pt x="86" y="68"/>
                  </a:lnTo>
                  <a:lnTo>
                    <a:pt x="92" y="8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0" name="Freeform 546"/>
            <p:cNvSpPr>
              <a:spLocks/>
            </p:cNvSpPr>
            <p:nvPr/>
          </p:nvSpPr>
          <p:spPr bwMode="auto">
            <a:xfrm>
              <a:off x="4285" y="4034"/>
              <a:ext cx="59" cy="33"/>
            </a:xfrm>
            <a:custGeom>
              <a:avLst/>
              <a:gdLst>
                <a:gd name="T0" fmla="*/ 8 w 117"/>
                <a:gd name="T1" fmla="*/ 5 h 66"/>
                <a:gd name="T2" fmla="*/ 7 w 117"/>
                <a:gd name="T3" fmla="*/ 4 h 66"/>
                <a:gd name="T4" fmla="*/ 6 w 117"/>
                <a:gd name="T5" fmla="*/ 4 h 66"/>
                <a:gd name="T6" fmla="*/ 4 w 117"/>
                <a:gd name="T7" fmla="*/ 3 h 66"/>
                <a:gd name="T8" fmla="*/ 3 w 117"/>
                <a:gd name="T9" fmla="*/ 2 h 66"/>
                <a:gd name="T10" fmla="*/ 2 w 117"/>
                <a:gd name="T11" fmla="*/ 2 h 66"/>
                <a:gd name="T12" fmla="*/ 1 w 117"/>
                <a:gd name="T13" fmla="*/ 1 h 66"/>
                <a:gd name="T14" fmla="*/ 0 w 117"/>
                <a:gd name="T15" fmla="*/ 1 h 66"/>
                <a:gd name="T16" fmla="*/ 1 w 117"/>
                <a:gd name="T17" fmla="*/ 0 h 66"/>
                <a:gd name="T18" fmla="*/ 1 w 117"/>
                <a:gd name="T19" fmla="*/ 0 h 66"/>
                <a:gd name="T20" fmla="*/ 2 w 117"/>
                <a:gd name="T21" fmla="*/ 1 h 66"/>
                <a:gd name="T22" fmla="*/ 4 w 117"/>
                <a:gd name="T23" fmla="*/ 1 h 66"/>
                <a:gd name="T24" fmla="*/ 5 w 117"/>
                <a:gd name="T25" fmla="*/ 2 h 66"/>
                <a:gd name="T26" fmla="*/ 6 w 117"/>
                <a:gd name="T27" fmla="*/ 3 h 66"/>
                <a:gd name="T28" fmla="*/ 7 w 117"/>
                <a:gd name="T29" fmla="*/ 4 h 66"/>
                <a:gd name="T30" fmla="*/ 8 w 117"/>
                <a:gd name="T31" fmla="*/ 4 h 66"/>
                <a:gd name="T32" fmla="*/ 8 w 117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66">
                  <a:moveTo>
                    <a:pt x="117" y="66"/>
                  </a:moveTo>
                  <a:lnTo>
                    <a:pt x="104" y="60"/>
                  </a:lnTo>
                  <a:lnTo>
                    <a:pt x="83" y="53"/>
                  </a:lnTo>
                  <a:lnTo>
                    <a:pt x="63" y="43"/>
                  </a:lnTo>
                  <a:lnTo>
                    <a:pt x="40" y="32"/>
                  </a:lnTo>
                  <a:lnTo>
                    <a:pt x="21" y="21"/>
                  </a:lnTo>
                  <a:lnTo>
                    <a:pt x="6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14" y="0"/>
                  </a:lnTo>
                  <a:lnTo>
                    <a:pt x="31" y="5"/>
                  </a:lnTo>
                  <a:lnTo>
                    <a:pt x="49" y="14"/>
                  </a:lnTo>
                  <a:lnTo>
                    <a:pt x="68" y="25"/>
                  </a:lnTo>
                  <a:lnTo>
                    <a:pt x="87" y="38"/>
                  </a:lnTo>
                  <a:lnTo>
                    <a:pt x="102" y="49"/>
                  </a:lnTo>
                  <a:lnTo>
                    <a:pt x="114" y="59"/>
                  </a:lnTo>
                  <a:lnTo>
                    <a:pt x="117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1" name="Freeform 547"/>
            <p:cNvSpPr>
              <a:spLocks/>
            </p:cNvSpPr>
            <p:nvPr/>
          </p:nvSpPr>
          <p:spPr bwMode="auto">
            <a:xfrm>
              <a:off x="4266" y="4039"/>
              <a:ext cx="53" cy="30"/>
            </a:xfrm>
            <a:custGeom>
              <a:avLst/>
              <a:gdLst>
                <a:gd name="T0" fmla="*/ 1 w 105"/>
                <a:gd name="T1" fmla="*/ 0 h 61"/>
                <a:gd name="T2" fmla="*/ 1 w 105"/>
                <a:gd name="T3" fmla="*/ 0 h 61"/>
                <a:gd name="T4" fmla="*/ 2 w 105"/>
                <a:gd name="T5" fmla="*/ 0 h 61"/>
                <a:gd name="T6" fmla="*/ 3 w 105"/>
                <a:gd name="T7" fmla="*/ 1 h 61"/>
                <a:gd name="T8" fmla="*/ 3 w 105"/>
                <a:gd name="T9" fmla="*/ 1 h 61"/>
                <a:gd name="T10" fmla="*/ 4 w 105"/>
                <a:gd name="T11" fmla="*/ 2 h 61"/>
                <a:gd name="T12" fmla="*/ 5 w 105"/>
                <a:gd name="T13" fmla="*/ 2 h 61"/>
                <a:gd name="T14" fmla="*/ 6 w 105"/>
                <a:gd name="T15" fmla="*/ 3 h 61"/>
                <a:gd name="T16" fmla="*/ 7 w 105"/>
                <a:gd name="T17" fmla="*/ 3 h 61"/>
                <a:gd name="T18" fmla="*/ 6 w 105"/>
                <a:gd name="T19" fmla="*/ 3 h 61"/>
                <a:gd name="T20" fmla="*/ 5 w 105"/>
                <a:gd name="T21" fmla="*/ 3 h 61"/>
                <a:gd name="T22" fmla="*/ 3 w 105"/>
                <a:gd name="T23" fmla="*/ 2 h 61"/>
                <a:gd name="T24" fmla="*/ 2 w 105"/>
                <a:gd name="T25" fmla="*/ 2 h 61"/>
                <a:gd name="T26" fmla="*/ 1 w 105"/>
                <a:gd name="T27" fmla="*/ 1 h 61"/>
                <a:gd name="T28" fmla="*/ 1 w 105"/>
                <a:gd name="T29" fmla="*/ 0 h 61"/>
                <a:gd name="T30" fmla="*/ 0 w 105"/>
                <a:gd name="T31" fmla="*/ 0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5" y="0"/>
                  </a:moveTo>
                  <a:lnTo>
                    <a:pt x="11" y="1"/>
                  </a:lnTo>
                  <a:lnTo>
                    <a:pt x="20" y="7"/>
                  </a:lnTo>
                  <a:lnTo>
                    <a:pt x="34" y="16"/>
                  </a:lnTo>
                  <a:lnTo>
                    <a:pt x="47" y="25"/>
                  </a:lnTo>
                  <a:lnTo>
                    <a:pt x="62" y="36"/>
                  </a:lnTo>
                  <a:lnTo>
                    <a:pt x="77" y="46"/>
                  </a:lnTo>
                  <a:lnTo>
                    <a:pt x="92" y="55"/>
                  </a:lnTo>
                  <a:lnTo>
                    <a:pt x="105" y="61"/>
                  </a:lnTo>
                  <a:lnTo>
                    <a:pt x="86" y="58"/>
                  </a:lnTo>
                  <a:lnTo>
                    <a:pt x="66" y="50"/>
                  </a:lnTo>
                  <a:lnTo>
                    <a:pt x="47" y="42"/>
                  </a:lnTo>
                  <a:lnTo>
                    <a:pt x="28" y="32"/>
                  </a:lnTo>
                  <a:lnTo>
                    <a:pt x="13" y="22"/>
                  </a:lnTo>
                  <a:lnTo>
                    <a:pt x="4" y="13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2" name="Freeform 548"/>
            <p:cNvSpPr>
              <a:spLocks/>
            </p:cNvSpPr>
            <p:nvPr/>
          </p:nvSpPr>
          <p:spPr bwMode="auto">
            <a:xfrm>
              <a:off x="4009" y="4098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3" name="Freeform 549"/>
            <p:cNvSpPr>
              <a:spLocks/>
            </p:cNvSpPr>
            <p:nvPr/>
          </p:nvSpPr>
          <p:spPr bwMode="auto">
            <a:xfrm>
              <a:off x="4013" y="4107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4" name="Freeform 550"/>
            <p:cNvSpPr>
              <a:spLocks/>
            </p:cNvSpPr>
            <p:nvPr/>
          </p:nvSpPr>
          <p:spPr bwMode="auto">
            <a:xfrm>
              <a:off x="4030" y="4103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5" name="Freeform 551"/>
            <p:cNvSpPr>
              <a:spLocks/>
            </p:cNvSpPr>
            <p:nvPr/>
          </p:nvSpPr>
          <p:spPr bwMode="auto">
            <a:xfrm>
              <a:off x="4067" y="4100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6" name="Freeform 552"/>
            <p:cNvSpPr>
              <a:spLocks/>
            </p:cNvSpPr>
            <p:nvPr/>
          </p:nvSpPr>
          <p:spPr bwMode="auto">
            <a:xfrm>
              <a:off x="4110" y="4103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7" name="Freeform 553"/>
            <p:cNvSpPr>
              <a:spLocks/>
            </p:cNvSpPr>
            <p:nvPr/>
          </p:nvSpPr>
          <p:spPr bwMode="auto">
            <a:xfrm>
              <a:off x="4137" y="4107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8" name="Freeform 554"/>
            <p:cNvSpPr>
              <a:spLocks/>
            </p:cNvSpPr>
            <p:nvPr/>
          </p:nvSpPr>
          <p:spPr bwMode="auto">
            <a:xfrm>
              <a:off x="4168" y="4113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39" name="Freeform 555"/>
            <p:cNvSpPr>
              <a:spLocks/>
            </p:cNvSpPr>
            <p:nvPr/>
          </p:nvSpPr>
          <p:spPr bwMode="auto">
            <a:xfrm>
              <a:off x="4199" y="4122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0" name="Freeform 556"/>
            <p:cNvSpPr>
              <a:spLocks/>
            </p:cNvSpPr>
            <p:nvPr/>
          </p:nvSpPr>
          <p:spPr bwMode="auto">
            <a:xfrm>
              <a:off x="4229" y="4127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1" name="Freeform 557"/>
            <p:cNvSpPr>
              <a:spLocks/>
            </p:cNvSpPr>
            <p:nvPr/>
          </p:nvSpPr>
          <p:spPr bwMode="auto">
            <a:xfrm>
              <a:off x="3991" y="4113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2" name="Freeform 558"/>
            <p:cNvSpPr>
              <a:spLocks/>
            </p:cNvSpPr>
            <p:nvPr/>
          </p:nvSpPr>
          <p:spPr bwMode="auto">
            <a:xfrm>
              <a:off x="3986" y="4101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3" name="Freeform 559"/>
            <p:cNvSpPr>
              <a:spLocks/>
            </p:cNvSpPr>
            <p:nvPr/>
          </p:nvSpPr>
          <p:spPr bwMode="auto">
            <a:xfrm>
              <a:off x="3974" y="4114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4" name="Freeform 560"/>
            <p:cNvSpPr>
              <a:spLocks/>
            </p:cNvSpPr>
            <p:nvPr/>
          </p:nvSpPr>
          <p:spPr bwMode="auto">
            <a:xfrm>
              <a:off x="3999" y="4089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5" name="Freeform 561"/>
            <p:cNvSpPr>
              <a:spLocks/>
            </p:cNvSpPr>
            <p:nvPr/>
          </p:nvSpPr>
          <p:spPr bwMode="auto">
            <a:xfrm>
              <a:off x="4238" y="4091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6" name="Freeform 562"/>
            <p:cNvSpPr>
              <a:spLocks/>
            </p:cNvSpPr>
            <p:nvPr/>
          </p:nvSpPr>
          <p:spPr bwMode="auto">
            <a:xfrm>
              <a:off x="4252" y="4097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7" name="Freeform 563"/>
            <p:cNvSpPr>
              <a:spLocks/>
            </p:cNvSpPr>
            <p:nvPr/>
          </p:nvSpPr>
          <p:spPr bwMode="auto">
            <a:xfrm>
              <a:off x="4210" y="4083"/>
              <a:ext cx="11" cy="30"/>
            </a:xfrm>
            <a:custGeom>
              <a:avLst/>
              <a:gdLst>
                <a:gd name="T0" fmla="*/ 1 w 22"/>
                <a:gd name="T1" fmla="*/ 4 h 60"/>
                <a:gd name="T2" fmla="*/ 1 w 22"/>
                <a:gd name="T3" fmla="*/ 4 h 60"/>
                <a:gd name="T4" fmla="*/ 0 w 22"/>
                <a:gd name="T5" fmla="*/ 2 h 60"/>
                <a:gd name="T6" fmla="*/ 1 w 22"/>
                <a:gd name="T7" fmla="*/ 1 h 60"/>
                <a:gd name="T8" fmla="*/ 1 w 22"/>
                <a:gd name="T9" fmla="*/ 0 h 60"/>
                <a:gd name="T10" fmla="*/ 2 w 22"/>
                <a:gd name="T11" fmla="*/ 1 h 60"/>
                <a:gd name="T12" fmla="*/ 2 w 22"/>
                <a:gd name="T13" fmla="*/ 2 h 60"/>
                <a:gd name="T14" fmla="*/ 1 w 22"/>
                <a:gd name="T15" fmla="*/ 3 h 60"/>
                <a:gd name="T16" fmla="*/ 1 w 22"/>
                <a:gd name="T17" fmla="*/ 4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60">
                  <a:moveTo>
                    <a:pt x="13" y="60"/>
                  </a:moveTo>
                  <a:lnTo>
                    <a:pt x="3" y="52"/>
                  </a:lnTo>
                  <a:lnTo>
                    <a:pt x="0" y="32"/>
                  </a:lnTo>
                  <a:lnTo>
                    <a:pt x="1" y="12"/>
                  </a:lnTo>
                  <a:lnTo>
                    <a:pt x="13" y="0"/>
                  </a:lnTo>
                  <a:lnTo>
                    <a:pt x="22" y="5"/>
                  </a:lnTo>
                  <a:lnTo>
                    <a:pt x="20" y="22"/>
                  </a:lnTo>
                  <a:lnTo>
                    <a:pt x="15" y="43"/>
                  </a:lnTo>
                  <a:lnTo>
                    <a:pt x="13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8" name="Freeform 564"/>
            <p:cNvSpPr>
              <a:spLocks/>
            </p:cNvSpPr>
            <p:nvPr/>
          </p:nvSpPr>
          <p:spPr bwMode="auto">
            <a:xfrm>
              <a:off x="4178" y="4075"/>
              <a:ext cx="18" cy="35"/>
            </a:xfrm>
            <a:custGeom>
              <a:avLst/>
              <a:gdLst>
                <a:gd name="T0" fmla="*/ 3 w 36"/>
                <a:gd name="T1" fmla="*/ 4 h 71"/>
                <a:gd name="T2" fmla="*/ 2 w 36"/>
                <a:gd name="T3" fmla="*/ 3 h 71"/>
                <a:gd name="T4" fmla="*/ 1 w 36"/>
                <a:gd name="T5" fmla="*/ 1 h 71"/>
                <a:gd name="T6" fmla="*/ 0 w 36"/>
                <a:gd name="T7" fmla="*/ 0 h 71"/>
                <a:gd name="T8" fmla="*/ 1 w 36"/>
                <a:gd name="T9" fmla="*/ 0 h 71"/>
                <a:gd name="T10" fmla="*/ 2 w 36"/>
                <a:gd name="T11" fmla="*/ 0 h 71"/>
                <a:gd name="T12" fmla="*/ 2 w 36"/>
                <a:gd name="T13" fmla="*/ 1 h 71"/>
                <a:gd name="T14" fmla="*/ 3 w 36"/>
                <a:gd name="T15" fmla="*/ 3 h 71"/>
                <a:gd name="T16" fmla="*/ 3 w 36"/>
                <a:gd name="T17" fmla="*/ 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71">
                  <a:moveTo>
                    <a:pt x="36" y="71"/>
                  </a:moveTo>
                  <a:lnTo>
                    <a:pt x="21" y="53"/>
                  </a:lnTo>
                  <a:lnTo>
                    <a:pt x="6" y="3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29" y="28"/>
                  </a:lnTo>
                  <a:lnTo>
                    <a:pt x="33" y="53"/>
                  </a:lnTo>
                  <a:lnTo>
                    <a:pt x="36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49" name="Freeform 565"/>
            <p:cNvSpPr>
              <a:spLocks/>
            </p:cNvSpPr>
            <p:nvPr/>
          </p:nvSpPr>
          <p:spPr bwMode="auto">
            <a:xfrm>
              <a:off x="4148" y="4066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0" name="Freeform 566"/>
            <p:cNvSpPr>
              <a:spLocks/>
            </p:cNvSpPr>
            <p:nvPr/>
          </p:nvSpPr>
          <p:spPr bwMode="auto">
            <a:xfrm>
              <a:off x="4082" y="4063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1" name="Freeform 567"/>
            <p:cNvSpPr>
              <a:spLocks/>
            </p:cNvSpPr>
            <p:nvPr/>
          </p:nvSpPr>
          <p:spPr bwMode="auto">
            <a:xfrm>
              <a:off x="4019" y="4070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2" name="Freeform 568"/>
            <p:cNvSpPr>
              <a:spLocks/>
            </p:cNvSpPr>
            <p:nvPr/>
          </p:nvSpPr>
          <p:spPr bwMode="auto">
            <a:xfrm>
              <a:off x="4107" y="4068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3" name="Freeform 569"/>
            <p:cNvSpPr>
              <a:spLocks/>
            </p:cNvSpPr>
            <p:nvPr/>
          </p:nvSpPr>
          <p:spPr bwMode="auto">
            <a:xfrm>
              <a:off x="4085" y="4100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4" name="Freeform 570"/>
            <p:cNvSpPr>
              <a:spLocks/>
            </p:cNvSpPr>
            <p:nvPr/>
          </p:nvSpPr>
          <p:spPr bwMode="auto">
            <a:xfrm>
              <a:off x="4049" y="4102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5" name="Freeform 571"/>
            <p:cNvSpPr>
              <a:spLocks/>
            </p:cNvSpPr>
            <p:nvPr/>
          </p:nvSpPr>
          <p:spPr bwMode="auto">
            <a:xfrm>
              <a:off x="4048" y="4067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6" name="Freeform 572"/>
            <p:cNvSpPr>
              <a:spLocks/>
            </p:cNvSpPr>
            <p:nvPr/>
          </p:nvSpPr>
          <p:spPr bwMode="auto">
            <a:xfrm>
              <a:off x="3823" y="4153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7" name="Freeform 573"/>
            <p:cNvSpPr>
              <a:spLocks/>
            </p:cNvSpPr>
            <p:nvPr/>
          </p:nvSpPr>
          <p:spPr bwMode="auto">
            <a:xfrm>
              <a:off x="3827" y="4160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8" name="Freeform 574"/>
            <p:cNvSpPr>
              <a:spLocks/>
            </p:cNvSpPr>
            <p:nvPr/>
          </p:nvSpPr>
          <p:spPr bwMode="auto">
            <a:xfrm>
              <a:off x="3841" y="4158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59" name="Freeform 575"/>
            <p:cNvSpPr>
              <a:spLocks/>
            </p:cNvSpPr>
            <p:nvPr/>
          </p:nvSpPr>
          <p:spPr bwMode="auto">
            <a:xfrm>
              <a:off x="3873" y="4155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0" name="Freeform 576"/>
            <p:cNvSpPr>
              <a:spLocks/>
            </p:cNvSpPr>
            <p:nvPr/>
          </p:nvSpPr>
          <p:spPr bwMode="auto">
            <a:xfrm>
              <a:off x="3909" y="4157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1" name="Freeform 577"/>
            <p:cNvSpPr>
              <a:spLocks/>
            </p:cNvSpPr>
            <p:nvPr/>
          </p:nvSpPr>
          <p:spPr bwMode="auto">
            <a:xfrm>
              <a:off x="3933" y="4160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2" name="Freeform 578"/>
            <p:cNvSpPr>
              <a:spLocks/>
            </p:cNvSpPr>
            <p:nvPr/>
          </p:nvSpPr>
          <p:spPr bwMode="auto">
            <a:xfrm>
              <a:off x="3959" y="4165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3" name="Freeform 579"/>
            <p:cNvSpPr>
              <a:spLocks/>
            </p:cNvSpPr>
            <p:nvPr/>
          </p:nvSpPr>
          <p:spPr bwMode="auto">
            <a:xfrm>
              <a:off x="3985" y="4173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4" name="Freeform 580"/>
            <p:cNvSpPr>
              <a:spLocks/>
            </p:cNvSpPr>
            <p:nvPr/>
          </p:nvSpPr>
          <p:spPr bwMode="auto">
            <a:xfrm>
              <a:off x="4010" y="4178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5" name="Freeform 581"/>
            <p:cNvSpPr>
              <a:spLocks/>
            </p:cNvSpPr>
            <p:nvPr/>
          </p:nvSpPr>
          <p:spPr bwMode="auto">
            <a:xfrm>
              <a:off x="3808" y="4165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6" name="Freeform 582"/>
            <p:cNvSpPr>
              <a:spLocks/>
            </p:cNvSpPr>
            <p:nvPr/>
          </p:nvSpPr>
          <p:spPr bwMode="auto">
            <a:xfrm>
              <a:off x="3804" y="4156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7" name="Freeform 583"/>
            <p:cNvSpPr>
              <a:spLocks/>
            </p:cNvSpPr>
            <p:nvPr/>
          </p:nvSpPr>
          <p:spPr bwMode="auto">
            <a:xfrm>
              <a:off x="3794" y="4166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8" name="Freeform 584"/>
            <p:cNvSpPr>
              <a:spLocks/>
            </p:cNvSpPr>
            <p:nvPr/>
          </p:nvSpPr>
          <p:spPr bwMode="auto">
            <a:xfrm>
              <a:off x="3815" y="4146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69" name="Freeform 585"/>
            <p:cNvSpPr>
              <a:spLocks/>
            </p:cNvSpPr>
            <p:nvPr/>
          </p:nvSpPr>
          <p:spPr bwMode="auto">
            <a:xfrm>
              <a:off x="4017" y="4147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0" name="Freeform 586"/>
            <p:cNvSpPr>
              <a:spLocks/>
            </p:cNvSpPr>
            <p:nvPr/>
          </p:nvSpPr>
          <p:spPr bwMode="auto">
            <a:xfrm>
              <a:off x="4031" y="4152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1" name="Freeform 587"/>
            <p:cNvSpPr>
              <a:spLocks/>
            </p:cNvSpPr>
            <p:nvPr/>
          </p:nvSpPr>
          <p:spPr bwMode="auto">
            <a:xfrm>
              <a:off x="3994" y="4140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2" name="Freeform 588"/>
            <p:cNvSpPr>
              <a:spLocks/>
            </p:cNvSpPr>
            <p:nvPr/>
          </p:nvSpPr>
          <p:spPr bwMode="auto">
            <a:xfrm>
              <a:off x="3967" y="4133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3" name="Freeform 589"/>
            <p:cNvSpPr>
              <a:spLocks/>
            </p:cNvSpPr>
            <p:nvPr/>
          </p:nvSpPr>
          <p:spPr bwMode="auto">
            <a:xfrm>
              <a:off x="3941" y="4126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4" name="Freeform 590"/>
            <p:cNvSpPr>
              <a:spLocks/>
            </p:cNvSpPr>
            <p:nvPr/>
          </p:nvSpPr>
          <p:spPr bwMode="auto">
            <a:xfrm>
              <a:off x="3885" y="4123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5" name="Freeform 591"/>
            <p:cNvSpPr>
              <a:spLocks/>
            </p:cNvSpPr>
            <p:nvPr/>
          </p:nvSpPr>
          <p:spPr bwMode="auto">
            <a:xfrm>
              <a:off x="3833" y="4129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6" name="Freeform 592"/>
            <p:cNvSpPr>
              <a:spLocks/>
            </p:cNvSpPr>
            <p:nvPr/>
          </p:nvSpPr>
          <p:spPr bwMode="auto">
            <a:xfrm>
              <a:off x="3907" y="4127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7" name="Freeform 593"/>
            <p:cNvSpPr>
              <a:spLocks/>
            </p:cNvSpPr>
            <p:nvPr/>
          </p:nvSpPr>
          <p:spPr bwMode="auto">
            <a:xfrm>
              <a:off x="3888" y="4154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8" name="Freeform 594"/>
            <p:cNvSpPr>
              <a:spLocks/>
            </p:cNvSpPr>
            <p:nvPr/>
          </p:nvSpPr>
          <p:spPr bwMode="auto">
            <a:xfrm>
              <a:off x="3857" y="4156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79" name="Freeform 595"/>
            <p:cNvSpPr>
              <a:spLocks/>
            </p:cNvSpPr>
            <p:nvPr/>
          </p:nvSpPr>
          <p:spPr bwMode="auto">
            <a:xfrm>
              <a:off x="3856" y="4127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0" name="Freeform 596"/>
            <p:cNvSpPr>
              <a:spLocks/>
            </p:cNvSpPr>
            <p:nvPr/>
          </p:nvSpPr>
          <p:spPr bwMode="auto">
            <a:xfrm>
              <a:off x="5310" y="3661"/>
              <a:ext cx="142" cy="84"/>
            </a:xfrm>
            <a:custGeom>
              <a:avLst/>
              <a:gdLst>
                <a:gd name="T0" fmla="*/ 4 w 283"/>
                <a:gd name="T1" fmla="*/ 3 h 167"/>
                <a:gd name="T2" fmla="*/ 2 w 283"/>
                <a:gd name="T3" fmla="*/ 4 h 167"/>
                <a:gd name="T4" fmla="*/ 3 w 283"/>
                <a:gd name="T5" fmla="*/ 5 h 167"/>
                <a:gd name="T6" fmla="*/ 4 w 283"/>
                <a:gd name="T7" fmla="*/ 5 h 167"/>
                <a:gd name="T8" fmla="*/ 6 w 283"/>
                <a:gd name="T9" fmla="*/ 6 h 167"/>
                <a:gd name="T10" fmla="*/ 7 w 283"/>
                <a:gd name="T11" fmla="*/ 6 h 167"/>
                <a:gd name="T12" fmla="*/ 6 w 283"/>
                <a:gd name="T13" fmla="*/ 6 h 167"/>
                <a:gd name="T14" fmla="*/ 4 w 283"/>
                <a:gd name="T15" fmla="*/ 6 h 167"/>
                <a:gd name="T16" fmla="*/ 4 w 283"/>
                <a:gd name="T17" fmla="*/ 6 h 167"/>
                <a:gd name="T18" fmla="*/ 1 w 283"/>
                <a:gd name="T19" fmla="*/ 6 h 167"/>
                <a:gd name="T20" fmla="*/ 0 w 283"/>
                <a:gd name="T21" fmla="*/ 7 h 167"/>
                <a:gd name="T22" fmla="*/ 1 w 283"/>
                <a:gd name="T23" fmla="*/ 8 h 167"/>
                <a:gd name="T24" fmla="*/ 2 w 283"/>
                <a:gd name="T25" fmla="*/ 9 h 167"/>
                <a:gd name="T26" fmla="*/ 4 w 283"/>
                <a:gd name="T27" fmla="*/ 9 h 167"/>
                <a:gd name="T28" fmla="*/ 5 w 283"/>
                <a:gd name="T29" fmla="*/ 8 h 167"/>
                <a:gd name="T30" fmla="*/ 6 w 283"/>
                <a:gd name="T31" fmla="*/ 8 h 167"/>
                <a:gd name="T32" fmla="*/ 5 w 283"/>
                <a:gd name="T33" fmla="*/ 9 h 167"/>
                <a:gd name="T34" fmla="*/ 5 w 283"/>
                <a:gd name="T35" fmla="*/ 11 h 167"/>
                <a:gd name="T36" fmla="*/ 7 w 283"/>
                <a:gd name="T37" fmla="*/ 11 h 167"/>
                <a:gd name="T38" fmla="*/ 8 w 283"/>
                <a:gd name="T39" fmla="*/ 10 h 167"/>
                <a:gd name="T40" fmla="*/ 9 w 283"/>
                <a:gd name="T41" fmla="*/ 9 h 167"/>
                <a:gd name="T42" fmla="*/ 8 w 283"/>
                <a:gd name="T43" fmla="*/ 8 h 167"/>
                <a:gd name="T44" fmla="*/ 8 w 283"/>
                <a:gd name="T45" fmla="*/ 8 h 167"/>
                <a:gd name="T46" fmla="*/ 9 w 283"/>
                <a:gd name="T47" fmla="*/ 8 h 167"/>
                <a:gd name="T48" fmla="*/ 10 w 283"/>
                <a:gd name="T49" fmla="*/ 9 h 167"/>
                <a:gd name="T50" fmla="*/ 13 w 283"/>
                <a:gd name="T51" fmla="*/ 9 h 167"/>
                <a:gd name="T52" fmla="*/ 15 w 283"/>
                <a:gd name="T53" fmla="*/ 10 h 167"/>
                <a:gd name="T54" fmla="*/ 17 w 283"/>
                <a:gd name="T55" fmla="*/ 9 h 167"/>
                <a:gd name="T56" fmla="*/ 17 w 283"/>
                <a:gd name="T57" fmla="*/ 8 h 167"/>
                <a:gd name="T58" fmla="*/ 17 w 283"/>
                <a:gd name="T59" fmla="*/ 8 h 167"/>
                <a:gd name="T60" fmla="*/ 14 w 283"/>
                <a:gd name="T61" fmla="*/ 7 h 167"/>
                <a:gd name="T62" fmla="*/ 13 w 283"/>
                <a:gd name="T63" fmla="*/ 7 h 167"/>
                <a:gd name="T64" fmla="*/ 13 w 283"/>
                <a:gd name="T65" fmla="*/ 6 h 167"/>
                <a:gd name="T66" fmla="*/ 16 w 283"/>
                <a:gd name="T67" fmla="*/ 5 h 167"/>
                <a:gd name="T68" fmla="*/ 18 w 283"/>
                <a:gd name="T69" fmla="*/ 5 h 167"/>
                <a:gd name="T70" fmla="*/ 18 w 283"/>
                <a:gd name="T71" fmla="*/ 3 h 167"/>
                <a:gd name="T72" fmla="*/ 16 w 283"/>
                <a:gd name="T73" fmla="*/ 3 h 167"/>
                <a:gd name="T74" fmla="*/ 14 w 283"/>
                <a:gd name="T75" fmla="*/ 3 h 167"/>
                <a:gd name="T76" fmla="*/ 14 w 283"/>
                <a:gd name="T77" fmla="*/ 4 h 167"/>
                <a:gd name="T78" fmla="*/ 12 w 283"/>
                <a:gd name="T79" fmla="*/ 5 h 167"/>
                <a:gd name="T80" fmla="*/ 11 w 283"/>
                <a:gd name="T81" fmla="*/ 5 h 167"/>
                <a:gd name="T82" fmla="*/ 11 w 283"/>
                <a:gd name="T83" fmla="*/ 4 h 167"/>
                <a:gd name="T84" fmla="*/ 11 w 283"/>
                <a:gd name="T85" fmla="*/ 3 h 167"/>
                <a:gd name="T86" fmla="*/ 13 w 283"/>
                <a:gd name="T87" fmla="*/ 2 h 167"/>
                <a:gd name="T88" fmla="*/ 12 w 283"/>
                <a:gd name="T89" fmla="*/ 1 h 167"/>
                <a:gd name="T90" fmla="*/ 10 w 283"/>
                <a:gd name="T91" fmla="*/ 1 h 167"/>
                <a:gd name="T92" fmla="*/ 8 w 283"/>
                <a:gd name="T93" fmla="*/ 1 h 167"/>
                <a:gd name="T94" fmla="*/ 7 w 283"/>
                <a:gd name="T95" fmla="*/ 2 h 167"/>
                <a:gd name="T96" fmla="*/ 8 w 283"/>
                <a:gd name="T97" fmla="*/ 3 h 167"/>
                <a:gd name="T98" fmla="*/ 9 w 283"/>
                <a:gd name="T99" fmla="*/ 4 h 167"/>
                <a:gd name="T100" fmla="*/ 9 w 283"/>
                <a:gd name="T101" fmla="*/ 5 h 167"/>
                <a:gd name="T102" fmla="*/ 8 w 283"/>
                <a:gd name="T103" fmla="*/ 5 h 167"/>
                <a:gd name="T104" fmla="*/ 7 w 283"/>
                <a:gd name="T105" fmla="*/ 4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3" h="167">
                  <a:moveTo>
                    <a:pt x="70" y="37"/>
                  </a:moveTo>
                  <a:lnTo>
                    <a:pt x="61" y="38"/>
                  </a:lnTo>
                  <a:lnTo>
                    <a:pt x="51" y="40"/>
                  </a:lnTo>
                  <a:lnTo>
                    <a:pt x="40" y="43"/>
                  </a:lnTo>
                  <a:lnTo>
                    <a:pt x="32" y="48"/>
                  </a:lnTo>
                  <a:lnTo>
                    <a:pt x="27" y="54"/>
                  </a:lnTo>
                  <a:lnTo>
                    <a:pt x="25" y="60"/>
                  </a:lnTo>
                  <a:lnTo>
                    <a:pt x="27" y="69"/>
                  </a:lnTo>
                  <a:lnTo>
                    <a:pt x="36" y="78"/>
                  </a:lnTo>
                  <a:lnTo>
                    <a:pt x="45" y="81"/>
                  </a:lnTo>
                  <a:lnTo>
                    <a:pt x="55" y="81"/>
                  </a:lnTo>
                  <a:lnTo>
                    <a:pt x="64" y="80"/>
                  </a:lnTo>
                  <a:lnTo>
                    <a:pt x="70" y="78"/>
                  </a:lnTo>
                  <a:lnTo>
                    <a:pt x="77" y="82"/>
                  </a:lnTo>
                  <a:lnTo>
                    <a:pt x="85" y="85"/>
                  </a:lnTo>
                  <a:lnTo>
                    <a:pt x="91" y="89"/>
                  </a:lnTo>
                  <a:lnTo>
                    <a:pt x="96" y="93"/>
                  </a:lnTo>
                  <a:lnTo>
                    <a:pt x="100" y="96"/>
                  </a:lnTo>
                  <a:lnTo>
                    <a:pt x="100" y="97"/>
                  </a:lnTo>
                  <a:lnTo>
                    <a:pt x="94" y="97"/>
                  </a:lnTo>
                  <a:lnTo>
                    <a:pt x="85" y="96"/>
                  </a:lnTo>
                  <a:lnTo>
                    <a:pt x="76" y="95"/>
                  </a:lnTo>
                  <a:lnTo>
                    <a:pt x="68" y="95"/>
                  </a:lnTo>
                  <a:lnTo>
                    <a:pt x="62" y="94"/>
                  </a:lnTo>
                  <a:lnTo>
                    <a:pt x="61" y="92"/>
                  </a:lnTo>
                  <a:lnTo>
                    <a:pt x="57" y="89"/>
                  </a:lnTo>
                  <a:lnTo>
                    <a:pt x="49" y="85"/>
                  </a:lnTo>
                  <a:lnTo>
                    <a:pt x="40" y="84"/>
                  </a:lnTo>
                  <a:lnTo>
                    <a:pt x="27" y="85"/>
                  </a:lnTo>
                  <a:lnTo>
                    <a:pt x="13" y="89"/>
                  </a:lnTo>
                  <a:lnTo>
                    <a:pt x="6" y="94"/>
                  </a:lnTo>
                  <a:lnTo>
                    <a:pt x="0" y="102"/>
                  </a:lnTo>
                  <a:lnTo>
                    <a:pt x="0" y="110"/>
                  </a:lnTo>
                  <a:lnTo>
                    <a:pt x="2" y="116"/>
                  </a:lnTo>
                  <a:lnTo>
                    <a:pt x="4" y="119"/>
                  </a:lnTo>
                  <a:lnTo>
                    <a:pt x="8" y="122"/>
                  </a:lnTo>
                  <a:lnTo>
                    <a:pt x="10" y="125"/>
                  </a:lnTo>
                  <a:lnTo>
                    <a:pt x="15" y="127"/>
                  </a:lnTo>
                  <a:lnTo>
                    <a:pt x="25" y="129"/>
                  </a:lnTo>
                  <a:lnTo>
                    <a:pt x="32" y="130"/>
                  </a:lnTo>
                  <a:lnTo>
                    <a:pt x="42" y="130"/>
                  </a:lnTo>
                  <a:lnTo>
                    <a:pt x="51" y="129"/>
                  </a:lnTo>
                  <a:lnTo>
                    <a:pt x="59" y="128"/>
                  </a:lnTo>
                  <a:lnTo>
                    <a:pt x="64" y="126"/>
                  </a:lnTo>
                  <a:lnTo>
                    <a:pt x="68" y="124"/>
                  </a:lnTo>
                  <a:lnTo>
                    <a:pt x="74" y="120"/>
                  </a:lnTo>
                  <a:lnTo>
                    <a:pt x="83" y="119"/>
                  </a:lnTo>
                  <a:lnTo>
                    <a:pt x="91" y="121"/>
                  </a:lnTo>
                  <a:lnTo>
                    <a:pt x="96" y="122"/>
                  </a:lnTo>
                  <a:lnTo>
                    <a:pt x="81" y="130"/>
                  </a:lnTo>
                  <a:lnTo>
                    <a:pt x="68" y="141"/>
                  </a:lnTo>
                  <a:lnTo>
                    <a:pt x="62" y="153"/>
                  </a:lnTo>
                  <a:lnTo>
                    <a:pt x="68" y="162"/>
                  </a:lnTo>
                  <a:lnTo>
                    <a:pt x="74" y="164"/>
                  </a:lnTo>
                  <a:lnTo>
                    <a:pt x="81" y="166"/>
                  </a:lnTo>
                  <a:lnTo>
                    <a:pt x="91" y="167"/>
                  </a:lnTo>
                  <a:lnTo>
                    <a:pt x="98" y="166"/>
                  </a:lnTo>
                  <a:lnTo>
                    <a:pt x="108" y="165"/>
                  </a:lnTo>
                  <a:lnTo>
                    <a:pt x="115" y="164"/>
                  </a:lnTo>
                  <a:lnTo>
                    <a:pt x="121" y="160"/>
                  </a:lnTo>
                  <a:lnTo>
                    <a:pt x="127" y="157"/>
                  </a:lnTo>
                  <a:lnTo>
                    <a:pt x="132" y="150"/>
                  </a:lnTo>
                  <a:lnTo>
                    <a:pt x="132" y="141"/>
                  </a:lnTo>
                  <a:lnTo>
                    <a:pt x="130" y="133"/>
                  </a:lnTo>
                  <a:lnTo>
                    <a:pt x="125" y="127"/>
                  </a:lnTo>
                  <a:lnTo>
                    <a:pt x="121" y="124"/>
                  </a:lnTo>
                  <a:lnTo>
                    <a:pt x="121" y="120"/>
                  </a:lnTo>
                  <a:lnTo>
                    <a:pt x="125" y="118"/>
                  </a:lnTo>
                  <a:lnTo>
                    <a:pt x="128" y="117"/>
                  </a:lnTo>
                  <a:lnTo>
                    <a:pt x="132" y="118"/>
                  </a:lnTo>
                  <a:lnTo>
                    <a:pt x="136" y="120"/>
                  </a:lnTo>
                  <a:lnTo>
                    <a:pt x="138" y="126"/>
                  </a:lnTo>
                  <a:lnTo>
                    <a:pt x="140" y="131"/>
                  </a:lnTo>
                  <a:lnTo>
                    <a:pt x="143" y="137"/>
                  </a:lnTo>
                  <a:lnTo>
                    <a:pt x="151" y="142"/>
                  </a:lnTo>
                  <a:lnTo>
                    <a:pt x="166" y="143"/>
                  </a:lnTo>
                  <a:lnTo>
                    <a:pt x="185" y="137"/>
                  </a:lnTo>
                  <a:lnTo>
                    <a:pt x="193" y="141"/>
                  </a:lnTo>
                  <a:lnTo>
                    <a:pt x="202" y="144"/>
                  </a:lnTo>
                  <a:lnTo>
                    <a:pt x="213" y="146"/>
                  </a:lnTo>
                  <a:lnTo>
                    <a:pt x="226" y="147"/>
                  </a:lnTo>
                  <a:lnTo>
                    <a:pt x="238" y="145"/>
                  </a:lnTo>
                  <a:lnTo>
                    <a:pt x="249" y="142"/>
                  </a:lnTo>
                  <a:lnTo>
                    <a:pt x="259" y="135"/>
                  </a:lnTo>
                  <a:lnTo>
                    <a:pt x="266" y="126"/>
                  </a:lnTo>
                  <a:lnTo>
                    <a:pt x="266" y="125"/>
                  </a:lnTo>
                  <a:lnTo>
                    <a:pt x="266" y="124"/>
                  </a:lnTo>
                  <a:lnTo>
                    <a:pt x="264" y="122"/>
                  </a:lnTo>
                  <a:lnTo>
                    <a:pt x="264" y="121"/>
                  </a:lnTo>
                  <a:lnTo>
                    <a:pt x="260" y="117"/>
                  </a:lnTo>
                  <a:lnTo>
                    <a:pt x="253" y="110"/>
                  </a:lnTo>
                  <a:lnTo>
                    <a:pt x="242" y="106"/>
                  </a:lnTo>
                  <a:lnTo>
                    <a:pt x="223" y="106"/>
                  </a:lnTo>
                  <a:lnTo>
                    <a:pt x="211" y="107"/>
                  </a:lnTo>
                  <a:lnTo>
                    <a:pt x="204" y="105"/>
                  </a:lnTo>
                  <a:lnTo>
                    <a:pt x="196" y="102"/>
                  </a:lnTo>
                  <a:lnTo>
                    <a:pt x="191" y="99"/>
                  </a:lnTo>
                  <a:lnTo>
                    <a:pt x="200" y="93"/>
                  </a:lnTo>
                  <a:lnTo>
                    <a:pt x="208" y="88"/>
                  </a:lnTo>
                  <a:lnTo>
                    <a:pt x="217" y="83"/>
                  </a:lnTo>
                  <a:lnTo>
                    <a:pt x="225" y="79"/>
                  </a:lnTo>
                  <a:lnTo>
                    <a:pt x="243" y="80"/>
                  </a:lnTo>
                  <a:lnTo>
                    <a:pt x="257" y="78"/>
                  </a:lnTo>
                  <a:lnTo>
                    <a:pt x="268" y="75"/>
                  </a:lnTo>
                  <a:lnTo>
                    <a:pt x="277" y="68"/>
                  </a:lnTo>
                  <a:lnTo>
                    <a:pt x="281" y="62"/>
                  </a:lnTo>
                  <a:lnTo>
                    <a:pt x="283" y="55"/>
                  </a:lnTo>
                  <a:lnTo>
                    <a:pt x="279" y="48"/>
                  </a:lnTo>
                  <a:lnTo>
                    <a:pt x="272" y="42"/>
                  </a:lnTo>
                  <a:lnTo>
                    <a:pt x="262" y="38"/>
                  </a:lnTo>
                  <a:lnTo>
                    <a:pt x="247" y="37"/>
                  </a:lnTo>
                  <a:lnTo>
                    <a:pt x="232" y="38"/>
                  </a:lnTo>
                  <a:lnTo>
                    <a:pt x="219" y="41"/>
                  </a:lnTo>
                  <a:lnTo>
                    <a:pt x="211" y="46"/>
                  </a:lnTo>
                  <a:lnTo>
                    <a:pt x="209" y="51"/>
                  </a:lnTo>
                  <a:lnTo>
                    <a:pt x="209" y="55"/>
                  </a:lnTo>
                  <a:lnTo>
                    <a:pt x="211" y="59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81" y="76"/>
                  </a:lnTo>
                  <a:lnTo>
                    <a:pt x="176" y="78"/>
                  </a:lnTo>
                  <a:lnTo>
                    <a:pt x="172" y="76"/>
                  </a:lnTo>
                  <a:lnTo>
                    <a:pt x="168" y="74"/>
                  </a:lnTo>
                  <a:lnTo>
                    <a:pt x="164" y="71"/>
                  </a:lnTo>
                  <a:lnTo>
                    <a:pt x="159" y="70"/>
                  </a:lnTo>
                  <a:lnTo>
                    <a:pt x="164" y="64"/>
                  </a:lnTo>
                  <a:lnTo>
                    <a:pt x="168" y="56"/>
                  </a:lnTo>
                  <a:lnTo>
                    <a:pt x="170" y="50"/>
                  </a:lnTo>
                  <a:lnTo>
                    <a:pt x="172" y="45"/>
                  </a:lnTo>
                  <a:lnTo>
                    <a:pt x="185" y="40"/>
                  </a:lnTo>
                  <a:lnTo>
                    <a:pt x="194" y="32"/>
                  </a:lnTo>
                  <a:lnTo>
                    <a:pt x="200" y="25"/>
                  </a:lnTo>
                  <a:lnTo>
                    <a:pt x="198" y="17"/>
                  </a:lnTo>
                  <a:lnTo>
                    <a:pt x="191" y="9"/>
                  </a:lnTo>
                  <a:lnTo>
                    <a:pt x="181" y="4"/>
                  </a:lnTo>
                  <a:lnTo>
                    <a:pt x="168" y="1"/>
                  </a:lnTo>
                  <a:lnTo>
                    <a:pt x="153" y="0"/>
                  </a:lnTo>
                  <a:lnTo>
                    <a:pt x="145" y="1"/>
                  </a:lnTo>
                  <a:lnTo>
                    <a:pt x="136" y="4"/>
                  </a:lnTo>
                  <a:lnTo>
                    <a:pt x="128" y="7"/>
                  </a:lnTo>
                  <a:lnTo>
                    <a:pt x="121" y="10"/>
                  </a:lnTo>
                  <a:lnTo>
                    <a:pt x="115" y="14"/>
                  </a:lnTo>
                  <a:lnTo>
                    <a:pt x="113" y="17"/>
                  </a:lnTo>
                  <a:lnTo>
                    <a:pt x="111" y="20"/>
                  </a:lnTo>
                  <a:lnTo>
                    <a:pt x="111" y="25"/>
                  </a:lnTo>
                  <a:lnTo>
                    <a:pt x="115" y="31"/>
                  </a:lnTo>
                  <a:lnTo>
                    <a:pt x="121" y="37"/>
                  </a:lnTo>
                  <a:lnTo>
                    <a:pt x="128" y="41"/>
                  </a:lnTo>
                  <a:lnTo>
                    <a:pt x="136" y="43"/>
                  </a:lnTo>
                  <a:lnTo>
                    <a:pt x="138" y="51"/>
                  </a:lnTo>
                  <a:lnTo>
                    <a:pt x="136" y="57"/>
                  </a:lnTo>
                  <a:lnTo>
                    <a:pt x="136" y="63"/>
                  </a:lnTo>
                  <a:lnTo>
                    <a:pt x="136" y="66"/>
                  </a:lnTo>
                  <a:lnTo>
                    <a:pt x="128" y="66"/>
                  </a:lnTo>
                  <a:lnTo>
                    <a:pt x="123" y="67"/>
                  </a:lnTo>
                  <a:lnTo>
                    <a:pt x="119" y="69"/>
                  </a:lnTo>
                  <a:lnTo>
                    <a:pt x="117" y="69"/>
                  </a:lnTo>
                  <a:lnTo>
                    <a:pt x="108" y="63"/>
                  </a:lnTo>
                  <a:lnTo>
                    <a:pt x="102" y="51"/>
                  </a:lnTo>
                  <a:lnTo>
                    <a:pt x="91" y="41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1" name="Freeform 597"/>
            <p:cNvSpPr>
              <a:spLocks/>
            </p:cNvSpPr>
            <p:nvPr/>
          </p:nvSpPr>
          <p:spPr bwMode="auto">
            <a:xfrm>
              <a:off x="5211" y="3771"/>
              <a:ext cx="146" cy="146"/>
            </a:xfrm>
            <a:custGeom>
              <a:avLst/>
              <a:gdLst>
                <a:gd name="T0" fmla="*/ 19 w 292"/>
                <a:gd name="T1" fmla="*/ 0 h 292"/>
                <a:gd name="T2" fmla="*/ 17 w 292"/>
                <a:gd name="T3" fmla="*/ 2 h 292"/>
                <a:gd name="T4" fmla="*/ 15 w 292"/>
                <a:gd name="T5" fmla="*/ 3 h 292"/>
                <a:gd name="T6" fmla="*/ 13 w 292"/>
                <a:gd name="T7" fmla="*/ 3 h 292"/>
                <a:gd name="T8" fmla="*/ 12 w 292"/>
                <a:gd name="T9" fmla="*/ 4 h 292"/>
                <a:gd name="T10" fmla="*/ 10 w 292"/>
                <a:gd name="T11" fmla="*/ 5 h 292"/>
                <a:gd name="T12" fmla="*/ 8 w 292"/>
                <a:gd name="T13" fmla="*/ 5 h 292"/>
                <a:gd name="T14" fmla="*/ 6 w 292"/>
                <a:gd name="T15" fmla="*/ 5 h 292"/>
                <a:gd name="T16" fmla="*/ 4 w 292"/>
                <a:gd name="T17" fmla="*/ 5 h 292"/>
                <a:gd name="T18" fmla="*/ 4 w 292"/>
                <a:gd name="T19" fmla="*/ 5 h 292"/>
                <a:gd name="T20" fmla="*/ 4 w 292"/>
                <a:gd name="T21" fmla="*/ 6 h 292"/>
                <a:gd name="T22" fmla="*/ 4 w 292"/>
                <a:gd name="T23" fmla="*/ 6 h 292"/>
                <a:gd name="T24" fmla="*/ 4 w 292"/>
                <a:gd name="T25" fmla="*/ 7 h 292"/>
                <a:gd name="T26" fmla="*/ 3 w 292"/>
                <a:gd name="T27" fmla="*/ 7 h 292"/>
                <a:gd name="T28" fmla="*/ 2 w 292"/>
                <a:gd name="T29" fmla="*/ 8 h 292"/>
                <a:gd name="T30" fmla="*/ 2 w 292"/>
                <a:gd name="T31" fmla="*/ 8 h 292"/>
                <a:gd name="T32" fmla="*/ 0 w 292"/>
                <a:gd name="T33" fmla="*/ 9 h 292"/>
                <a:gd name="T34" fmla="*/ 2 w 292"/>
                <a:gd name="T35" fmla="*/ 10 h 292"/>
                <a:gd name="T36" fmla="*/ 2 w 292"/>
                <a:gd name="T37" fmla="*/ 11 h 292"/>
                <a:gd name="T38" fmla="*/ 3 w 292"/>
                <a:gd name="T39" fmla="*/ 13 h 292"/>
                <a:gd name="T40" fmla="*/ 2 w 292"/>
                <a:gd name="T41" fmla="*/ 14 h 292"/>
                <a:gd name="T42" fmla="*/ 2 w 292"/>
                <a:gd name="T43" fmla="*/ 14 h 292"/>
                <a:gd name="T44" fmla="*/ 3 w 292"/>
                <a:gd name="T45" fmla="*/ 15 h 292"/>
                <a:gd name="T46" fmla="*/ 4 w 292"/>
                <a:gd name="T47" fmla="*/ 15 h 292"/>
                <a:gd name="T48" fmla="*/ 6 w 292"/>
                <a:gd name="T49" fmla="*/ 15 h 292"/>
                <a:gd name="T50" fmla="*/ 7 w 292"/>
                <a:gd name="T51" fmla="*/ 16 h 292"/>
                <a:gd name="T52" fmla="*/ 8 w 292"/>
                <a:gd name="T53" fmla="*/ 17 h 292"/>
                <a:gd name="T54" fmla="*/ 9 w 292"/>
                <a:gd name="T55" fmla="*/ 18 h 292"/>
                <a:gd name="T56" fmla="*/ 9 w 292"/>
                <a:gd name="T57" fmla="*/ 19 h 292"/>
                <a:gd name="T58" fmla="*/ 10 w 292"/>
                <a:gd name="T59" fmla="*/ 18 h 292"/>
                <a:gd name="T60" fmla="*/ 10 w 292"/>
                <a:gd name="T61" fmla="*/ 17 h 292"/>
                <a:gd name="T62" fmla="*/ 11 w 292"/>
                <a:gd name="T63" fmla="*/ 17 h 292"/>
                <a:gd name="T64" fmla="*/ 12 w 292"/>
                <a:gd name="T65" fmla="*/ 16 h 292"/>
                <a:gd name="T66" fmla="*/ 13 w 292"/>
                <a:gd name="T67" fmla="*/ 15 h 292"/>
                <a:gd name="T68" fmla="*/ 14 w 292"/>
                <a:gd name="T69" fmla="*/ 15 h 292"/>
                <a:gd name="T70" fmla="*/ 15 w 292"/>
                <a:gd name="T71" fmla="*/ 15 h 292"/>
                <a:gd name="T72" fmla="*/ 17 w 292"/>
                <a:gd name="T73" fmla="*/ 15 h 292"/>
                <a:gd name="T74" fmla="*/ 16 w 292"/>
                <a:gd name="T75" fmla="*/ 14 h 292"/>
                <a:gd name="T76" fmla="*/ 16 w 292"/>
                <a:gd name="T77" fmla="*/ 13 h 292"/>
                <a:gd name="T78" fmla="*/ 16 w 292"/>
                <a:gd name="T79" fmla="*/ 12 h 292"/>
                <a:gd name="T80" fmla="*/ 17 w 292"/>
                <a:gd name="T81" fmla="*/ 10 h 292"/>
                <a:gd name="T82" fmla="*/ 16 w 292"/>
                <a:gd name="T83" fmla="*/ 8 h 292"/>
                <a:gd name="T84" fmla="*/ 16 w 292"/>
                <a:gd name="T85" fmla="*/ 7 h 292"/>
                <a:gd name="T86" fmla="*/ 16 w 292"/>
                <a:gd name="T87" fmla="*/ 5 h 292"/>
                <a:gd name="T88" fmla="*/ 16 w 292"/>
                <a:gd name="T89" fmla="*/ 4 h 292"/>
                <a:gd name="T90" fmla="*/ 17 w 292"/>
                <a:gd name="T91" fmla="*/ 3 h 292"/>
                <a:gd name="T92" fmla="*/ 17 w 292"/>
                <a:gd name="T93" fmla="*/ 2 h 292"/>
                <a:gd name="T94" fmla="*/ 18 w 292"/>
                <a:gd name="T95" fmla="*/ 1 h 292"/>
                <a:gd name="T96" fmla="*/ 19 w 292"/>
                <a:gd name="T97" fmla="*/ 1 h 292"/>
                <a:gd name="T98" fmla="*/ 19 w 292"/>
                <a:gd name="T99" fmla="*/ 1 h 292"/>
                <a:gd name="T100" fmla="*/ 19 w 292"/>
                <a:gd name="T101" fmla="*/ 1 h 292"/>
                <a:gd name="T102" fmla="*/ 19 w 292"/>
                <a:gd name="T103" fmla="*/ 1 h 292"/>
                <a:gd name="T104" fmla="*/ 19 w 292"/>
                <a:gd name="T105" fmla="*/ 1 h 292"/>
                <a:gd name="T106" fmla="*/ 19 w 292"/>
                <a:gd name="T107" fmla="*/ 0 h 2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2" h="292">
                  <a:moveTo>
                    <a:pt x="289" y="0"/>
                  </a:moveTo>
                  <a:lnTo>
                    <a:pt x="264" y="19"/>
                  </a:lnTo>
                  <a:lnTo>
                    <a:pt x="238" y="35"/>
                  </a:lnTo>
                  <a:lnTo>
                    <a:pt x="208" y="48"/>
                  </a:lnTo>
                  <a:lnTo>
                    <a:pt x="177" y="58"/>
                  </a:lnTo>
                  <a:lnTo>
                    <a:pt x="145" y="66"/>
                  </a:lnTo>
                  <a:lnTo>
                    <a:pt x="113" y="71"/>
                  </a:lnTo>
                  <a:lnTo>
                    <a:pt x="83" y="73"/>
                  </a:lnTo>
                  <a:lnTo>
                    <a:pt x="53" y="73"/>
                  </a:lnTo>
                  <a:lnTo>
                    <a:pt x="55" y="80"/>
                  </a:lnTo>
                  <a:lnTo>
                    <a:pt x="55" y="87"/>
                  </a:lnTo>
                  <a:lnTo>
                    <a:pt x="53" y="95"/>
                  </a:lnTo>
                  <a:lnTo>
                    <a:pt x="49" y="104"/>
                  </a:lnTo>
                  <a:lnTo>
                    <a:pt x="42" y="112"/>
                  </a:lnTo>
                  <a:lnTo>
                    <a:pt x="30" y="121"/>
                  </a:lnTo>
                  <a:lnTo>
                    <a:pt x="17" y="128"/>
                  </a:lnTo>
                  <a:lnTo>
                    <a:pt x="0" y="134"/>
                  </a:lnTo>
                  <a:lnTo>
                    <a:pt x="19" y="153"/>
                  </a:lnTo>
                  <a:lnTo>
                    <a:pt x="32" y="176"/>
                  </a:lnTo>
                  <a:lnTo>
                    <a:pt x="34" y="199"/>
                  </a:lnTo>
                  <a:lnTo>
                    <a:pt x="19" y="219"/>
                  </a:lnTo>
                  <a:lnTo>
                    <a:pt x="32" y="222"/>
                  </a:lnTo>
                  <a:lnTo>
                    <a:pt x="47" y="226"/>
                  </a:lnTo>
                  <a:lnTo>
                    <a:pt x="64" y="232"/>
                  </a:lnTo>
                  <a:lnTo>
                    <a:pt x="83" y="238"/>
                  </a:lnTo>
                  <a:lnTo>
                    <a:pt x="100" y="248"/>
                  </a:lnTo>
                  <a:lnTo>
                    <a:pt x="117" y="260"/>
                  </a:lnTo>
                  <a:lnTo>
                    <a:pt x="130" y="274"/>
                  </a:lnTo>
                  <a:lnTo>
                    <a:pt x="140" y="292"/>
                  </a:lnTo>
                  <a:lnTo>
                    <a:pt x="147" y="282"/>
                  </a:lnTo>
                  <a:lnTo>
                    <a:pt x="157" y="270"/>
                  </a:lnTo>
                  <a:lnTo>
                    <a:pt x="170" y="259"/>
                  </a:lnTo>
                  <a:lnTo>
                    <a:pt x="185" y="249"/>
                  </a:lnTo>
                  <a:lnTo>
                    <a:pt x="200" y="240"/>
                  </a:lnTo>
                  <a:lnTo>
                    <a:pt x="219" y="233"/>
                  </a:lnTo>
                  <a:lnTo>
                    <a:pt x="240" y="228"/>
                  </a:lnTo>
                  <a:lnTo>
                    <a:pt x="262" y="225"/>
                  </a:lnTo>
                  <a:lnTo>
                    <a:pt x="251" y="212"/>
                  </a:lnTo>
                  <a:lnTo>
                    <a:pt x="245" y="196"/>
                  </a:lnTo>
                  <a:lnTo>
                    <a:pt x="249" y="178"/>
                  </a:lnTo>
                  <a:lnTo>
                    <a:pt x="270" y="159"/>
                  </a:lnTo>
                  <a:lnTo>
                    <a:pt x="251" y="128"/>
                  </a:lnTo>
                  <a:lnTo>
                    <a:pt x="245" y="97"/>
                  </a:lnTo>
                  <a:lnTo>
                    <a:pt x="247" y="70"/>
                  </a:lnTo>
                  <a:lnTo>
                    <a:pt x="255" y="49"/>
                  </a:lnTo>
                  <a:lnTo>
                    <a:pt x="262" y="37"/>
                  </a:lnTo>
                  <a:lnTo>
                    <a:pt x="272" y="25"/>
                  </a:lnTo>
                  <a:lnTo>
                    <a:pt x="281" y="14"/>
                  </a:lnTo>
                  <a:lnTo>
                    <a:pt x="289" y="9"/>
                  </a:lnTo>
                  <a:lnTo>
                    <a:pt x="292" y="7"/>
                  </a:lnTo>
                  <a:lnTo>
                    <a:pt x="292" y="5"/>
                  </a:lnTo>
                  <a:lnTo>
                    <a:pt x="291" y="4"/>
                  </a:lnTo>
                  <a:lnTo>
                    <a:pt x="289" y="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2" name="Freeform 598"/>
            <p:cNvSpPr>
              <a:spLocks/>
            </p:cNvSpPr>
            <p:nvPr/>
          </p:nvSpPr>
          <p:spPr bwMode="auto">
            <a:xfrm>
              <a:off x="5442" y="3554"/>
              <a:ext cx="241" cy="170"/>
            </a:xfrm>
            <a:custGeom>
              <a:avLst/>
              <a:gdLst>
                <a:gd name="T0" fmla="*/ 26 w 481"/>
                <a:gd name="T1" fmla="*/ 10 h 341"/>
                <a:gd name="T2" fmla="*/ 22 w 481"/>
                <a:gd name="T3" fmla="*/ 10 h 341"/>
                <a:gd name="T4" fmla="*/ 17 w 481"/>
                <a:gd name="T5" fmla="*/ 11 h 341"/>
                <a:gd name="T6" fmla="*/ 12 w 481"/>
                <a:gd name="T7" fmla="*/ 13 h 341"/>
                <a:gd name="T8" fmla="*/ 10 w 481"/>
                <a:gd name="T9" fmla="*/ 16 h 341"/>
                <a:gd name="T10" fmla="*/ 9 w 481"/>
                <a:gd name="T11" fmla="*/ 18 h 341"/>
                <a:gd name="T12" fmla="*/ 8 w 481"/>
                <a:gd name="T13" fmla="*/ 19 h 341"/>
                <a:gd name="T14" fmla="*/ 7 w 481"/>
                <a:gd name="T15" fmla="*/ 20 h 341"/>
                <a:gd name="T16" fmla="*/ 5 w 481"/>
                <a:gd name="T17" fmla="*/ 20 h 341"/>
                <a:gd name="T18" fmla="*/ 4 w 481"/>
                <a:gd name="T19" fmla="*/ 20 h 341"/>
                <a:gd name="T20" fmla="*/ 2 w 481"/>
                <a:gd name="T21" fmla="*/ 20 h 341"/>
                <a:gd name="T22" fmla="*/ 1 w 481"/>
                <a:gd name="T23" fmla="*/ 21 h 341"/>
                <a:gd name="T24" fmla="*/ 1 w 481"/>
                <a:gd name="T25" fmla="*/ 21 h 341"/>
                <a:gd name="T26" fmla="*/ 0 w 481"/>
                <a:gd name="T27" fmla="*/ 21 h 341"/>
                <a:gd name="T28" fmla="*/ 3 w 481"/>
                <a:gd name="T29" fmla="*/ 20 h 341"/>
                <a:gd name="T30" fmla="*/ 6 w 481"/>
                <a:gd name="T31" fmla="*/ 18 h 341"/>
                <a:gd name="T32" fmla="*/ 8 w 481"/>
                <a:gd name="T33" fmla="*/ 15 h 341"/>
                <a:gd name="T34" fmla="*/ 8 w 481"/>
                <a:gd name="T35" fmla="*/ 13 h 341"/>
                <a:gd name="T36" fmla="*/ 8 w 481"/>
                <a:gd name="T37" fmla="*/ 11 h 341"/>
                <a:gd name="T38" fmla="*/ 7 w 481"/>
                <a:gd name="T39" fmla="*/ 10 h 341"/>
                <a:gd name="T40" fmla="*/ 8 w 481"/>
                <a:gd name="T41" fmla="*/ 9 h 341"/>
                <a:gd name="T42" fmla="*/ 10 w 481"/>
                <a:gd name="T43" fmla="*/ 8 h 341"/>
                <a:gd name="T44" fmla="*/ 12 w 481"/>
                <a:gd name="T45" fmla="*/ 6 h 341"/>
                <a:gd name="T46" fmla="*/ 13 w 481"/>
                <a:gd name="T47" fmla="*/ 4 h 341"/>
                <a:gd name="T48" fmla="*/ 14 w 481"/>
                <a:gd name="T49" fmla="*/ 3 h 341"/>
                <a:gd name="T50" fmla="*/ 17 w 481"/>
                <a:gd name="T51" fmla="*/ 3 h 341"/>
                <a:gd name="T52" fmla="*/ 21 w 481"/>
                <a:gd name="T53" fmla="*/ 2 h 341"/>
                <a:gd name="T54" fmla="*/ 24 w 481"/>
                <a:gd name="T55" fmla="*/ 0 h 341"/>
                <a:gd name="T56" fmla="*/ 25 w 481"/>
                <a:gd name="T57" fmla="*/ 0 h 341"/>
                <a:gd name="T58" fmla="*/ 25 w 481"/>
                <a:gd name="T59" fmla="*/ 2 h 341"/>
                <a:gd name="T60" fmla="*/ 27 w 481"/>
                <a:gd name="T61" fmla="*/ 4 h 341"/>
                <a:gd name="T62" fmla="*/ 29 w 481"/>
                <a:gd name="T63" fmla="*/ 6 h 341"/>
                <a:gd name="T64" fmla="*/ 30 w 481"/>
                <a:gd name="T65" fmla="*/ 7 h 341"/>
                <a:gd name="T66" fmla="*/ 28 w 481"/>
                <a:gd name="T67" fmla="*/ 7 h 341"/>
                <a:gd name="T68" fmla="*/ 26 w 481"/>
                <a:gd name="T69" fmla="*/ 8 h 341"/>
                <a:gd name="T70" fmla="*/ 26 w 481"/>
                <a:gd name="T71" fmla="*/ 9 h 3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1" h="341">
                  <a:moveTo>
                    <a:pt x="421" y="166"/>
                  </a:moveTo>
                  <a:lnTo>
                    <a:pt x="406" y="166"/>
                  </a:lnTo>
                  <a:lnTo>
                    <a:pt x="377" y="166"/>
                  </a:lnTo>
                  <a:lnTo>
                    <a:pt x="343" y="168"/>
                  </a:lnTo>
                  <a:lnTo>
                    <a:pt x="304" y="173"/>
                  </a:lnTo>
                  <a:lnTo>
                    <a:pt x="262" y="183"/>
                  </a:lnTo>
                  <a:lnTo>
                    <a:pt x="221" y="199"/>
                  </a:lnTo>
                  <a:lnTo>
                    <a:pt x="185" y="222"/>
                  </a:lnTo>
                  <a:lnTo>
                    <a:pt x="157" y="255"/>
                  </a:lnTo>
                  <a:lnTo>
                    <a:pt x="147" y="270"/>
                  </a:lnTo>
                  <a:lnTo>
                    <a:pt x="140" y="284"/>
                  </a:lnTo>
                  <a:lnTo>
                    <a:pt x="132" y="296"/>
                  </a:lnTo>
                  <a:lnTo>
                    <a:pt x="125" y="306"/>
                  </a:lnTo>
                  <a:lnTo>
                    <a:pt x="117" y="315"/>
                  </a:lnTo>
                  <a:lnTo>
                    <a:pt x="108" y="322"/>
                  </a:lnTo>
                  <a:lnTo>
                    <a:pt x="100" y="327"/>
                  </a:lnTo>
                  <a:lnTo>
                    <a:pt x="89" y="329"/>
                  </a:lnTo>
                  <a:lnTo>
                    <a:pt x="77" y="330"/>
                  </a:lnTo>
                  <a:lnTo>
                    <a:pt x="64" y="331"/>
                  </a:lnTo>
                  <a:lnTo>
                    <a:pt x="51" y="332"/>
                  </a:lnTo>
                  <a:lnTo>
                    <a:pt x="40" y="334"/>
                  </a:lnTo>
                  <a:lnTo>
                    <a:pt x="28" y="335"/>
                  </a:lnTo>
                  <a:lnTo>
                    <a:pt x="19" y="337"/>
                  </a:lnTo>
                  <a:lnTo>
                    <a:pt x="10" y="339"/>
                  </a:lnTo>
                  <a:lnTo>
                    <a:pt x="2" y="341"/>
                  </a:lnTo>
                  <a:lnTo>
                    <a:pt x="2" y="340"/>
                  </a:lnTo>
                  <a:lnTo>
                    <a:pt x="2" y="339"/>
                  </a:lnTo>
                  <a:lnTo>
                    <a:pt x="0" y="337"/>
                  </a:lnTo>
                  <a:lnTo>
                    <a:pt x="0" y="336"/>
                  </a:lnTo>
                  <a:lnTo>
                    <a:pt x="40" y="325"/>
                  </a:lnTo>
                  <a:lnTo>
                    <a:pt x="70" y="310"/>
                  </a:lnTo>
                  <a:lnTo>
                    <a:pt x="91" y="292"/>
                  </a:lnTo>
                  <a:lnTo>
                    <a:pt x="106" y="271"/>
                  </a:lnTo>
                  <a:lnTo>
                    <a:pt x="113" y="250"/>
                  </a:lnTo>
                  <a:lnTo>
                    <a:pt x="117" y="231"/>
                  </a:lnTo>
                  <a:lnTo>
                    <a:pt x="119" y="213"/>
                  </a:lnTo>
                  <a:lnTo>
                    <a:pt x="119" y="202"/>
                  </a:lnTo>
                  <a:lnTo>
                    <a:pt x="119" y="191"/>
                  </a:lnTo>
                  <a:lnTo>
                    <a:pt x="113" y="177"/>
                  </a:lnTo>
                  <a:lnTo>
                    <a:pt x="108" y="162"/>
                  </a:lnTo>
                  <a:lnTo>
                    <a:pt x="100" y="146"/>
                  </a:lnTo>
                  <a:lnTo>
                    <a:pt x="115" y="144"/>
                  </a:lnTo>
                  <a:lnTo>
                    <a:pt x="134" y="138"/>
                  </a:lnTo>
                  <a:lnTo>
                    <a:pt x="153" y="130"/>
                  </a:lnTo>
                  <a:lnTo>
                    <a:pt x="172" y="119"/>
                  </a:lnTo>
                  <a:lnTo>
                    <a:pt x="187" y="106"/>
                  </a:lnTo>
                  <a:lnTo>
                    <a:pt x="196" y="91"/>
                  </a:lnTo>
                  <a:lnTo>
                    <a:pt x="198" y="75"/>
                  </a:lnTo>
                  <a:lnTo>
                    <a:pt x="193" y="60"/>
                  </a:lnTo>
                  <a:lnTo>
                    <a:pt x="213" y="59"/>
                  </a:lnTo>
                  <a:lnTo>
                    <a:pt x="238" y="55"/>
                  </a:lnTo>
                  <a:lnTo>
                    <a:pt x="268" y="49"/>
                  </a:lnTo>
                  <a:lnTo>
                    <a:pt x="298" y="41"/>
                  </a:lnTo>
                  <a:lnTo>
                    <a:pt x="328" y="32"/>
                  </a:lnTo>
                  <a:lnTo>
                    <a:pt x="355" y="21"/>
                  </a:lnTo>
                  <a:lnTo>
                    <a:pt x="375" y="11"/>
                  </a:lnTo>
                  <a:lnTo>
                    <a:pt x="391" y="0"/>
                  </a:lnTo>
                  <a:lnTo>
                    <a:pt x="389" y="13"/>
                  </a:lnTo>
                  <a:lnTo>
                    <a:pt x="392" y="29"/>
                  </a:lnTo>
                  <a:lnTo>
                    <a:pt x="398" y="45"/>
                  </a:lnTo>
                  <a:lnTo>
                    <a:pt x="407" y="61"/>
                  </a:lnTo>
                  <a:lnTo>
                    <a:pt x="421" y="78"/>
                  </a:lnTo>
                  <a:lnTo>
                    <a:pt x="438" y="92"/>
                  </a:lnTo>
                  <a:lnTo>
                    <a:pt x="458" y="104"/>
                  </a:lnTo>
                  <a:lnTo>
                    <a:pt x="481" y="112"/>
                  </a:lnTo>
                  <a:lnTo>
                    <a:pt x="466" y="113"/>
                  </a:lnTo>
                  <a:lnTo>
                    <a:pt x="449" y="117"/>
                  </a:lnTo>
                  <a:lnTo>
                    <a:pt x="436" y="121"/>
                  </a:lnTo>
                  <a:lnTo>
                    <a:pt x="423" y="128"/>
                  </a:lnTo>
                  <a:lnTo>
                    <a:pt x="413" y="134"/>
                  </a:lnTo>
                  <a:lnTo>
                    <a:pt x="409" y="144"/>
                  </a:lnTo>
                  <a:lnTo>
                    <a:pt x="411" y="154"/>
                  </a:lnTo>
                  <a:lnTo>
                    <a:pt x="421" y="166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3" name="Freeform 599"/>
            <p:cNvSpPr>
              <a:spLocks/>
            </p:cNvSpPr>
            <p:nvPr/>
          </p:nvSpPr>
          <p:spPr bwMode="auto">
            <a:xfrm>
              <a:off x="5376" y="3667"/>
              <a:ext cx="22" cy="13"/>
            </a:xfrm>
            <a:custGeom>
              <a:avLst/>
              <a:gdLst>
                <a:gd name="T0" fmla="*/ 0 w 44"/>
                <a:gd name="T1" fmla="*/ 1 h 26"/>
                <a:gd name="T2" fmla="*/ 1 w 44"/>
                <a:gd name="T3" fmla="*/ 1 h 26"/>
                <a:gd name="T4" fmla="*/ 1 w 44"/>
                <a:gd name="T5" fmla="*/ 1 h 26"/>
                <a:gd name="T6" fmla="*/ 1 w 44"/>
                <a:gd name="T7" fmla="*/ 0 h 26"/>
                <a:gd name="T8" fmla="*/ 2 w 44"/>
                <a:gd name="T9" fmla="*/ 0 h 26"/>
                <a:gd name="T10" fmla="*/ 2 w 44"/>
                <a:gd name="T11" fmla="*/ 1 h 26"/>
                <a:gd name="T12" fmla="*/ 3 w 44"/>
                <a:gd name="T13" fmla="*/ 1 h 26"/>
                <a:gd name="T14" fmla="*/ 3 w 44"/>
                <a:gd name="T15" fmla="*/ 1 h 26"/>
                <a:gd name="T16" fmla="*/ 3 w 44"/>
                <a:gd name="T17" fmla="*/ 1 h 26"/>
                <a:gd name="T18" fmla="*/ 3 w 44"/>
                <a:gd name="T19" fmla="*/ 2 h 26"/>
                <a:gd name="T20" fmla="*/ 3 w 44"/>
                <a:gd name="T21" fmla="*/ 2 h 26"/>
                <a:gd name="T22" fmla="*/ 2 w 44"/>
                <a:gd name="T23" fmla="*/ 2 h 26"/>
                <a:gd name="T24" fmla="*/ 2 w 44"/>
                <a:gd name="T25" fmla="*/ 2 h 26"/>
                <a:gd name="T26" fmla="*/ 2 w 44"/>
                <a:gd name="T27" fmla="*/ 2 h 26"/>
                <a:gd name="T28" fmla="*/ 1 w 44"/>
                <a:gd name="T29" fmla="*/ 2 h 26"/>
                <a:gd name="T30" fmla="*/ 1 w 44"/>
                <a:gd name="T31" fmla="*/ 1 h 26"/>
                <a:gd name="T32" fmla="*/ 0 w 44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6">
                  <a:moveTo>
                    <a:pt x="0" y="10"/>
                  </a:moveTo>
                  <a:lnTo>
                    <a:pt x="2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38" y="4"/>
                  </a:lnTo>
                  <a:lnTo>
                    <a:pt x="42" y="7"/>
                  </a:lnTo>
                  <a:lnTo>
                    <a:pt x="44" y="13"/>
                  </a:lnTo>
                  <a:lnTo>
                    <a:pt x="42" y="18"/>
                  </a:lnTo>
                  <a:lnTo>
                    <a:pt x="38" y="22"/>
                  </a:lnTo>
                  <a:lnTo>
                    <a:pt x="30" y="25"/>
                  </a:lnTo>
                  <a:lnTo>
                    <a:pt x="25" y="26"/>
                  </a:lnTo>
                  <a:lnTo>
                    <a:pt x="17" y="25"/>
                  </a:lnTo>
                  <a:lnTo>
                    <a:pt x="10" y="20"/>
                  </a:lnTo>
                  <a:lnTo>
                    <a:pt x="2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4" name="Freeform 600"/>
            <p:cNvSpPr>
              <a:spLocks/>
            </p:cNvSpPr>
            <p:nvPr/>
          </p:nvSpPr>
          <p:spPr bwMode="auto">
            <a:xfrm>
              <a:off x="5420" y="3684"/>
              <a:ext cx="24" cy="14"/>
            </a:xfrm>
            <a:custGeom>
              <a:avLst/>
              <a:gdLst>
                <a:gd name="T0" fmla="*/ 1 w 47"/>
                <a:gd name="T1" fmla="*/ 1 h 28"/>
                <a:gd name="T2" fmla="*/ 1 w 47"/>
                <a:gd name="T3" fmla="*/ 1 h 28"/>
                <a:gd name="T4" fmla="*/ 2 w 47"/>
                <a:gd name="T5" fmla="*/ 0 h 28"/>
                <a:gd name="T6" fmla="*/ 3 w 47"/>
                <a:gd name="T7" fmla="*/ 1 h 28"/>
                <a:gd name="T8" fmla="*/ 3 w 47"/>
                <a:gd name="T9" fmla="*/ 1 h 28"/>
                <a:gd name="T10" fmla="*/ 3 w 47"/>
                <a:gd name="T11" fmla="*/ 1 h 28"/>
                <a:gd name="T12" fmla="*/ 3 w 47"/>
                <a:gd name="T13" fmla="*/ 1 h 28"/>
                <a:gd name="T14" fmla="*/ 3 w 47"/>
                <a:gd name="T15" fmla="*/ 2 h 28"/>
                <a:gd name="T16" fmla="*/ 3 w 47"/>
                <a:gd name="T17" fmla="*/ 2 h 28"/>
                <a:gd name="T18" fmla="*/ 3 w 47"/>
                <a:gd name="T19" fmla="*/ 2 h 28"/>
                <a:gd name="T20" fmla="*/ 2 w 47"/>
                <a:gd name="T21" fmla="*/ 2 h 28"/>
                <a:gd name="T22" fmla="*/ 1 w 47"/>
                <a:gd name="T23" fmla="*/ 2 h 28"/>
                <a:gd name="T24" fmla="*/ 1 w 47"/>
                <a:gd name="T25" fmla="*/ 2 h 28"/>
                <a:gd name="T26" fmla="*/ 1 w 47"/>
                <a:gd name="T27" fmla="*/ 2 h 28"/>
                <a:gd name="T28" fmla="*/ 0 w 47"/>
                <a:gd name="T29" fmla="*/ 1 h 28"/>
                <a:gd name="T30" fmla="*/ 0 w 47"/>
                <a:gd name="T31" fmla="*/ 1 h 28"/>
                <a:gd name="T32" fmla="*/ 1 w 4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8">
                  <a:moveTo>
                    <a:pt x="4" y="4"/>
                  </a:moveTo>
                  <a:lnTo>
                    <a:pt x="13" y="1"/>
                  </a:lnTo>
                  <a:lnTo>
                    <a:pt x="22" y="0"/>
                  </a:lnTo>
                  <a:lnTo>
                    <a:pt x="34" y="2"/>
                  </a:lnTo>
                  <a:lnTo>
                    <a:pt x="41" y="5"/>
                  </a:lnTo>
                  <a:lnTo>
                    <a:pt x="45" y="9"/>
                  </a:lnTo>
                  <a:lnTo>
                    <a:pt x="47" y="14"/>
                  </a:lnTo>
                  <a:lnTo>
                    <a:pt x="47" y="21"/>
                  </a:lnTo>
                  <a:lnTo>
                    <a:pt x="43" y="25"/>
                  </a:lnTo>
                  <a:lnTo>
                    <a:pt x="36" y="28"/>
                  </a:lnTo>
                  <a:lnTo>
                    <a:pt x="24" y="28"/>
                  </a:lnTo>
                  <a:lnTo>
                    <a:pt x="13" y="26"/>
                  </a:lnTo>
                  <a:lnTo>
                    <a:pt x="7" y="22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5" name="Freeform 601"/>
            <p:cNvSpPr>
              <a:spLocks/>
            </p:cNvSpPr>
            <p:nvPr/>
          </p:nvSpPr>
          <p:spPr bwMode="auto">
            <a:xfrm>
              <a:off x="5368" y="3700"/>
              <a:ext cx="22" cy="14"/>
            </a:xfrm>
            <a:custGeom>
              <a:avLst/>
              <a:gdLst>
                <a:gd name="T0" fmla="*/ 0 w 45"/>
                <a:gd name="T1" fmla="*/ 1 h 27"/>
                <a:gd name="T2" fmla="*/ 0 w 45"/>
                <a:gd name="T3" fmla="*/ 1 h 27"/>
                <a:gd name="T4" fmla="*/ 1 w 45"/>
                <a:gd name="T5" fmla="*/ 0 h 27"/>
                <a:gd name="T6" fmla="*/ 1 w 45"/>
                <a:gd name="T7" fmla="*/ 0 h 27"/>
                <a:gd name="T8" fmla="*/ 2 w 45"/>
                <a:gd name="T9" fmla="*/ 1 h 27"/>
                <a:gd name="T10" fmla="*/ 2 w 45"/>
                <a:gd name="T11" fmla="*/ 1 h 27"/>
                <a:gd name="T12" fmla="*/ 2 w 45"/>
                <a:gd name="T13" fmla="*/ 1 h 27"/>
                <a:gd name="T14" fmla="*/ 2 w 45"/>
                <a:gd name="T15" fmla="*/ 2 h 27"/>
                <a:gd name="T16" fmla="*/ 2 w 45"/>
                <a:gd name="T17" fmla="*/ 2 h 27"/>
                <a:gd name="T18" fmla="*/ 1 w 45"/>
                <a:gd name="T19" fmla="*/ 2 h 27"/>
                <a:gd name="T20" fmla="*/ 1 w 45"/>
                <a:gd name="T21" fmla="*/ 2 h 27"/>
                <a:gd name="T22" fmla="*/ 0 w 45"/>
                <a:gd name="T23" fmla="*/ 2 h 27"/>
                <a:gd name="T24" fmla="*/ 0 w 45"/>
                <a:gd name="T25" fmla="*/ 2 h 27"/>
                <a:gd name="T26" fmla="*/ 0 w 45"/>
                <a:gd name="T27" fmla="*/ 2 h 27"/>
                <a:gd name="T28" fmla="*/ 0 w 45"/>
                <a:gd name="T29" fmla="*/ 1 h 27"/>
                <a:gd name="T30" fmla="*/ 0 w 45"/>
                <a:gd name="T31" fmla="*/ 1 h 27"/>
                <a:gd name="T32" fmla="*/ 0 w 45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27">
                  <a:moveTo>
                    <a:pt x="4" y="5"/>
                  </a:moveTo>
                  <a:lnTo>
                    <a:pt x="10" y="2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40" y="3"/>
                  </a:lnTo>
                  <a:lnTo>
                    <a:pt x="45" y="9"/>
                  </a:lnTo>
                  <a:lnTo>
                    <a:pt x="45" y="14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0" y="26"/>
                  </a:lnTo>
                  <a:lnTo>
                    <a:pt x="23" y="27"/>
                  </a:lnTo>
                  <a:lnTo>
                    <a:pt x="13" y="27"/>
                  </a:lnTo>
                  <a:lnTo>
                    <a:pt x="6" y="24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6" name="Freeform 602"/>
            <p:cNvSpPr>
              <a:spLocks/>
            </p:cNvSpPr>
            <p:nvPr/>
          </p:nvSpPr>
          <p:spPr bwMode="auto">
            <a:xfrm>
              <a:off x="5330" y="3684"/>
              <a:ext cx="23" cy="13"/>
            </a:xfrm>
            <a:custGeom>
              <a:avLst/>
              <a:gdLst>
                <a:gd name="T0" fmla="*/ 0 w 47"/>
                <a:gd name="T1" fmla="*/ 1 h 26"/>
                <a:gd name="T2" fmla="*/ 0 w 47"/>
                <a:gd name="T3" fmla="*/ 1 h 26"/>
                <a:gd name="T4" fmla="*/ 0 w 47"/>
                <a:gd name="T5" fmla="*/ 1 h 26"/>
                <a:gd name="T6" fmla="*/ 0 w 47"/>
                <a:gd name="T7" fmla="*/ 2 h 26"/>
                <a:gd name="T8" fmla="*/ 0 w 47"/>
                <a:gd name="T9" fmla="*/ 2 h 26"/>
                <a:gd name="T10" fmla="*/ 0 w 47"/>
                <a:gd name="T11" fmla="*/ 2 h 26"/>
                <a:gd name="T12" fmla="*/ 1 w 47"/>
                <a:gd name="T13" fmla="*/ 2 h 26"/>
                <a:gd name="T14" fmla="*/ 2 w 47"/>
                <a:gd name="T15" fmla="*/ 2 h 26"/>
                <a:gd name="T16" fmla="*/ 2 w 47"/>
                <a:gd name="T17" fmla="*/ 2 h 26"/>
                <a:gd name="T18" fmla="*/ 2 w 47"/>
                <a:gd name="T19" fmla="*/ 2 h 26"/>
                <a:gd name="T20" fmla="*/ 2 w 47"/>
                <a:gd name="T21" fmla="*/ 1 h 26"/>
                <a:gd name="T22" fmla="*/ 2 w 47"/>
                <a:gd name="T23" fmla="*/ 1 h 26"/>
                <a:gd name="T24" fmla="*/ 2 w 47"/>
                <a:gd name="T25" fmla="*/ 1 h 26"/>
                <a:gd name="T26" fmla="*/ 2 w 47"/>
                <a:gd name="T27" fmla="*/ 1 h 26"/>
                <a:gd name="T28" fmla="*/ 1 w 47"/>
                <a:gd name="T29" fmla="*/ 0 h 26"/>
                <a:gd name="T30" fmla="*/ 1 w 47"/>
                <a:gd name="T31" fmla="*/ 0 h 26"/>
                <a:gd name="T32" fmla="*/ 0 w 4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6">
                  <a:moveTo>
                    <a:pt x="7" y="1"/>
                  </a:moveTo>
                  <a:lnTo>
                    <a:pt x="2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4" y="22"/>
                  </a:lnTo>
                  <a:lnTo>
                    <a:pt x="11" y="24"/>
                  </a:lnTo>
                  <a:lnTo>
                    <a:pt x="22" y="26"/>
                  </a:lnTo>
                  <a:lnTo>
                    <a:pt x="34" y="26"/>
                  </a:lnTo>
                  <a:lnTo>
                    <a:pt x="41" y="24"/>
                  </a:lnTo>
                  <a:lnTo>
                    <a:pt x="45" y="21"/>
                  </a:lnTo>
                  <a:lnTo>
                    <a:pt x="47" y="16"/>
                  </a:lnTo>
                  <a:lnTo>
                    <a:pt x="47" y="11"/>
                  </a:lnTo>
                  <a:lnTo>
                    <a:pt x="45" y="7"/>
                  </a:lnTo>
                  <a:lnTo>
                    <a:pt x="39" y="4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7" name="Freeform 603"/>
            <p:cNvSpPr>
              <a:spLocks/>
            </p:cNvSpPr>
            <p:nvPr/>
          </p:nvSpPr>
          <p:spPr bwMode="auto">
            <a:xfrm>
              <a:off x="5316" y="3709"/>
              <a:ext cx="20" cy="12"/>
            </a:xfrm>
            <a:custGeom>
              <a:avLst/>
              <a:gdLst>
                <a:gd name="T0" fmla="*/ 0 w 39"/>
                <a:gd name="T1" fmla="*/ 1 h 24"/>
                <a:gd name="T2" fmla="*/ 0 w 39"/>
                <a:gd name="T3" fmla="*/ 1 h 24"/>
                <a:gd name="T4" fmla="*/ 0 w 39"/>
                <a:gd name="T5" fmla="*/ 1 h 24"/>
                <a:gd name="T6" fmla="*/ 1 w 39"/>
                <a:gd name="T7" fmla="*/ 1 h 24"/>
                <a:gd name="T8" fmla="*/ 1 w 39"/>
                <a:gd name="T9" fmla="*/ 1 h 24"/>
                <a:gd name="T10" fmla="*/ 2 w 39"/>
                <a:gd name="T11" fmla="*/ 0 h 24"/>
                <a:gd name="T12" fmla="*/ 3 w 39"/>
                <a:gd name="T13" fmla="*/ 1 h 24"/>
                <a:gd name="T14" fmla="*/ 3 w 39"/>
                <a:gd name="T15" fmla="*/ 1 h 24"/>
                <a:gd name="T16" fmla="*/ 3 w 39"/>
                <a:gd name="T17" fmla="*/ 1 h 24"/>
                <a:gd name="T18" fmla="*/ 3 w 39"/>
                <a:gd name="T19" fmla="*/ 1 h 24"/>
                <a:gd name="T20" fmla="*/ 3 w 39"/>
                <a:gd name="T21" fmla="*/ 2 h 24"/>
                <a:gd name="T22" fmla="*/ 2 w 39"/>
                <a:gd name="T23" fmla="*/ 2 h 24"/>
                <a:gd name="T24" fmla="*/ 2 w 39"/>
                <a:gd name="T25" fmla="*/ 2 h 24"/>
                <a:gd name="T26" fmla="*/ 2 w 39"/>
                <a:gd name="T27" fmla="*/ 2 h 24"/>
                <a:gd name="T28" fmla="*/ 1 w 39"/>
                <a:gd name="T29" fmla="*/ 2 h 24"/>
                <a:gd name="T30" fmla="*/ 1 w 39"/>
                <a:gd name="T31" fmla="*/ 2 h 24"/>
                <a:gd name="T32" fmla="*/ 0 w 39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24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5" y="4"/>
                  </a:lnTo>
                  <a:lnTo>
                    <a:pt x="15" y="1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7" y="5"/>
                  </a:lnTo>
                  <a:lnTo>
                    <a:pt x="39" y="8"/>
                  </a:lnTo>
                  <a:lnTo>
                    <a:pt x="39" y="12"/>
                  </a:lnTo>
                  <a:lnTo>
                    <a:pt x="37" y="18"/>
                  </a:lnTo>
                  <a:lnTo>
                    <a:pt x="32" y="22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1" y="22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8" name="Freeform 604"/>
            <p:cNvSpPr>
              <a:spLocks/>
            </p:cNvSpPr>
            <p:nvPr/>
          </p:nvSpPr>
          <p:spPr bwMode="auto">
            <a:xfrm>
              <a:off x="5353" y="3728"/>
              <a:ext cx="17" cy="13"/>
            </a:xfrm>
            <a:custGeom>
              <a:avLst/>
              <a:gdLst>
                <a:gd name="T0" fmla="*/ 0 w 36"/>
                <a:gd name="T1" fmla="*/ 1 h 27"/>
                <a:gd name="T2" fmla="*/ 0 w 36"/>
                <a:gd name="T3" fmla="*/ 1 h 27"/>
                <a:gd name="T4" fmla="*/ 0 w 36"/>
                <a:gd name="T5" fmla="*/ 1 h 27"/>
                <a:gd name="T6" fmla="*/ 0 w 36"/>
                <a:gd name="T7" fmla="*/ 1 h 27"/>
                <a:gd name="T8" fmla="*/ 0 w 36"/>
                <a:gd name="T9" fmla="*/ 0 h 27"/>
                <a:gd name="T10" fmla="*/ 0 w 36"/>
                <a:gd name="T11" fmla="*/ 0 h 27"/>
                <a:gd name="T12" fmla="*/ 0 w 36"/>
                <a:gd name="T13" fmla="*/ 0 h 27"/>
                <a:gd name="T14" fmla="*/ 1 w 36"/>
                <a:gd name="T15" fmla="*/ 0 h 27"/>
                <a:gd name="T16" fmla="*/ 1 w 36"/>
                <a:gd name="T17" fmla="*/ 0 h 27"/>
                <a:gd name="T18" fmla="*/ 1 w 36"/>
                <a:gd name="T19" fmla="*/ 0 h 27"/>
                <a:gd name="T20" fmla="*/ 1 w 36"/>
                <a:gd name="T21" fmla="*/ 0 h 27"/>
                <a:gd name="T22" fmla="*/ 2 w 36"/>
                <a:gd name="T23" fmla="*/ 0 h 27"/>
                <a:gd name="T24" fmla="*/ 2 w 36"/>
                <a:gd name="T25" fmla="*/ 0 h 27"/>
                <a:gd name="T26" fmla="*/ 2 w 36"/>
                <a:gd name="T27" fmla="*/ 1 h 27"/>
                <a:gd name="T28" fmla="*/ 1 w 36"/>
                <a:gd name="T29" fmla="*/ 1 h 27"/>
                <a:gd name="T30" fmla="*/ 1 w 36"/>
                <a:gd name="T31" fmla="*/ 1 h 27"/>
                <a:gd name="T32" fmla="*/ 0 w 36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27">
                  <a:moveTo>
                    <a:pt x="11" y="27"/>
                  </a:moveTo>
                  <a:lnTo>
                    <a:pt x="4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4" y="8"/>
                  </a:lnTo>
                  <a:lnTo>
                    <a:pt x="9" y="4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32" y="5"/>
                  </a:lnTo>
                  <a:lnTo>
                    <a:pt x="34" y="10"/>
                  </a:lnTo>
                  <a:lnTo>
                    <a:pt x="36" y="14"/>
                  </a:lnTo>
                  <a:lnTo>
                    <a:pt x="34" y="19"/>
                  </a:lnTo>
                  <a:lnTo>
                    <a:pt x="28" y="23"/>
                  </a:lnTo>
                  <a:lnTo>
                    <a:pt x="21" y="26"/>
                  </a:lnTo>
                  <a:lnTo>
                    <a:pt x="11" y="27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89" name="Freeform 605"/>
            <p:cNvSpPr>
              <a:spLocks/>
            </p:cNvSpPr>
            <p:nvPr/>
          </p:nvSpPr>
          <p:spPr bwMode="auto">
            <a:xfrm>
              <a:off x="5385" y="3715"/>
              <a:ext cx="20" cy="15"/>
            </a:xfrm>
            <a:custGeom>
              <a:avLst/>
              <a:gdLst>
                <a:gd name="T0" fmla="*/ 0 w 42"/>
                <a:gd name="T1" fmla="*/ 1 h 31"/>
                <a:gd name="T2" fmla="*/ 0 w 42"/>
                <a:gd name="T3" fmla="*/ 0 h 31"/>
                <a:gd name="T4" fmla="*/ 0 w 42"/>
                <a:gd name="T5" fmla="*/ 0 h 31"/>
                <a:gd name="T6" fmla="*/ 1 w 42"/>
                <a:gd name="T7" fmla="*/ 0 h 31"/>
                <a:gd name="T8" fmla="*/ 1 w 42"/>
                <a:gd name="T9" fmla="*/ 0 h 31"/>
                <a:gd name="T10" fmla="*/ 2 w 42"/>
                <a:gd name="T11" fmla="*/ 0 h 31"/>
                <a:gd name="T12" fmla="*/ 2 w 42"/>
                <a:gd name="T13" fmla="*/ 0 h 31"/>
                <a:gd name="T14" fmla="*/ 2 w 42"/>
                <a:gd name="T15" fmla="*/ 0 h 31"/>
                <a:gd name="T16" fmla="*/ 2 w 42"/>
                <a:gd name="T17" fmla="*/ 1 h 31"/>
                <a:gd name="T18" fmla="*/ 2 w 42"/>
                <a:gd name="T19" fmla="*/ 1 h 31"/>
                <a:gd name="T20" fmla="*/ 1 w 42"/>
                <a:gd name="T21" fmla="*/ 1 h 31"/>
                <a:gd name="T22" fmla="*/ 1 w 42"/>
                <a:gd name="T23" fmla="*/ 1 h 31"/>
                <a:gd name="T24" fmla="*/ 0 w 42"/>
                <a:gd name="T25" fmla="*/ 1 h 31"/>
                <a:gd name="T26" fmla="*/ 0 w 42"/>
                <a:gd name="T27" fmla="*/ 1 h 31"/>
                <a:gd name="T28" fmla="*/ 0 w 42"/>
                <a:gd name="T29" fmla="*/ 1 h 31"/>
                <a:gd name="T30" fmla="*/ 0 w 42"/>
                <a:gd name="T31" fmla="*/ 1 h 31"/>
                <a:gd name="T32" fmla="*/ 0 w 42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1">
                  <a:moveTo>
                    <a:pt x="2" y="16"/>
                  </a:moveTo>
                  <a:lnTo>
                    <a:pt x="6" y="11"/>
                  </a:lnTo>
                  <a:lnTo>
                    <a:pt x="10" y="6"/>
                  </a:lnTo>
                  <a:lnTo>
                    <a:pt x="17" y="1"/>
                  </a:lnTo>
                  <a:lnTo>
                    <a:pt x="27" y="0"/>
                  </a:lnTo>
                  <a:lnTo>
                    <a:pt x="36" y="1"/>
                  </a:lnTo>
                  <a:lnTo>
                    <a:pt x="40" y="5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38" y="21"/>
                  </a:lnTo>
                  <a:lnTo>
                    <a:pt x="30" y="26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8" y="30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0" name="Freeform 606"/>
            <p:cNvSpPr>
              <a:spLocks/>
            </p:cNvSpPr>
            <p:nvPr/>
          </p:nvSpPr>
          <p:spPr bwMode="auto">
            <a:xfrm>
              <a:off x="5411" y="3718"/>
              <a:ext cx="22" cy="12"/>
            </a:xfrm>
            <a:custGeom>
              <a:avLst/>
              <a:gdLst>
                <a:gd name="T0" fmla="*/ 3 w 43"/>
                <a:gd name="T1" fmla="*/ 0 h 25"/>
                <a:gd name="T2" fmla="*/ 3 w 43"/>
                <a:gd name="T3" fmla="*/ 0 h 25"/>
                <a:gd name="T4" fmla="*/ 3 w 43"/>
                <a:gd name="T5" fmla="*/ 0 h 25"/>
                <a:gd name="T6" fmla="*/ 3 w 43"/>
                <a:gd name="T7" fmla="*/ 0 h 25"/>
                <a:gd name="T8" fmla="*/ 3 w 43"/>
                <a:gd name="T9" fmla="*/ 1 h 25"/>
                <a:gd name="T10" fmla="*/ 3 w 43"/>
                <a:gd name="T11" fmla="*/ 1 h 25"/>
                <a:gd name="T12" fmla="*/ 2 w 43"/>
                <a:gd name="T13" fmla="*/ 1 h 25"/>
                <a:gd name="T14" fmla="*/ 2 w 43"/>
                <a:gd name="T15" fmla="*/ 1 h 25"/>
                <a:gd name="T16" fmla="*/ 1 w 43"/>
                <a:gd name="T17" fmla="*/ 1 h 25"/>
                <a:gd name="T18" fmla="*/ 1 w 43"/>
                <a:gd name="T19" fmla="*/ 1 h 25"/>
                <a:gd name="T20" fmla="*/ 1 w 43"/>
                <a:gd name="T21" fmla="*/ 1 h 25"/>
                <a:gd name="T22" fmla="*/ 0 w 43"/>
                <a:gd name="T23" fmla="*/ 0 h 25"/>
                <a:gd name="T24" fmla="*/ 1 w 43"/>
                <a:gd name="T25" fmla="*/ 0 h 25"/>
                <a:gd name="T26" fmla="*/ 1 w 43"/>
                <a:gd name="T27" fmla="*/ 0 h 25"/>
                <a:gd name="T28" fmla="*/ 1 w 43"/>
                <a:gd name="T29" fmla="*/ 0 h 25"/>
                <a:gd name="T30" fmla="*/ 2 w 43"/>
                <a:gd name="T31" fmla="*/ 0 h 25"/>
                <a:gd name="T32" fmla="*/ 3 w 43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25">
                  <a:moveTo>
                    <a:pt x="36" y="2"/>
                  </a:moveTo>
                  <a:lnTo>
                    <a:pt x="40" y="5"/>
                  </a:lnTo>
                  <a:lnTo>
                    <a:pt x="43" y="8"/>
                  </a:lnTo>
                  <a:lnTo>
                    <a:pt x="43" y="13"/>
                  </a:lnTo>
                  <a:lnTo>
                    <a:pt x="41" y="17"/>
                  </a:lnTo>
                  <a:lnTo>
                    <a:pt x="36" y="20"/>
                  </a:lnTo>
                  <a:lnTo>
                    <a:pt x="28" y="24"/>
                  </a:lnTo>
                  <a:lnTo>
                    <a:pt x="21" y="25"/>
                  </a:lnTo>
                  <a:lnTo>
                    <a:pt x="15" y="25"/>
                  </a:lnTo>
                  <a:lnTo>
                    <a:pt x="9" y="23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7" y="5"/>
                  </a:lnTo>
                  <a:lnTo>
                    <a:pt x="13" y="2"/>
                  </a:lnTo>
                  <a:lnTo>
                    <a:pt x="23" y="0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1" name="Freeform 607"/>
            <p:cNvSpPr>
              <a:spLocks/>
            </p:cNvSpPr>
            <p:nvPr/>
          </p:nvSpPr>
          <p:spPr bwMode="auto">
            <a:xfrm>
              <a:off x="5173" y="3736"/>
              <a:ext cx="177" cy="69"/>
            </a:xfrm>
            <a:custGeom>
              <a:avLst/>
              <a:gdLst>
                <a:gd name="T0" fmla="*/ 22 w 352"/>
                <a:gd name="T1" fmla="*/ 0 h 139"/>
                <a:gd name="T2" fmla="*/ 22 w 352"/>
                <a:gd name="T3" fmla="*/ 0 h 139"/>
                <a:gd name="T4" fmla="*/ 21 w 352"/>
                <a:gd name="T5" fmla="*/ 0 h 139"/>
                <a:gd name="T6" fmla="*/ 21 w 352"/>
                <a:gd name="T7" fmla="*/ 0 h 139"/>
                <a:gd name="T8" fmla="*/ 18 w 352"/>
                <a:gd name="T9" fmla="*/ 0 h 139"/>
                <a:gd name="T10" fmla="*/ 14 w 352"/>
                <a:gd name="T11" fmla="*/ 0 h 139"/>
                <a:gd name="T12" fmla="*/ 10 w 352"/>
                <a:gd name="T13" fmla="*/ 0 h 139"/>
                <a:gd name="T14" fmla="*/ 9 w 352"/>
                <a:gd name="T15" fmla="*/ 0 h 139"/>
                <a:gd name="T16" fmla="*/ 12 w 352"/>
                <a:gd name="T17" fmla="*/ 0 h 139"/>
                <a:gd name="T18" fmla="*/ 16 w 352"/>
                <a:gd name="T19" fmla="*/ 0 h 139"/>
                <a:gd name="T20" fmla="*/ 19 w 352"/>
                <a:gd name="T21" fmla="*/ 1 h 139"/>
                <a:gd name="T22" fmla="*/ 19 w 352"/>
                <a:gd name="T23" fmla="*/ 1 h 139"/>
                <a:gd name="T24" fmla="*/ 17 w 352"/>
                <a:gd name="T25" fmla="*/ 2 h 139"/>
                <a:gd name="T26" fmla="*/ 15 w 352"/>
                <a:gd name="T27" fmla="*/ 2 h 139"/>
                <a:gd name="T28" fmla="*/ 12 w 352"/>
                <a:gd name="T29" fmla="*/ 2 h 139"/>
                <a:gd name="T30" fmla="*/ 8 w 352"/>
                <a:gd name="T31" fmla="*/ 1 h 139"/>
                <a:gd name="T32" fmla="*/ 6 w 352"/>
                <a:gd name="T33" fmla="*/ 2 h 139"/>
                <a:gd name="T34" fmla="*/ 7 w 352"/>
                <a:gd name="T35" fmla="*/ 2 h 139"/>
                <a:gd name="T36" fmla="*/ 9 w 352"/>
                <a:gd name="T37" fmla="*/ 2 h 139"/>
                <a:gd name="T38" fmla="*/ 11 w 352"/>
                <a:gd name="T39" fmla="*/ 2 h 139"/>
                <a:gd name="T40" fmla="*/ 14 w 352"/>
                <a:gd name="T41" fmla="*/ 2 h 139"/>
                <a:gd name="T42" fmla="*/ 15 w 352"/>
                <a:gd name="T43" fmla="*/ 3 h 139"/>
                <a:gd name="T44" fmla="*/ 13 w 352"/>
                <a:gd name="T45" fmla="*/ 3 h 139"/>
                <a:gd name="T46" fmla="*/ 11 w 352"/>
                <a:gd name="T47" fmla="*/ 4 h 139"/>
                <a:gd name="T48" fmla="*/ 10 w 352"/>
                <a:gd name="T49" fmla="*/ 4 h 139"/>
                <a:gd name="T50" fmla="*/ 9 w 352"/>
                <a:gd name="T51" fmla="*/ 4 h 139"/>
                <a:gd name="T52" fmla="*/ 7 w 352"/>
                <a:gd name="T53" fmla="*/ 3 h 139"/>
                <a:gd name="T54" fmla="*/ 5 w 352"/>
                <a:gd name="T55" fmla="*/ 3 h 139"/>
                <a:gd name="T56" fmla="*/ 7 w 352"/>
                <a:gd name="T57" fmla="*/ 4 h 139"/>
                <a:gd name="T58" fmla="*/ 8 w 352"/>
                <a:gd name="T59" fmla="*/ 4 h 139"/>
                <a:gd name="T60" fmla="*/ 5 w 352"/>
                <a:gd name="T61" fmla="*/ 5 h 139"/>
                <a:gd name="T62" fmla="*/ 1 w 352"/>
                <a:gd name="T63" fmla="*/ 5 h 139"/>
                <a:gd name="T64" fmla="*/ 0 w 352"/>
                <a:gd name="T65" fmla="*/ 6 h 139"/>
                <a:gd name="T66" fmla="*/ 2 w 352"/>
                <a:gd name="T67" fmla="*/ 6 h 139"/>
                <a:gd name="T68" fmla="*/ 6 w 352"/>
                <a:gd name="T69" fmla="*/ 5 h 139"/>
                <a:gd name="T70" fmla="*/ 9 w 352"/>
                <a:gd name="T71" fmla="*/ 5 h 139"/>
                <a:gd name="T72" fmla="*/ 9 w 352"/>
                <a:gd name="T73" fmla="*/ 6 h 139"/>
                <a:gd name="T74" fmla="*/ 8 w 352"/>
                <a:gd name="T75" fmla="*/ 8 h 139"/>
                <a:gd name="T76" fmla="*/ 9 w 352"/>
                <a:gd name="T77" fmla="*/ 8 h 139"/>
                <a:gd name="T78" fmla="*/ 11 w 352"/>
                <a:gd name="T79" fmla="*/ 5 h 139"/>
                <a:gd name="T80" fmla="*/ 13 w 352"/>
                <a:gd name="T81" fmla="*/ 4 h 139"/>
                <a:gd name="T82" fmla="*/ 15 w 352"/>
                <a:gd name="T83" fmla="*/ 4 h 139"/>
                <a:gd name="T84" fmla="*/ 16 w 352"/>
                <a:gd name="T85" fmla="*/ 3 h 139"/>
                <a:gd name="T86" fmla="*/ 16 w 352"/>
                <a:gd name="T87" fmla="*/ 6 h 139"/>
                <a:gd name="T88" fmla="*/ 15 w 352"/>
                <a:gd name="T89" fmla="*/ 8 h 139"/>
                <a:gd name="T90" fmla="*/ 16 w 352"/>
                <a:gd name="T91" fmla="*/ 6 h 139"/>
                <a:gd name="T92" fmla="*/ 18 w 352"/>
                <a:gd name="T93" fmla="*/ 3 h 139"/>
                <a:gd name="T94" fmla="*/ 20 w 352"/>
                <a:gd name="T95" fmla="*/ 2 h 139"/>
                <a:gd name="T96" fmla="*/ 21 w 352"/>
                <a:gd name="T97" fmla="*/ 1 h 139"/>
                <a:gd name="T98" fmla="*/ 21 w 352"/>
                <a:gd name="T99" fmla="*/ 3 h 139"/>
                <a:gd name="T100" fmla="*/ 20 w 352"/>
                <a:gd name="T101" fmla="*/ 6 h 139"/>
                <a:gd name="T102" fmla="*/ 22 w 352"/>
                <a:gd name="T103" fmla="*/ 2 h 1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52" h="139">
                  <a:moveTo>
                    <a:pt x="352" y="15"/>
                  </a:moveTo>
                  <a:lnTo>
                    <a:pt x="350" y="15"/>
                  </a:lnTo>
                  <a:lnTo>
                    <a:pt x="347" y="14"/>
                  </a:lnTo>
                  <a:lnTo>
                    <a:pt x="345" y="13"/>
                  </a:lnTo>
                  <a:lnTo>
                    <a:pt x="341" y="12"/>
                  </a:lnTo>
                  <a:lnTo>
                    <a:pt x="339" y="9"/>
                  </a:lnTo>
                  <a:lnTo>
                    <a:pt x="337" y="8"/>
                  </a:lnTo>
                  <a:lnTo>
                    <a:pt x="335" y="6"/>
                  </a:lnTo>
                  <a:lnTo>
                    <a:pt x="335" y="4"/>
                  </a:lnTo>
                  <a:lnTo>
                    <a:pt x="330" y="8"/>
                  </a:lnTo>
                  <a:lnTo>
                    <a:pt x="324" y="12"/>
                  </a:lnTo>
                  <a:lnTo>
                    <a:pt x="320" y="15"/>
                  </a:lnTo>
                  <a:lnTo>
                    <a:pt x="317" y="17"/>
                  </a:lnTo>
                  <a:lnTo>
                    <a:pt x="303" y="14"/>
                  </a:lnTo>
                  <a:lnTo>
                    <a:pt x="283" y="10"/>
                  </a:lnTo>
                  <a:lnTo>
                    <a:pt x="260" y="6"/>
                  </a:lnTo>
                  <a:lnTo>
                    <a:pt x="235" y="4"/>
                  </a:lnTo>
                  <a:lnTo>
                    <a:pt x="209" y="1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53" y="1"/>
                  </a:lnTo>
                  <a:lnTo>
                    <a:pt x="137" y="4"/>
                  </a:lnTo>
                  <a:lnTo>
                    <a:pt x="136" y="5"/>
                  </a:lnTo>
                  <a:lnTo>
                    <a:pt x="141" y="5"/>
                  </a:lnTo>
                  <a:lnTo>
                    <a:pt x="153" y="4"/>
                  </a:lnTo>
                  <a:lnTo>
                    <a:pt x="171" y="4"/>
                  </a:lnTo>
                  <a:lnTo>
                    <a:pt x="190" y="4"/>
                  </a:lnTo>
                  <a:lnTo>
                    <a:pt x="213" y="6"/>
                  </a:lnTo>
                  <a:lnTo>
                    <a:pt x="234" y="9"/>
                  </a:lnTo>
                  <a:lnTo>
                    <a:pt x="254" y="13"/>
                  </a:lnTo>
                  <a:lnTo>
                    <a:pt x="271" y="16"/>
                  </a:lnTo>
                  <a:lnTo>
                    <a:pt x="286" y="20"/>
                  </a:lnTo>
                  <a:lnTo>
                    <a:pt x="298" y="25"/>
                  </a:lnTo>
                  <a:lnTo>
                    <a:pt x="301" y="28"/>
                  </a:lnTo>
                  <a:lnTo>
                    <a:pt x="300" y="29"/>
                  </a:lnTo>
                  <a:lnTo>
                    <a:pt x="292" y="30"/>
                  </a:lnTo>
                  <a:lnTo>
                    <a:pt x="285" y="32"/>
                  </a:lnTo>
                  <a:lnTo>
                    <a:pt x="275" y="36"/>
                  </a:lnTo>
                  <a:lnTo>
                    <a:pt x="264" y="39"/>
                  </a:lnTo>
                  <a:lnTo>
                    <a:pt x="254" y="42"/>
                  </a:lnTo>
                  <a:lnTo>
                    <a:pt x="247" y="45"/>
                  </a:lnTo>
                  <a:lnTo>
                    <a:pt x="235" y="42"/>
                  </a:lnTo>
                  <a:lnTo>
                    <a:pt x="219" y="40"/>
                  </a:lnTo>
                  <a:lnTo>
                    <a:pt x="200" y="37"/>
                  </a:lnTo>
                  <a:lnTo>
                    <a:pt x="179" y="33"/>
                  </a:lnTo>
                  <a:lnTo>
                    <a:pt x="156" y="31"/>
                  </a:lnTo>
                  <a:lnTo>
                    <a:pt x="136" y="30"/>
                  </a:lnTo>
                  <a:lnTo>
                    <a:pt x="119" y="30"/>
                  </a:lnTo>
                  <a:lnTo>
                    <a:pt x="103" y="32"/>
                  </a:lnTo>
                  <a:lnTo>
                    <a:pt x="94" y="36"/>
                  </a:lnTo>
                  <a:lnTo>
                    <a:pt x="88" y="38"/>
                  </a:lnTo>
                  <a:lnTo>
                    <a:pt x="90" y="39"/>
                  </a:lnTo>
                  <a:lnTo>
                    <a:pt x="102" y="38"/>
                  </a:lnTo>
                  <a:lnTo>
                    <a:pt x="109" y="37"/>
                  </a:lnTo>
                  <a:lnTo>
                    <a:pt x="119" y="37"/>
                  </a:lnTo>
                  <a:lnTo>
                    <a:pt x="130" y="37"/>
                  </a:lnTo>
                  <a:lnTo>
                    <a:pt x="139" y="38"/>
                  </a:lnTo>
                  <a:lnTo>
                    <a:pt x="151" y="38"/>
                  </a:lnTo>
                  <a:lnTo>
                    <a:pt x="162" y="39"/>
                  </a:lnTo>
                  <a:lnTo>
                    <a:pt x="173" y="41"/>
                  </a:lnTo>
                  <a:lnTo>
                    <a:pt x="183" y="42"/>
                  </a:lnTo>
                  <a:lnTo>
                    <a:pt x="202" y="45"/>
                  </a:lnTo>
                  <a:lnTo>
                    <a:pt x="217" y="47"/>
                  </a:lnTo>
                  <a:lnTo>
                    <a:pt x="226" y="50"/>
                  </a:lnTo>
                  <a:lnTo>
                    <a:pt x="234" y="52"/>
                  </a:lnTo>
                  <a:lnTo>
                    <a:pt x="228" y="54"/>
                  </a:lnTo>
                  <a:lnTo>
                    <a:pt x="220" y="56"/>
                  </a:lnTo>
                  <a:lnTo>
                    <a:pt x="211" y="58"/>
                  </a:lnTo>
                  <a:lnTo>
                    <a:pt x="202" y="61"/>
                  </a:lnTo>
                  <a:lnTo>
                    <a:pt x="192" y="63"/>
                  </a:lnTo>
                  <a:lnTo>
                    <a:pt x="183" y="64"/>
                  </a:lnTo>
                  <a:lnTo>
                    <a:pt x="175" y="66"/>
                  </a:lnTo>
                  <a:lnTo>
                    <a:pt x="169" y="67"/>
                  </a:lnTo>
                  <a:lnTo>
                    <a:pt x="164" y="68"/>
                  </a:lnTo>
                  <a:lnTo>
                    <a:pt x="156" y="68"/>
                  </a:lnTo>
                  <a:lnTo>
                    <a:pt x="147" y="67"/>
                  </a:lnTo>
                  <a:lnTo>
                    <a:pt x="139" y="66"/>
                  </a:lnTo>
                  <a:lnTo>
                    <a:pt x="130" y="64"/>
                  </a:lnTo>
                  <a:lnTo>
                    <a:pt x="120" y="62"/>
                  </a:lnTo>
                  <a:lnTo>
                    <a:pt x="111" y="61"/>
                  </a:lnTo>
                  <a:lnTo>
                    <a:pt x="103" y="58"/>
                  </a:lnTo>
                  <a:lnTo>
                    <a:pt x="90" y="56"/>
                  </a:lnTo>
                  <a:lnTo>
                    <a:pt x="77" y="56"/>
                  </a:lnTo>
                  <a:lnTo>
                    <a:pt x="71" y="58"/>
                  </a:lnTo>
                  <a:lnTo>
                    <a:pt x="77" y="61"/>
                  </a:lnTo>
                  <a:lnTo>
                    <a:pt x="92" y="64"/>
                  </a:lnTo>
                  <a:lnTo>
                    <a:pt x="109" y="67"/>
                  </a:lnTo>
                  <a:lnTo>
                    <a:pt x="122" y="70"/>
                  </a:lnTo>
                  <a:lnTo>
                    <a:pt x="132" y="74"/>
                  </a:lnTo>
                  <a:lnTo>
                    <a:pt x="120" y="76"/>
                  </a:lnTo>
                  <a:lnTo>
                    <a:pt x="105" y="79"/>
                  </a:lnTo>
                  <a:lnTo>
                    <a:pt x="87" y="82"/>
                  </a:lnTo>
                  <a:lnTo>
                    <a:pt x="68" y="86"/>
                  </a:lnTo>
                  <a:lnTo>
                    <a:pt x="47" y="89"/>
                  </a:lnTo>
                  <a:lnTo>
                    <a:pt x="30" y="92"/>
                  </a:lnTo>
                  <a:lnTo>
                    <a:pt x="15" y="94"/>
                  </a:lnTo>
                  <a:lnTo>
                    <a:pt x="7" y="95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17" y="99"/>
                  </a:lnTo>
                  <a:lnTo>
                    <a:pt x="30" y="99"/>
                  </a:lnTo>
                  <a:lnTo>
                    <a:pt x="47" y="96"/>
                  </a:lnTo>
                  <a:lnTo>
                    <a:pt x="66" y="95"/>
                  </a:lnTo>
                  <a:lnTo>
                    <a:pt x="87" y="93"/>
                  </a:lnTo>
                  <a:lnTo>
                    <a:pt x="105" y="90"/>
                  </a:lnTo>
                  <a:lnTo>
                    <a:pt x="124" y="87"/>
                  </a:lnTo>
                  <a:lnTo>
                    <a:pt x="139" y="84"/>
                  </a:lnTo>
                  <a:lnTo>
                    <a:pt x="149" y="81"/>
                  </a:lnTo>
                  <a:lnTo>
                    <a:pt x="147" y="93"/>
                  </a:lnTo>
                  <a:lnTo>
                    <a:pt x="139" y="108"/>
                  </a:lnTo>
                  <a:lnTo>
                    <a:pt x="132" y="124"/>
                  </a:lnTo>
                  <a:lnTo>
                    <a:pt x="122" y="133"/>
                  </a:lnTo>
                  <a:lnTo>
                    <a:pt x="117" y="138"/>
                  </a:lnTo>
                  <a:lnTo>
                    <a:pt x="119" y="139"/>
                  </a:lnTo>
                  <a:lnTo>
                    <a:pt x="124" y="138"/>
                  </a:lnTo>
                  <a:lnTo>
                    <a:pt x="130" y="134"/>
                  </a:lnTo>
                  <a:lnTo>
                    <a:pt x="141" y="125"/>
                  </a:lnTo>
                  <a:lnTo>
                    <a:pt x="154" y="109"/>
                  </a:lnTo>
                  <a:lnTo>
                    <a:pt x="168" y="93"/>
                  </a:lnTo>
                  <a:lnTo>
                    <a:pt x="173" y="81"/>
                  </a:lnTo>
                  <a:lnTo>
                    <a:pt x="181" y="80"/>
                  </a:lnTo>
                  <a:lnTo>
                    <a:pt x="192" y="77"/>
                  </a:lnTo>
                  <a:lnTo>
                    <a:pt x="203" y="75"/>
                  </a:lnTo>
                  <a:lnTo>
                    <a:pt x="215" y="71"/>
                  </a:lnTo>
                  <a:lnTo>
                    <a:pt x="226" y="69"/>
                  </a:lnTo>
                  <a:lnTo>
                    <a:pt x="237" y="66"/>
                  </a:lnTo>
                  <a:lnTo>
                    <a:pt x="247" y="64"/>
                  </a:lnTo>
                  <a:lnTo>
                    <a:pt x="252" y="63"/>
                  </a:lnTo>
                  <a:lnTo>
                    <a:pt x="252" y="75"/>
                  </a:lnTo>
                  <a:lnTo>
                    <a:pt x="249" y="91"/>
                  </a:lnTo>
                  <a:lnTo>
                    <a:pt x="243" y="108"/>
                  </a:lnTo>
                  <a:lnTo>
                    <a:pt x="237" y="120"/>
                  </a:lnTo>
                  <a:lnTo>
                    <a:pt x="234" y="126"/>
                  </a:lnTo>
                  <a:lnTo>
                    <a:pt x="235" y="128"/>
                  </a:lnTo>
                  <a:lnTo>
                    <a:pt x="239" y="127"/>
                  </a:lnTo>
                  <a:lnTo>
                    <a:pt x="245" y="120"/>
                  </a:lnTo>
                  <a:lnTo>
                    <a:pt x="254" y="108"/>
                  </a:lnTo>
                  <a:lnTo>
                    <a:pt x="266" y="92"/>
                  </a:lnTo>
                  <a:lnTo>
                    <a:pt x="273" y="74"/>
                  </a:lnTo>
                  <a:lnTo>
                    <a:pt x="273" y="57"/>
                  </a:lnTo>
                  <a:lnTo>
                    <a:pt x="288" y="51"/>
                  </a:lnTo>
                  <a:lnTo>
                    <a:pt x="300" y="43"/>
                  </a:lnTo>
                  <a:lnTo>
                    <a:pt x="309" y="38"/>
                  </a:lnTo>
                  <a:lnTo>
                    <a:pt x="317" y="33"/>
                  </a:lnTo>
                  <a:lnTo>
                    <a:pt x="320" y="31"/>
                  </a:lnTo>
                  <a:lnTo>
                    <a:pt x="326" y="30"/>
                  </a:lnTo>
                  <a:lnTo>
                    <a:pt x="328" y="32"/>
                  </a:lnTo>
                  <a:lnTo>
                    <a:pt x="328" y="38"/>
                  </a:lnTo>
                  <a:lnTo>
                    <a:pt x="326" y="50"/>
                  </a:lnTo>
                  <a:lnTo>
                    <a:pt x="324" y="67"/>
                  </a:lnTo>
                  <a:lnTo>
                    <a:pt x="322" y="86"/>
                  </a:lnTo>
                  <a:lnTo>
                    <a:pt x="318" y="97"/>
                  </a:lnTo>
                  <a:lnTo>
                    <a:pt x="332" y="82"/>
                  </a:lnTo>
                  <a:lnTo>
                    <a:pt x="341" y="59"/>
                  </a:lnTo>
                  <a:lnTo>
                    <a:pt x="349" y="34"/>
                  </a:lnTo>
                  <a:lnTo>
                    <a:pt x="352" y="15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2" name="Freeform 608"/>
            <p:cNvSpPr>
              <a:spLocks/>
            </p:cNvSpPr>
            <p:nvPr/>
          </p:nvSpPr>
          <p:spPr bwMode="auto">
            <a:xfrm>
              <a:off x="5186" y="3611"/>
              <a:ext cx="141" cy="78"/>
            </a:xfrm>
            <a:custGeom>
              <a:avLst/>
              <a:gdLst>
                <a:gd name="T0" fmla="*/ 17 w 283"/>
                <a:gd name="T1" fmla="*/ 10 h 155"/>
                <a:gd name="T2" fmla="*/ 17 w 283"/>
                <a:gd name="T3" fmla="*/ 10 h 155"/>
                <a:gd name="T4" fmla="*/ 17 w 283"/>
                <a:gd name="T5" fmla="*/ 9 h 155"/>
                <a:gd name="T6" fmla="*/ 15 w 283"/>
                <a:gd name="T7" fmla="*/ 8 h 155"/>
                <a:gd name="T8" fmla="*/ 15 w 283"/>
                <a:gd name="T9" fmla="*/ 7 h 155"/>
                <a:gd name="T10" fmla="*/ 15 w 283"/>
                <a:gd name="T11" fmla="*/ 5 h 155"/>
                <a:gd name="T12" fmla="*/ 14 w 283"/>
                <a:gd name="T13" fmla="*/ 4 h 155"/>
                <a:gd name="T14" fmla="*/ 13 w 283"/>
                <a:gd name="T15" fmla="*/ 4 h 155"/>
                <a:gd name="T16" fmla="*/ 14 w 283"/>
                <a:gd name="T17" fmla="*/ 5 h 155"/>
                <a:gd name="T18" fmla="*/ 14 w 283"/>
                <a:gd name="T19" fmla="*/ 7 h 155"/>
                <a:gd name="T20" fmla="*/ 13 w 283"/>
                <a:gd name="T21" fmla="*/ 7 h 155"/>
                <a:gd name="T22" fmla="*/ 12 w 283"/>
                <a:gd name="T23" fmla="*/ 7 h 155"/>
                <a:gd name="T24" fmla="*/ 11 w 283"/>
                <a:gd name="T25" fmla="*/ 7 h 155"/>
                <a:gd name="T26" fmla="*/ 11 w 283"/>
                <a:gd name="T27" fmla="*/ 6 h 155"/>
                <a:gd name="T28" fmla="*/ 10 w 283"/>
                <a:gd name="T29" fmla="*/ 5 h 155"/>
                <a:gd name="T30" fmla="*/ 9 w 283"/>
                <a:gd name="T31" fmla="*/ 4 h 155"/>
                <a:gd name="T32" fmla="*/ 9 w 283"/>
                <a:gd name="T33" fmla="*/ 2 h 155"/>
                <a:gd name="T34" fmla="*/ 9 w 283"/>
                <a:gd name="T35" fmla="*/ 1 h 155"/>
                <a:gd name="T36" fmla="*/ 8 w 283"/>
                <a:gd name="T37" fmla="*/ 1 h 155"/>
                <a:gd name="T38" fmla="*/ 8 w 283"/>
                <a:gd name="T39" fmla="*/ 1 h 155"/>
                <a:gd name="T40" fmla="*/ 8 w 283"/>
                <a:gd name="T41" fmla="*/ 2 h 155"/>
                <a:gd name="T42" fmla="*/ 8 w 283"/>
                <a:gd name="T43" fmla="*/ 3 h 155"/>
                <a:gd name="T44" fmla="*/ 8 w 283"/>
                <a:gd name="T45" fmla="*/ 4 h 155"/>
                <a:gd name="T46" fmla="*/ 8 w 283"/>
                <a:gd name="T47" fmla="*/ 5 h 155"/>
                <a:gd name="T48" fmla="*/ 7 w 283"/>
                <a:gd name="T49" fmla="*/ 5 h 155"/>
                <a:gd name="T50" fmla="*/ 5 w 283"/>
                <a:gd name="T51" fmla="*/ 3 h 155"/>
                <a:gd name="T52" fmla="*/ 2 w 283"/>
                <a:gd name="T53" fmla="*/ 2 h 155"/>
                <a:gd name="T54" fmla="*/ 0 w 283"/>
                <a:gd name="T55" fmla="*/ 1 h 155"/>
                <a:gd name="T56" fmla="*/ 0 w 283"/>
                <a:gd name="T57" fmla="*/ 1 h 155"/>
                <a:gd name="T58" fmla="*/ 1 w 283"/>
                <a:gd name="T59" fmla="*/ 2 h 155"/>
                <a:gd name="T60" fmla="*/ 2 w 283"/>
                <a:gd name="T61" fmla="*/ 3 h 155"/>
                <a:gd name="T62" fmla="*/ 3 w 283"/>
                <a:gd name="T63" fmla="*/ 4 h 155"/>
                <a:gd name="T64" fmla="*/ 4 w 283"/>
                <a:gd name="T65" fmla="*/ 4 h 155"/>
                <a:gd name="T66" fmla="*/ 5 w 283"/>
                <a:gd name="T67" fmla="*/ 5 h 155"/>
                <a:gd name="T68" fmla="*/ 6 w 283"/>
                <a:gd name="T69" fmla="*/ 5 h 155"/>
                <a:gd name="T70" fmla="*/ 7 w 283"/>
                <a:gd name="T71" fmla="*/ 6 h 155"/>
                <a:gd name="T72" fmla="*/ 7 w 283"/>
                <a:gd name="T73" fmla="*/ 6 h 155"/>
                <a:gd name="T74" fmla="*/ 6 w 283"/>
                <a:gd name="T75" fmla="*/ 6 h 155"/>
                <a:gd name="T76" fmla="*/ 5 w 283"/>
                <a:gd name="T77" fmla="*/ 6 h 155"/>
                <a:gd name="T78" fmla="*/ 4 w 283"/>
                <a:gd name="T79" fmla="*/ 6 h 155"/>
                <a:gd name="T80" fmla="*/ 3 w 283"/>
                <a:gd name="T81" fmla="*/ 5 h 155"/>
                <a:gd name="T82" fmla="*/ 2 w 283"/>
                <a:gd name="T83" fmla="*/ 5 h 155"/>
                <a:gd name="T84" fmla="*/ 3 w 283"/>
                <a:gd name="T85" fmla="*/ 6 h 155"/>
                <a:gd name="T86" fmla="*/ 5 w 283"/>
                <a:gd name="T87" fmla="*/ 6 h 155"/>
                <a:gd name="T88" fmla="*/ 7 w 283"/>
                <a:gd name="T89" fmla="*/ 7 h 155"/>
                <a:gd name="T90" fmla="*/ 9 w 283"/>
                <a:gd name="T91" fmla="*/ 7 h 155"/>
                <a:gd name="T92" fmla="*/ 10 w 283"/>
                <a:gd name="T93" fmla="*/ 7 h 155"/>
                <a:gd name="T94" fmla="*/ 11 w 283"/>
                <a:gd name="T95" fmla="*/ 7 h 155"/>
                <a:gd name="T96" fmla="*/ 12 w 283"/>
                <a:gd name="T97" fmla="*/ 8 h 155"/>
                <a:gd name="T98" fmla="*/ 13 w 283"/>
                <a:gd name="T99" fmla="*/ 8 h 155"/>
                <a:gd name="T100" fmla="*/ 13 w 283"/>
                <a:gd name="T101" fmla="*/ 9 h 155"/>
                <a:gd name="T102" fmla="*/ 11 w 283"/>
                <a:gd name="T103" fmla="*/ 9 h 155"/>
                <a:gd name="T104" fmla="*/ 10 w 283"/>
                <a:gd name="T105" fmla="*/ 9 h 155"/>
                <a:gd name="T106" fmla="*/ 8 w 283"/>
                <a:gd name="T107" fmla="*/ 9 h 155"/>
                <a:gd name="T108" fmla="*/ 7 w 283"/>
                <a:gd name="T109" fmla="*/ 9 h 155"/>
                <a:gd name="T110" fmla="*/ 7 w 283"/>
                <a:gd name="T111" fmla="*/ 9 h 155"/>
                <a:gd name="T112" fmla="*/ 9 w 283"/>
                <a:gd name="T113" fmla="*/ 9 h 155"/>
                <a:gd name="T114" fmla="*/ 11 w 283"/>
                <a:gd name="T115" fmla="*/ 9 h 155"/>
                <a:gd name="T116" fmla="*/ 13 w 283"/>
                <a:gd name="T117" fmla="*/ 9 h 155"/>
                <a:gd name="T118" fmla="*/ 14 w 283"/>
                <a:gd name="T119" fmla="*/ 9 h 155"/>
                <a:gd name="T120" fmla="*/ 15 w 283"/>
                <a:gd name="T121" fmla="*/ 9 h 155"/>
                <a:gd name="T122" fmla="*/ 16 w 283"/>
                <a:gd name="T123" fmla="*/ 10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3" h="155">
                  <a:moveTo>
                    <a:pt x="274" y="155"/>
                  </a:moveTo>
                  <a:lnTo>
                    <a:pt x="276" y="152"/>
                  </a:lnTo>
                  <a:lnTo>
                    <a:pt x="277" y="150"/>
                  </a:lnTo>
                  <a:lnTo>
                    <a:pt x="281" y="147"/>
                  </a:lnTo>
                  <a:lnTo>
                    <a:pt x="283" y="145"/>
                  </a:lnTo>
                  <a:lnTo>
                    <a:pt x="272" y="139"/>
                  </a:lnTo>
                  <a:lnTo>
                    <a:pt x="261" y="132"/>
                  </a:lnTo>
                  <a:lnTo>
                    <a:pt x="255" y="127"/>
                  </a:lnTo>
                  <a:lnTo>
                    <a:pt x="253" y="120"/>
                  </a:lnTo>
                  <a:lnTo>
                    <a:pt x="251" y="108"/>
                  </a:lnTo>
                  <a:lnTo>
                    <a:pt x="247" y="90"/>
                  </a:lnTo>
                  <a:lnTo>
                    <a:pt x="242" y="71"/>
                  </a:lnTo>
                  <a:lnTo>
                    <a:pt x="236" y="59"/>
                  </a:lnTo>
                  <a:lnTo>
                    <a:pt x="230" y="54"/>
                  </a:lnTo>
                  <a:lnTo>
                    <a:pt x="225" y="51"/>
                  </a:lnTo>
                  <a:lnTo>
                    <a:pt x="223" y="53"/>
                  </a:lnTo>
                  <a:lnTo>
                    <a:pt x="225" y="58"/>
                  </a:lnTo>
                  <a:lnTo>
                    <a:pt x="228" y="70"/>
                  </a:lnTo>
                  <a:lnTo>
                    <a:pt x="230" y="86"/>
                  </a:lnTo>
                  <a:lnTo>
                    <a:pt x="230" y="101"/>
                  </a:lnTo>
                  <a:lnTo>
                    <a:pt x="228" y="112"/>
                  </a:lnTo>
                  <a:lnTo>
                    <a:pt x="221" y="109"/>
                  </a:lnTo>
                  <a:lnTo>
                    <a:pt x="213" y="106"/>
                  </a:lnTo>
                  <a:lnTo>
                    <a:pt x="206" y="104"/>
                  </a:lnTo>
                  <a:lnTo>
                    <a:pt x="198" y="101"/>
                  </a:lnTo>
                  <a:lnTo>
                    <a:pt x="189" y="97"/>
                  </a:lnTo>
                  <a:lnTo>
                    <a:pt x="183" y="94"/>
                  </a:lnTo>
                  <a:lnTo>
                    <a:pt x="176" y="91"/>
                  </a:lnTo>
                  <a:lnTo>
                    <a:pt x="172" y="88"/>
                  </a:lnTo>
                  <a:lnTo>
                    <a:pt x="164" y="78"/>
                  </a:lnTo>
                  <a:lnTo>
                    <a:pt x="159" y="64"/>
                  </a:lnTo>
                  <a:lnTo>
                    <a:pt x="153" y="49"/>
                  </a:lnTo>
                  <a:lnTo>
                    <a:pt x="151" y="37"/>
                  </a:lnTo>
                  <a:lnTo>
                    <a:pt x="151" y="28"/>
                  </a:lnTo>
                  <a:lnTo>
                    <a:pt x="149" y="19"/>
                  </a:lnTo>
                  <a:lnTo>
                    <a:pt x="147" y="12"/>
                  </a:lnTo>
                  <a:lnTo>
                    <a:pt x="142" y="6"/>
                  </a:lnTo>
                  <a:lnTo>
                    <a:pt x="138" y="3"/>
                  </a:lnTo>
                  <a:lnTo>
                    <a:pt x="136" y="4"/>
                  </a:lnTo>
                  <a:lnTo>
                    <a:pt x="138" y="8"/>
                  </a:lnTo>
                  <a:lnTo>
                    <a:pt x="140" y="15"/>
                  </a:lnTo>
                  <a:lnTo>
                    <a:pt x="142" y="22"/>
                  </a:lnTo>
                  <a:lnTo>
                    <a:pt x="140" y="29"/>
                  </a:lnTo>
                  <a:lnTo>
                    <a:pt x="138" y="35"/>
                  </a:lnTo>
                  <a:lnTo>
                    <a:pt x="136" y="41"/>
                  </a:lnTo>
                  <a:lnTo>
                    <a:pt x="136" y="49"/>
                  </a:lnTo>
                  <a:lnTo>
                    <a:pt x="138" y="59"/>
                  </a:lnTo>
                  <a:lnTo>
                    <a:pt x="142" y="70"/>
                  </a:lnTo>
                  <a:lnTo>
                    <a:pt x="144" y="78"/>
                  </a:lnTo>
                  <a:lnTo>
                    <a:pt x="125" y="68"/>
                  </a:lnTo>
                  <a:lnTo>
                    <a:pt x="104" y="56"/>
                  </a:lnTo>
                  <a:lnTo>
                    <a:pt x="83" y="43"/>
                  </a:lnTo>
                  <a:lnTo>
                    <a:pt x="63" y="31"/>
                  </a:lnTo>
                  <a:lnTo>
                    <a:pt x="42" y="19"/>
                  </a:lnTo>
                  <a:lnTo>
                    <a:pt x="25" y="9"/>
                  </a:lnTo>
                  <a:lnTo>
                    <a:pt x="12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7" y="14"/>
                  </a:lnTo>
                  <a:lnTo>
                    <a:pt x="27" y="21"/>
                  </a:lnTo>
                  <a:lnTo>
                    <a:pt x="38" y="30"/>
                  </a:lnTo>
                  <a:lnTo>
                    <a:pt x="47" y="38"/>
                  </a:lnTo>
                  <a:lnTo>
                    <a:pt x="55" y="44"/>
                  </a:lnTo>
                  <a:lnTo>
                    <a:pt x="63" y="50"/>
                  </a:lnTo>
                  <a:lnTo>
                    <a:pt x="66" y="54"/>
                  </a:lnTo>
                  <a:lnTo>
                    <a:pt x="72" y="57"/>
                  </a:lnTo>
                  <a:lnTo>
                    <a:pt x="78" y="62"/>
                  </a:lnTo>
                  <a:lnTo>
                    <a:pt x="87" y="67"/>
                  </a:lnTo>
                  <a:lnTo>
                    <a:pt x="96" y="71"/>
                  </a:lnTo>
                  <a:lnTo>
                    <a:pt x="106" y="77"/>
                  </a:lnTo>
                  <a:lnTo>
                    <a:pt x="115" y="81"/>
                  </a:lnTo>
                  <a:lnTo>
                    <a:pt x="125" y="84"/>
                  </a:lnTo>
                  <a:lnTo>
                    <a:pt x="130" y="87"/>
                  </a:lnTo>
                  <a:lnTo>
                    <a:pt x="123" y="87"/>
                  </a:lnTo>
                  <a:lnTo>
                    <a:pt x="115" y="87"/>
                  </a:lnTo>
                  <a:lnTo>
                    <a:pt x="106" y="87"/>
                  </a:lnTo>
                  <a:lnTo>
                    <a:pt x="96" y="86"/>
                  </a:lnTo>
                  <a:lnTo>
                    <a:pt x="87" y="84"/>
                  </a:lnTo>
                  <a:lnTo>
                    <a:pt x="78" y="82"/>
                  </a:lnTo>
                  <a:lnTo>
                    <a:pt x="72" y="81"/>
                  </a:lnTo>
                  <a:lnTo>
                    <a:pt x="66" y="79"/>
                  </a:lnTo>
                  <a:lnTo>
                    <a:pt x="59" y="76"/>
                  </a:lnTo>
                  <a:lnTo>
                    <a:pt x="51" y="76"/>
                  </a:lnTo>
                  <a:lnTo>
                    <a:pt x="47" y="78"/>
                  </a:lnTo>
                  <a:lnTo>
                    <a:pt x="53" y="82"/>
                  </a:lnTo>
                  <a:lnTo>
                    <a:pt x="61" y="86"/>
                  </a:lnTo>
                  <a:lnTo>
                    <a:pt x="72" y="89"/>
                  </a:lnTo>
                  <a:lnTo>
                    <a:pt x="85" y="93"/>
                  </a:lnTo>
                  <a:lnTo>
                    <a:pt x="100" y="96"/>
                  </a:lnTo>
                  <a:lnTo>
                    <a:pt x="117" y="100"/>
                  </a:lnTo>
                  <a:lnTo>
                    <a:pt x="132" y="102"/>
                  </a:lnTo>
                  <a:lnTo>
                    <a:pt x="149" y="104"/>
                  </a:lnTo>
                  <a:lnTo>
                    <a:pt x="162" y="104"/>
                  </a:lnTo>
                  <a:lnTo>
                    <a:pt x="170" y="105"/>
                  </a:lnTo>
                  <a:lnTo>
                    <a:pt x="178" y="107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2" y="117"/>
                  </a:lnTo>
                  <a:lnTo>
                    <a:pt x="210" y="120"/>
                  </a:lnTo>
                  <a:lnTo>
                    <a:pt x="215" y="124"/>
                  </a:lnTo>
                  <a:lnTo>
                    <a:pt x="221" y="127"/>
                  </a:lnTo>
                  <a:lnTo>
                    <a:pt x="213" y="129"/>
                  </a:lnTo>
                  <a:lnTo>
                    <a:pt x="202" y="131"/>
                  </a:lnTo>
                  <a:lnTo>
                    <a:pt x="191" y="132"/>
                  </a:lnTo>
                  <a:lnTo>
                    <a:pt x="178" y="133"/>
                  </a:lnTo>
                  <a:lnTo>
                    <a:pt x="164" y="134"/>
                  </a:lnTo>
                  <a:lnTo>
                    <a:pt x="153" y="134"/>
                  </a:lnTo>
                  <a:lnTo>
                    <a:pt x="142" y="134"/>
                  </a:lnTo>
                  <a:lnTo>
                    <a:pt x="132" y="133"/>
                  </a:lnTo>
                  <a:lnTo>
                    <a:pt x="121" y="133"/>
                  </a:lnTo>
                  <a:lnTo>
                    <a:pt x="113" y="134"/>
                  </a:lnTo>
                  <a:lnTo>
                    <a:pt x="117" y="137"/>
                  </a:lnTo>
                  <a:lnTo>
                    <a:pt x="134" y="140"/>
                  </a:lnTo>
                  <a:lnTo>
                    <a:pt x="147" y="141"/>
                  </a:lnTo>
                  <a:lnTo>
                    <a:pt x="162" y="142"/>
                  </a:lnTo>
                  <a:lnTo>
                    <a:pt x="179" y="142"/>
                  </a:lnTo>
                  <a:lnTo>
                    <a:pt x="195" y="141"/>
                  </a:lnTo>
                  <a:lnTo>
                    <a:pt x="210" y="141"/>
                  </a:lnTo>
                  <a:lnTo>
                    <a:pt x="225" y="141"/>
                  </a:lnTo>
                  <a:lnTo>
                    <a:pt x="236" y="140"/>
                  </a:lnTo>
                  <a:lnTo>
                    <a:pt x="244" y="140"/>
                  </a:lnTo>
                  <a:lnTo>
                    <a:pt x="253" y="141"/>
                  </a:lnTo>
                  <a:lnTo>
                    <a:pt x="262" y="145"/>
                  </a:lnTo>
                  <a:lnTo>
                    <a:pt x="268" y="150"/>
                  </a:lnTo>
                  <a:lnTo>
                    <a:pt x="274" y="155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3" name="Freeform 609"/>
            <p:cNvSpPr>
              <a:spLocks/>
            </p:cNvSpPr>
            <p:nvPr/>
          </p:nvSpPr>
          <p:spPr bwMode="auto">
            <a:xfrm>
              <a:off x="5396" y="3582"/>
              <a:ext cx="88" cy="118"/>
            </a:xfrm>
            <a:custGeom>
              <a:avLst/>
              <a:gdLst>
                <a:gd name="T0" fmla="*/ 2 w 175"/>
                <a:gd name="T1" fmla="*/ 13 h 236"/>
                <a:gd name="T2" fmla="*/ 2 w 175"/>
                <a:gd name="T3" fmla="*/ 12 h 236"/>
                <a:gd name="T4" fmla="*/ 3 w 175"/>
                <a:gd name="T5" fmla="*/ 12 h 236"/>
                <a:gd name="T6" fmla="*/ 3 w 175"/>
                <a:gd name="T7" fmla="*/ 11 h 236"/>
                <a:gd name="T8" fmla="*/ 2 w 175"/>
                <a:gd name="T9" fmla="*/ 9 h 236"/>
                <a:gd name="T10" fmla="*/ 1 w 175"/>
                <a:gd name="T11" fmla="*/ 7 h 236"/>
                <a:gd name="T12" fmla="*/ 1 w 175"/>
                <a:gd name="T13" fmla="*/ 7 h 236"/>
                <a:gd name="T14" fmla="*/ 3 w 175"/>
                <a:gd name="T15" fmla="*/ 9 h 236"/>
                <a:gd name="T16" fmla="*/ 5 w 175"/>
                <a:gd name="T17" fmla="*/ 7 h 236"/>
                <a:gd name="T18" fmla="*/ 5 w 175"/>
                <a:gd name="T19" fmla="*/ 5 h 236"/>
                <a:gd name="T20" fmla="*/ 4 w 175"/>
                <a:gd name="T21" fmla="*/ 2 h 236"/>
                <a:gd name="T22" fmla="*/ 5 w 175"/>
                <a:gd name="T23" fmla="*/ 2 h 236"/>
                <a:gd name="T24" fmla="*/ 5 w 175"/>
                <a:gd name="T25" fmla="*/ 4 h 236"/>
                <a:gd name="T26" fmla="*/ 6 w 175"/>
                <a:gd name="T27" fmla="*/ 4 h 236"/>
                <a:gd name="T28" fmla="*/ 9 w 175"/>
                <a:gd name="T29" fmla="*/ 1 h 236"/>
                <a:gd name="T30" fmla="*/ 9 w 175"/>
                <a:gd name="T31" fmla="*/ 1 h 236"/>
                <a:gd name="T32" fmla="*/ 8 w 175"/>
                <a:gd name="T33" fmla="*/ 3 h 236"/>
                <a:gd name="T34" fmla="*/ 7 w 175"/>
                <a:gd name="T35" fmla="*/ 4 h 236"/>
                <a:gd name="T36" fmla="*/ 10 w 175"/>
                <a:gd name="T37" fmla="*/ 4 h 236"/>
                <a:gd name="T38" fmla="*/ 10 w 175"/>
                <a:gd name="T39" fmla="*/ 4 h 236"/>
                <a:gd name="T40" fmla="*/ 9 w 175"/>
                <a:gd name="T41" fmla="*/ 4 h 236"/>
                <a:gd name="T42" fmla="*/ 8 w 175"/>
                <a:gd name="T43" fmla="*/ 5 h 236"/>
                <a:gd name="T44" fmla="*/ 6 w 175"/>
                <a:gd name="T45" fmla="*/ 5 h 236"/>
                <a:gd name="T46" fmla="*/ 5 w 175"/>
                <a:gd name="T47" fmla="*/ 9 h 236"/>
                <a:gd name="T48" fmla="*/ 7 w 175"/>
                <a:gd name="T49" fmla="*/ 9 h 236"/>
                <a:gd name="T50" fmla="*/ 9 w 175"/>
                <a:gd name="T51" fmla="*/ 9 h 236"/>
                <a:gd name="T52" fmla="*/ 10 w 175"/>
                <a:gd name="T53" fmla="*/ 9 h 236"/>
                <a:gd name="T54" fmla="*/ 11 w 175"/>
                <a:gd name="T55" fmla="*/ 9 h 236"/>
                <a:gd name="T56" fmla="*/ 10 w 175"/>
                <a:gd name="T57" fmla="*/ 9 h 236"/>
                <a:gd name="T58" fmla="*/ 7 w 175"/>
                <a:gd name="T59" fmla="*/ 10 h 236"/>
                <a:gd name="T60" fmla="*/ 5 w 175"/>
                <a:gd name="T61" fmla="*/ 11 h 236"/>
                <a:gd name="T62" fmla="*/ 4 w 175"/>
                <a:gd name="T63" fmla="*/ 12 h 236"/>
                <a:gd name="T64" fmla="*/ 5 w 175"/>
                <a:gd name="T65" fmla="*/ 13 h 236"/>
                <a:gd name="T66" fmla="*/ 7 w 175"/>
                <a:gd name="T67" fmla="*/ 12 h 236"/>
                <a:gd name="T68" fmla="*/ 9 w 175"/>
                <a:gd name="T69" fmla="*/ 12 h 236"/>
                <a:gd name="T70" fmla="*/ 10 w 175"/>
                <a:gd name="T71" fmla="*/ 11 h 236"/>
                <a:gd name="T72" fmla="*/ 11 w 175"/>
                <a:gd name="T73" fmla="*/ 11 h 236"/>
                <a:gd name="T74" fmla="*/ 11 w 175"/>
                <a:gd name="T75" fmla="*/ 12 h 236"/>
                <a:gd name="T76" fmla="*/ 9 w 175"/>
                <a:gd name="T77" fmla="*/ 13 h 236"/>
                <a:gd name="T78" fmla="*/ 8 w 175"/>
                <a:gd name="T79" fmla="*/ 14 h 236"/>
                <a:gd name="T80" fmla="*/ 7 w 175"/>
                <a:gd name="T81" fmla="*/ 13 h 236"/>
                <a:gd name="T82" fmla="*/ 6 w 175"/>
                <a:gd name="T83" fmla="*/ 13 h 236"/>
                <a:gd name="T84" fmla="*/ 3 w 175"/>
                <a:gd name="T85" fmla="*/ 13 h 236"/>
                <a:gd name="T86" fmla="*/ 3 w 175"/>
                <a:gd name="T87" fmla="*/ 14 h 236"/>
                <a:gd name="T88" fmla="*/ 2 w 175"/>
                <a:gd name="T89" fmla="*/ 15 h 236"/>
                <a:gd name="T90" fmla="*/ 1 w 175"/>
                <a:gd name="T91" fmla="*/ 15 h 236"/>
                <a:gd name="T92" fmla="*/ 2 w 175"/>
                <a:gd name="T93" fmla="*/ 14 h 236"/>
                <a:gd name="T94" fmla="*/ 1 w 175"/>
                <a:gd name="T95" fmla="*/ 13 h 2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5" h="236">
                  <a:moveTo>
                    <a:pt x="0" y="203"/>
                  </a:moveTo>
                  <a:lnTo>
                    <a:pt x="11" y="199"/>
                  </a:lnTo>
                  <a:lnTo>
                    <a:pt x="19" y="195"/>
                  </a:lnTo>
                  <a:lnTo>
                    <a:pt x="24" y="188"/>
                  </a:lnTo>
                  <a:lnTo>
                    <a:pt x="28" y="183"/>
                  </a:lnTo>
                  <a:lnTo>
                    <a:pt x="32" y="185"/>
                  </a:lnTo>
                  <a:lnTo>
                    <a:pt x="36" y="187"/>
                  </a:lnTo>
                  <a:lnTo>
                    <a:pt x="37" y="187"/>
                  </a:lnTo>
                  <a:lnTo>
                    <a:pt x="41" y="188"/>
                  </a:lnTo>
                  <a:lnTo>
                    <a:pt x="43" y="185"/>
                  </a:lnTo>
                  <a:lnTo>
                    <a:pt x="47" y="176"/>
                  </a:lnTo>
                  <a:lnTo>
                    <a:pt x="47" y="167"/>
                  </a:lnTo>
                  <a:lnTo>
                    <a:pt x="45" y="162"/>
                  </a:lnTo>
                  <a:lnTo>
                    <a:pt x="34" y="151"/>
                  </a:lnTo>
                  <a:lnTo>
                    <a:pt x="19" y="133"/>
                  </a:lnTo>
                  <a:lnTo>
                    <a:pt x="5" y="114"/>
                  </a:lnTo>
                  <a:lnTo>
                    <a:pt x="0" y="103"/>
                  </a:lnTo>
                  <a:lnTo>
                    <a:pt x="2" y="97"/>
                  </a:lnTo>
                  <a:lnTo>
                    <a:pt x="4" y="92"/>
                  </a:lnTo>
                  <a:lnTo>
                    <a:pt x="5" y="93"/>
                  </a:lnTo>
                  <a:lnTo>
                    <a:pt x="7" y="98"/>
                  </a:lnTo>
                  <a:lnTo>
                    <a:pt x="13" y="109"/>
                  </a:lnTo>
                  <a:lnTo>
                    <a:pt x="24" y="123"/>
                  </a:lnTo>
                  <a:lnTo>
                    <a:pt x="39" y="136"/>
                  </a:lnTo>
                  <a:lnTo>
                    <a:pt x="53" y="143"/>
                  </a:lnTo>
                  <a:lnTo>
                    <a:pt x="60" y="130"/>
                  </a:lnTo>
                  <a:lnTo>
                    <a:pt x="68" y="111"/>
                  </a:lnTo>
                  <a:lnTo>
                    <a:pt x="71" y="91"/>
                  </a:lnTo>
                  <a:lnTo>
                    <a:pt x="70" y="78"/>
                  </a:lnTo>
                  <a:lnTo>
                    <a:pt x="66" y="66"/>
                  </a:lnTo>
                  <a:lnTo>
                    <a:pt x="62" y="51"/>
                  </a:lnTo>
                  <a:lnTo>
                    <a:pt x="62" y="37"/>
                  </a:lnTo>
                  <a:lnTo>
                    <a:pt x="64" y="27"/>
                  </a:lnTo>
                  <a:lnTo>
                    <a:pt x="68" y="24"/>
                  </a:lnTo>
                  <a:lnTo>
                    <a:pt x="70" y="24"/>
                  </a:lnTo>
                  <a:lnTo>
                    <a:pt x="71" y="28"/>
                  </a:lnTo>
                  <a:lnTo>
                    <a:pt x="70" y="34"/>
                  </a:lnTo>
                  <a:lnTo>
                    <a:pt x="70" y="41"/>
                  </a:lnTo>
                  <a:lnTo>
                    <a:pt x="73" y="51"/>
                  </a:lnTo>
                  <a:lnTo>
                    <a:pt x="77" y="61"/>
                  </a:lnTo>
                  <a:lnTo>
                    <a:pt x="81" y="66"/>
                  </a:lnTo>
                  <a:lnTo>
                    <a:pt x="90" y="51"/>
                  </a:lnTo>
                  <a:lnTo>
                    <a:pt x="102" y="31"/>
                  </a:lnTo>
                  <a:lnTo>
                    <a:pt x="115" y="14"/>
                  </a:lnTo>
                  <a:lnTo>
                    <a:pt x="132" y="2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1" y="3"/>
                  </a:lnTo>
                  <a:lnTo>
                    <a:pt x="134" y="6"/>
                  </a:lnTo>
                  <a:lnTo>
                    <a:pt x="124" y="17"/>
                  </a:lnTo>
                  <a:lnTo>
                    <a:pt x="113" y="35"/>
                  </a:lnTo>
                  <a:lnTo>
                    <a:pt x="103" y="53"/>
                  </a:lnTo>
                  <a:lnTo>
                    <a:pt x="98" y="65"/>
                  </a:lnTo>
                  <a:lnTo>
                    <a:pt x="109" y="64"/>
                  </a:lnTo>
                  <a:lnTo>
                    <a:pt x="124" y="62"/>
                  </a:lnTo>
                  <a:lnTo>
                    <a:pt x="137" y="59"/>
                  </a:lnTo>
                  <a:lnTo>
                    <a:pt x="147" y="55"/>
                  </a:lnTo>
                  <a:lnTo>
                    <a:pt x="153" y="52"/>
                  </a:lnTo>
                  <a:lnTo>
                    <a:pt x="156" y="52"/>
                  </a:lnTo>
                  <a:lnTo>
                    <a:pt x="156" y="54"/>
                  </a:lnTo>
                  <a:lnTo>
                    <a:pt x="151" y="58"/>
                  </a:lnTo>
                  <a:lnTo>
                    <a:pt x="145" y="60"/>
                  </a:lnTo>
                  <a:lnTo>
                    <a:pt x="139" y="63"/>
                  </a:lnTo>
                  <a:lnTo>
                    <a:pt x="132" y="66"/>
                  </a:lnTo>
                  <a:lnTo>
                    <a:pt x="122" y="69"/>
                  </a:lnTo>
                  <a:lnTo>
                    <a:pt x="113" y="73"/>
                  </a:lnTo>
                  <a:lnTo>
                    <a:pt x="105" y="76"/>
                  </a:lnTo>
                  <a:lnTo>
                    <a:pt x="100" y="78"/>
                  </a:lnTo>
                  <a:lnTo>
                    <a:pt x="94" y="80"/>
                  </a:lnTo>
                  <a:lnTo>
                    <a:pt x="90" y="98"/>
                  </a:lnTo>
                  <a:lnTo>
                    <a:pt x="83" y="117"/>
                  </a:lnTo>
                  <a:lnTo>
                    <a:pt x="77" y="135"/>
                  </a:lnTo>
                  <a:lnTo>
                    <a:pt x="71" y="145"/>
                  </a:lnTo>
                  <a:lnTo>
                    <a:pt x="85" y="145"/>
                  </a:lnTo>
                  <a:lnTo>
                    <a:pt x="98" y="143"/>
                  </a:lnTo>
                  <a:lnTo>
                    <a:pt x="111" y="142"/>
                  </a:lnTo>
                  <a:lnTo>
                    <a:pt x="124" y="141"/>
                  </a:lnTo>
                  <a:lnTo>
                    <a:pt x="136" y="140"/>
                  </a:lnTo>
                  <a:lnTo>
                    <a:pt x="147" y="138"/>
                  </a:lnTo>
                  <a:lnTo>
                    <a:pt x="154" y="137"/>
                  </a:lnTo>
                  <a:lnTo>
                    <a:pt x="160" y="135"/>
                  </a:lnTo>
                  <a:lnTo>
                    <a:pt x="166" y="133"/>
                  </a:lnTo>
                  <a:lnTo>
                    <a:pt x="168" y="133"/>
                  </a:lnTo>
                  <a:lnTo>
                    <a:pt x="168" y="134"/>
                  </a:lnTo>
                  <a:lnTo>
                    <a:pt x="162" y="137"/>
                  </a:lnTo>
                  <a:lnTo>
                    <a:pt x="156" y="139"/>
                  </a:lnTo>
                  <a:lnTo>
                    <a:pt x="147" y="142"/>
                  </a:lnTo>
                  <a:lnTo>
                    <a:pt x="134" y="147"/>
                  </a:lnTo>
                  <a:lnTo>
                    <a:pt x="120" y="150"/>
                  </a:lnTo>
                  <a:lnTo>
                    <a:pt x="105" y="153"/>
                  </a:lnTo>
                  <a:lnTo>
                    <a:pt x="92" y="156"/>
                  </a:lnTo>
                  <a:lnTo>
                    <a:pt x="83" y="160"/>
                  </a:lnTo>
                  <a:lnTo>
                    <a:pt x="75" y="161"/>
                  </a:lnTo>
                  <a:lnTo>
                    <a:pt x="68" y="165"/>
                  </a:lnTo>
                  <a:lnTo>
                    <a:pt x="62" y="174"/>
                  </a:lnTo>
                  <a:lnTo>
                    <a:pt x="60" y="183"/>
                  </a:lnTo>
                  <a:lnTo>
                    <a:pt x="58" y="189"/>
                  </a:lnTo>
                  <a:lnTo>
                    <a:pt x="62" y="192"/>
                  </a:lnTo>
                  <a:lnTo>
                    <a:pt x="73" y="193"/>
                  </a:lnTo>
                  <a:lnTo>
                    <a:pt x="85" y="193"/>
                  </a:lnTo>
                  <a:lnTo>
                    <a:pt x="94" y="192"/>
                  </a:lnTo>
                  <a:lnTo>
                    <a:pt x="103" y="189"/>
                  </a:lnTo>
                  <a:lnTo>
                    <a:pt x="115" y="187"/>
                  </a:lnTo>
                  <a:lnTo>
                    <a:pt x="126" y="184"/>
                  </a:lnTo>
                  <a:lnTo>
                    <a:pt x="136" y="180"/>
                  </a:lnTo>
                  <a:lnTo>
                    <a:pt x="145" y="178"/>
                  </a:lnTo>
                  <a:lnTo>
                    <a:pt x="153" y="175"/>
                  </a:lnTo>
                  <a:lnTo>
                    <a:pt x="160" y="173"/>
                  </a:lnTo>
                  <a:lnTo>
                    <a:pt x="164" y="171"/>
                  </a:lnTo>
                  <a:lnTo>
                    <a:pt x="169" y="167"/>
                  </a:lnTo>
                  <a:lnTo>
                    <a:pt x="175" y="166"/>
                  </a:lnTo>
                  <a:lnTo>
                    <a:pt x="175" y="168"/>
                  </a:lnTo>
                  <a:lnTo>
                    <a:pt x="169" y="174"/>
                  </a:lnTo>
                  <a:lnTo>
                    <a:pt x="164" y="178"/>
                  </a:lnTo>
                  <a:lnTo>
                    <a:pt x="156" y="184"/>
                  </a:lnTo>
                  <a:lnTo>
                    <a:pt x="149" y="189"/>
                  </a:lnTo>
                  <a:lnTo>
                    <a:pt x="141" y="196"/>
                  </a:lnTo>
                  <a:lnTo>
                    <a:pt x="132" y="201"/>
                  </a:lnTo>
                  <a:lnTo>
                    <a:pt x="124" y="206"/>
                  </a:lnTo>
                  <a:lnTo>
                    <a:pt x="117" y="211"/>
                  </a:lnTo>
                  <a:lnTo>
                    <a:pt x="111" y="213"/>
                  </a:lnTo>
                  <a:lnTo>
                    <a:pt x="109" y="210"/>
                  </a:lnTo>
                  <a:lnTo>
                    <a:pt x="107" y="206"/>
                  </a:lnTo>
                  <a:lnTo>
                    <a:pt x="103" y="203"/>
                  </a:lnTo>
                  <a:lnTo>
                    <a:pt x="100" y="200"/>
                  </a:lnTo>
                  <a:lnTo>
                    <a:pt x="90" y="196"/>
                  </a:lnTo>
                  <a:lnTo>
                    <a:pt x="75" y="195"/>
                  </a:lnTo>
                  <a:lnTo>
                    <a:pt x="60" y="196"/>
                  </a:lnTo>
                  <a:lnTo>
                    <a:pt x="47" y="199"/>
                  </a:lnTo>
                  <a:lnTo>
                    <a:pt x="39" y="204"/>
                  </a:lnTo>
                  <a:lnTo>
                    <a:pt x="37" y="209"/>
                  </a:lnTo>
                  <a:lnTo>
                    <a:pt x="37" y="213"/>
                  </a:lnTo>
                  <a:lnTo>
                    <a:pt x="39" y="217"/>
                  </a:lnTo>
                  <a:lnTo>
                    <a:pt x="30" y="224"/>
                  </a:lnTo>
                  <a:lnTo>
                    <a:pt x="19" y="229"/>
                  </a:lnTo>
                  <a:lnTo>
                    <a:pt x="9" y="234"/>
                  </a:lnTo>
                  <a:lnTo>
                    <a:pt x="4" y="236"/>
                  </a:lnTo>
                  <a:lnTo>
                    <a:pt x="13" y="228"/>
                  </a:lnTo>
                  <a:lnTo>
                    <a:pt x="22" y="221"/>
                  </a:lnTo>
                  <a:lnTo>
                    <a:pt x="28" y="214"/>
                  </a:lnTo>
                  <a:lnTo>
                    <a:pt x="26" y="209"/>
                  </a:lnTo>
                  <a:lnTo>
                    <a:pt x="21" y="205"/>
                  </a:lnTo>
                  <a:lnTo>
                    <a:pt x="15" y="202"/>
                  </a:lnTo>
                  <a:lnTo>
                    <a:pt x="9" y="202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4" name="Freeform 610"/>
            <p:cNvSpPr>
              <a:spLocks/>
            </p:cNvSpPr>
            <p:nvPr/>
          </p:nvSpPr>
          <p:spPr bwMode="auto">
            <a:xfrm>
              <a:off x="5377" y="3647"/>
              <a:ext cx="16" cy="15"/>
            </a:xfrm>
            <a:custGeom>
              <a:avLst/>
              <a:gdLst>
                <a:gd name="T0" fmla="*/ 2 w 32"/>
                <a:gd name="T1" fmla="*/ 1 h 31"/>
                <a:gd name="T2" fmla="*/ 2 w 32"/>
                <a:gd name="T3" fmla="*/ 1 h 31"/>
                <a:gd name="T4" fmla="*/ 2 w 32"/>
                <a:gd name="T5" fmla="*/ 1 h 31"/>
                <a:gd name="T6" fmla="*/ 1 w 32"/>
                <a:gd name="T7" fmla="*/ 1 h 31"/>
                <a:gd name="T8" fmla="*/ 1 w 32"/>
                <a:gd name="T9" fmla="*/ 1 h 31"/>
                <a:gd name="T10" fmla="*/ 1 w 32"/>
                <a:gd name="T11" fmla="*/ 1 h 31"/>
                <a:gd name="T12" fmla="*/ 1 w 32"/>
                <a:gd name="T13" fmla="*/ 1 h 31"/>
                <a:gd name="T14" fmla="*/ 0 w 32"/>
                <a:gd name="T15" fmla="*/ 0 h 31"/>
                <a:gd name="T16" fmla="*/ 0 w 32"/>
                <a:gd name="T17" fmla="*/ 0 h 31"/>
                <a:gd name="T18" fmla="*/ 1 w 32"/>
                <a:gd name="T19" fmla="*/ 0 h 31"/>
                <a:gd name="T20" fmla="*/ 1 w 32"/>
                <a:gd name="T21" fmla="*/ 0 h 31"/>
                <a:gd name="T22" fmla="*/ 1 w 32"/>
                <a:gd name="T23" fmla="*/ 0 h 31"/>
                <a:gd name="T24" fmla="*/ 1 w 32"/>
                <a:gd name="T25" fmla="*/ 0 h 31"/>
                <a:gd name="T26" fmla="*/ 1 w 32"/>
                <a:gd name="T27" fmla="*/ 0 h 31"/>
                <a:gd name="T28" fmla="*/ 1 w 32"/>
                <a:gd name="T29" fmla="*/ 1 h 31"/>
                <a:gd name="T30" fmla="*/ 2 w 32"/>
                <a:gd name="T31" fmla="*/ 1 h 31"/>
                <a:gd name="T32" fmla="*/ 2 w 32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31">
                  <a:moveTo>
                    <a:pt x="32" y="29"/>
                  </a:moveTo>
                  <a:lnTo>
                    <a:pt x="25" y="28"/>
                  </a:lnTo>
                  <a:lnTo>
                    <a:pt x="17" y="28"/>
                  </a:lnTo>
                  <a:lnTo>
                    <a:pt x="11" y="30"/>
                  </a:lnTo>
                  <a:lnTo>
                    <a:pt x="6" y="31"/>
                  </a:lnTo>
                  <a:lnTo>
                    <a:pt x="4" y="23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10"/>
                  </a:lnTo>
                  <a:lnTo>
                    <a:pt x="15" y="17"/>
                  </a:lnTo>
                  <a:lnTo>
                    <a:pt x="23" y="23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5" name="Freeform 611"/>
            <p:cNvSpPr>
              <a:spLocks/>
            </p:cNvSpPr>
            <p:nvPr/>
          </p:nvSpPr>
          <p:spPr bwMode="auto">
            <a:xfrm>
              <a:off x="5496" y="3643"/>
              <a:ext cx="279" cy="98"/>
            </a:xfrm>
            <a:custGeom>
              <a:avLst/>
              <a:gdLst>
                <a:gd name="T0" fmla="*/ 4 w 558"/>
                <a:gd name="T1" fmla="*/ 9 h 195"/>
                <a:gd name="T2" fmla="*/ 7 w 558"/>
                <a:gd name="T3" fmla="*/ 8 h 195"/>
                <a:gd name="T4" fmla="*/ 9 w 558"/>
                <a:gd name="T5" fmla="*/ 5 h 195"/>
                <a:gd name="T6" fmla="*/ 12 w 558"/>
                <a:gd name="T7" fmla="*/ 3 h 195"/>
                <a:gd name="T8" fmla="*/ 15 w 558"/>
                <a:gd name="T9" fmla="*/ 1 h 195"/>
                <a:gd name="T10" fmla="*/ 16 w 558"/>
                <a:gd name="T11" fmla="*/ 1 h 195"/>
                <a:gd name="T12" fmla="*/ 14 w 558"/>
                <a:gd name="T13" fmla="*/ 2 h 195"/>
                <a:gd name="T14" fmla="*/ 11 w 558"/>
                <a:gd name="T15" fmla="*/ 4 h 195"/>
                <a:gd name="T16" fmla="*/ 10 w 558"/>
                <a:gd name="T17" fmla="*/ 7 h 195"/>
                <a:gd name="T18" fmla="*/ 10 w 558"/>
                <a:gd name="T19" fmla="*/ 7 h 195"/>
                <a:gd name="T20" fmla="*/ 12 w 558"/>
                <a:gd name="T21" fmla="*/ 6 h 195"/>
                <a:gd name="T22" fmla="*/ 15 w 558"/>
                <a:gd name="T23" fmla="*/ 5 h 195"/>
                <a:gd name="T24" fmla="*/ 18 w 558"/>
                <a:gd name="T25" fmla="*/ 3 h 195"/>
                <a:gd name="T26" fmla="*/ 23 w 558"/>
                <a:gd name="T27" fmla="*/ 1 h 195"/>
                <a:gd name="T28" fmla="*/ 25 w 558"/>
                <a:gd name="T29" fmla="*/ 1 h 195"/>
                <a:gd name="T30" fmla="*/ 21 w 558"/>
                <a:gd name="T31" fmla="*/ 2 h 195"/>
                <a:gd name="T32" fmla="*/ 17 w 558"/>
                <a:gd name="T33" fmla="*/ 5 h 195"/>
                <a:gd name="T34" fmla="*/ 17 w 558"/>
                <a:gd name="T35" fmla="*/ 5 h 195"/>
                <a:gd name="T36" fmla="*/ 20 w 558"/>
                <a:gd name="T37" fmla="*/ 5 h 195"/>
                <a:gd name="T38" fmla="*/ 22 w 558"/>
                <a:gd name="T39" fmla="*/ 5 h 195"/>
                <a:gd name="T40" fmla="*/ 26 w 558"/>
                <a:gd name="T41" fmla="*/ 4 h 195"/>
                <a:gd name="T42" fmla="*/ 31 w 558"/>
                <a:gd name="T43" fmla="*/ 2 h 195"/>
                <a:gd name="T44" fmla="*/ 32 w 558"/>
                <a:gd name="T45" fmla="*/ 2 h 195"/>
                <a:gd name="T46" fmla="*/ 28 w 558"/>
                <a:gd name="T47" fmla="*/ 3 h 195"/>
                <a:gd name="T48" fmla="*/ 25 w 558"/>
                <a:gd name="T49" fmla="*/ 5 h 195"/>
                <a:gd name="T50" fmla="*/ 28 w 558"/>
                <a:gd name="T51" fmla="*/ 5 h 195"/>
                <a:gd name="T52" fmla="*/ 33 w 558"/>
                <a:gd name="T53" fmla="*/ 4 h 195"/>
                <a:gd name="T54" fmla="*/ 35 w 558"/>
                <a:gd name="T55" fmla="*/ 4 h 195"/>
                <a:gd name="T56" fmla="*/ 32 w 558"/>
                <a:gd name="T57" fmla="*/ 5 h 195"/>
                <a:gd name="T58" fmla="*/ 26 w 558"/>
                <a:gd name="T59" fmla="*/ 6 h 195"/>
                <a:gd name="T60" fmla="*/ 27 w 558"/>
                <a:gd name="T61" fmla="*/ 7 h 195"/>
                <a:gd name="T62" fmla="*/ 31 w 558"/>
                <a:gd name="T63" fmla="*/ 8 h 195"/>
                <a:gd name="T64" fmla="*/ 32 w 558"/>
                <a:gd name="T65" fmla="*/ 9 h 195"/>
                <a:gd name="T66" fmla="*/ 28 w 558"/>
                <a:gd name="T67" fmla="*/ 8 h 195"/>
                <a:gd name="T68" fmla="*/ 23 w 558"/>
                <a:gd name="T69" fmla="*/ 7 h 195"/>
                <a:gd name="T70" fmla="*/ 21 w 558"/>
                <a:gd name="T71" fmla="*/ 6 h 195"/>
                <a:gd name="T72" fmla="*/ 18 w 558"/>
                <a:gd name="T73" fmla="*/ 7 h 195"/>
                <a:gd name="T74" fmla="*/ 19 w 558"/>
                <a:gd name="T75" fmla="*/ 8 h 195"/>
                <a:gd name="T76" fmla="*/ 22 w 558"/>
                <a:gd name="T77" fmla="*/ 9 h 195"/>
                <a:gd name="T78" fmla="*/ 25 w 558"/>
                <a:gd name="T79" fmla="*/ 10 h 195"/>
                <a:gd name="T80" fmla="*/ 26 w 558"/>
                <a:gd name="T81" fmla="*/ 11 h 195"/>
                <a:gd name="T82" fmla="*/ 22 w 558"/>
                <a:gd name="T83" fmla="*/ 9 h 195"/>
                <a:gd name="T84" fmla="*/ 17 w 558"/>
                <a:gd name="T85" fmla="*/ 8 h 195"/>
                <a:gd name="T86" fmla="*/ 15 w 558"/>
                <a:gd name="T87" fmla="*/ 7 h 195"/>
                <a:gd name="T88" fmla="*/ 12 w 558"/>
                <a:gd name="T89" fmla="*/ 8 h 195"/>
                <a:gd name="T90" fmla="*/ 10 w 558"/>
                <a:gd name="T91" fmla="*/ 8 h 195"/>
                <a:gd name="T92" fmla="*/ 10 w 558"/>
                <a:gd name="T93" fmla="*/ 9 h 195"/>
                <a:gd name="T94" fmla="*/ 13 w 558"/>
                <a:gd name="T95" fmla="*/ 10 h 195"/>
                <a:gd name="T96" fmla="*/ 18 w 558"/>
                <a:gd name="T97" fmla="*/ 12 h 195"/>
                <a:gd name="T98" fmla="*/ 18 w 558"/>
                <a:gd name="T99" fmla="*/ 13 h 195"/>
                <a:gd name="T100" fmla="*/ 14 w 558"/>
                <a:gd name="T101" fmla="*/ 11 h 195"/>
                <a:gd name="T102" fmla="*/ 9 w 558"/>
                <a:gd name="T103" fmla="*/ 9 h 195"/>
                <a:gd name="T104" fmla="*/ 6 w 558"/>
                <a:gd name="T105" fmla="*/ 10 h 195"/>
                <a:gd name="T106" fmla="*/ 1 w 558"/>
                <a:gd name="T107" fmla="*/ 10 h 195"/>
                <a:gd name="T108" fmla="*/ 1 w 558"/>
                <a:gd name="T109" fmla="*/ 10 h 1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58" h="195">
                  <a:moveTo>
                    <a:pt x="22" y="151"/>
                  </a:moveTo>
                  <a:lnTo>
                    <a:pt x="30" y="148"/>
                  </a:lnTo>
                  <a:lnTo>
                    <a:pt x="41" y="142"/>
                  </a:lnTo>
                  <a:lnTo>
                    <a:pt x="54" y="138"/>
                  </a:lnTo>
                  <a:lnTo>
                    <a:pt x="69" y="132"/>
                  </a:lnTo>
                  <a:lnTo>
                    <a:pt x="85" y="128"/>
                  </a:lnTo>
                  <a:lnTo>
                    <a:pt x="98" y="123"/>
                  </a:lnTo>
                  <a:lnTo>
                    <a:pt x="107" y="119"/>
                  </a:lnTo>
                  <a:lnTo>
                    <a:pt x="111" y="116"/>
                  </a:lnTo>
                  <a:lnTo>
                    <a:pt x="117" y="106"/>
                  </a:lnTo>
                  <a:lnTo>
                    <a:pt x="126" y="90"/>
                  </a:lnTo>
                  <a:lnTo>
                    <a:pt x="139" y="73"/>
                  </a:lnTo>
                  <a:lnTo>
                    <a:pt x="151" y="60"/>
                  </a:lnTo>
                  <a:lnTo>
                    <a:pt x="158" y="53"/>
                  </a:lnTo>
                  <a:lnTo>
                    <a:pt x="167" y="45"/>
                  </a:lnTo>
                  <a:lnTo>
                    <a:pt x="181" y="37"/>
                  </a:lnTo>
                  <a:lnTo>
                    <a:pt x="194" y="27"/>
                  </a:lnTo>
                  <a:lnTo>
                    <a:pt x="209" y="18"/>
                  </a:lnTo>
                  <a:lnTo>
                    <a:pt x="222" y="10"/>
                  </a:lnTo>
                  <a:lnTo>
                    <a:pt x="233" y="4"/>
                  </a:lnTo>
                  <a:lnTo>
                    <a:pt x="241" y="1"/>
                  </a:lnTo>
                  <a:lnTo>
                    <a:pt x="250" y="0"/>
                  </a:lnTo>
                  <a:lnTo>
                    <a:pt x="252" y="0"/>
                  </a:lnTo>
                  <a:lnTo>
                    <a:pt x="250" y="3"/>
                  </a:lnTo>
                  <a:lnTo>
                    <a:pt x="245" y="6"/>
                  </a:lnTo>
                  <a:lnTo>
                    <a:pt x="239" y="10"/>
                  </a:lnTo>
                  <a:lnTo>
                    <a:pt x="230" y="16"/>
                  </a:lnTo>
                  <a:lnTo>
                    <a:pt x="217" y="24"/>
                  </a:lnTo>
                  <a:lnTo>
                    <a:pt x="203" y="33"/>
                  </a:lnTo>
                  <a:lnTo>
                    <a:pt x="188" y="43"/>
                  </a:lnTo>
                  <a:lnTo>
                    <a:pt x="175" y="52"/>
                  </a:lnTo>
                  <a:lnTo>
                    <a:pt x="166" y="61"/>
                  </a:lnTo>
                  <a:lnTo>
                    <a:pt x="160" y="66"/>
                  </a:lnTo>
                  <a:lnTo>
                    <a:pt x="152" y="76"/>
                  </a:lnTo>
                  <a:lnTo>
                    <a:pt x="147" y="86"/>
                  </a:lnTo>
                  <a:lnTo>
                    <a:pt x="145" y="97"/>
                  </a:lnTo>
                  <a:lnTo>
                    <a:pt x="143" y="103"/>
                  </a:lnTo>
                  <a:lnTo>
                    <a:pt x="143" y="106"/>
                  </a:lnTo>
                  <a:lnTo>
                    <a:pt x="145" y="106"/>
                  </a:lnTo>
                  <a:lnTo>
                    <a:pt x="149" y="105"/>
                  </a:lnTo>
                  <a:lnTo>
                    <a:pt x="158" y="103"/>
                  </a:lnTo>
                  <a:lnTo>
                    <a:pt x="166" y="101"/>
                  </a:lnTo>
                  <a:lnTo>
                    <a:pt x="173" y="97"/>
                  </a:lnTo>
                  <a:lnTo>
                    <a:pt x="184" y="92"/>
                  </a:lnTo>
                  <a:lnTo>
                    <a:pt x="196" y="88"/>
                  </a:lnTo>
                  <a:lnTo>
                    <a:pt x="207" y="83"/>
                  </a:lnTo>
                  <a:lnTo>
                    <a:pt x="217" y="79"/>
                  </a:lnTo>
                  <a:lnTo>
                    <a:pt x="226" y="76"/>
                  </a:lnTo>
                  <a:lnTo>
                    <a:pt x="232" y="75"/>
                  </a:lnTo>
                  <a:lnTo>
                    <a:pt x="243" y="63"/>
                  </a:lnTo>
                  <a:lnTo>
                    <a:pt x="260" y="51"/>
                  </a:lnTo>
                  <a:lnTo>
                    <a:pt x="281" y="39"/>
                  </a:lnTo>
                  <a:lnTo>
                    <a:pt x="303" y="28"/>
                  </a:lnTo>
                  <a:lnTo>
                    <a:pt x="324" y="19"/>
                  </a:lnTo>
                  <a:lnTo>
                    <a:pt x="345" y="11"/>
                  </a:lnTo>
                  <a:lnTo>
                    <a:pt x="362" y="6"/>
                  </a:lnTo>
                  <a:lnTo>
                    <a:pt x="373" y="3"/>
                  </a:lnTo>
                  <a:lnTo>
                    <a:pt x="386" y="2"/>
                  </a:lnTo>
                  <a:lnTo>
                    <a:pt x="394" y="2"/>
                  </a:lnTo>
                  <a:lnTo>
                    <a:pt x="392" y="3"/>
                  </a:lnTo>
                  <a:lnTo>
                    <a:pt x="382" y="6"/>
                  </a:lnTo>
                  <a:lnTo>
                    <a:pt x="365" y="12"/>
                  </a:lnTo>
                  <a:lnTo>
                    <a:pt x="347" y="20"/>
                  </a:lnTo>
                  <a:lnTo>
                    <a:pt x="326" y="30"/>
                  </a:lnTo>
                  <a:lnTo>
                    <a:pt x="305" y="41"/>
                  </a:lnTo>
                  <a:lnTo>
                    <a:pt x="286" y="52"/>
                  </a:lnTo>
                  <a:lnTo>
                    <a:pt x="271" y="62"/>
                  </a:lnTo>
                  <a:lnTo>
                    <a:pt x="262" y="70"/>
                  </a:lnTo>
                  <a:lnTo>
                    <a:pt x="258" y="77"/>
                  </a:lnTo>
                  <a:lnTo>
                    <a:pt x="258" y="79"/>
                  </a:lnTo>
                  <a:lnTo>
                    <a:pt x="262" y="80"/>
                  </a:lnTo>
                  <a:lnTo>
                    <a:pt x="269" y="79"/>
                  </a:lnTo>
                  <a:lnTo>
                    <a:pt x="281" y="78"/>
                  </a:lnTo>
                  <a:lnTo>
                    <a:pt x="288" y="77"/>
                  </a:lnTo>
                  <a:lnTo>
                    <a:pt x="298" y="76"/>
                  </a:lnTo>
                  <a:lnTo>
                    <a:pt x="307" y="75"/>
                  </a:lnTo>
                  <a:lnTo>
                    <a:pt x="316" y="74"/>
                  </a:lnTo>
                  <a:lnTo>
                    <a:pt x="326" y="73"/>
                  </a:lnTo>
                  <a:lnTo>
                    <a:pt x="333" y="72"/>
                  </a:lnTo>
                  <a:lnTo>
                    <a:pt x="341" y="70"/>
                  </a:lnTo>
                  <a:lnTo>
                    <a:pt x="347" y="70"/>
                  </a:lnTo>
                  <a:lnTo>
                    <a:pt x="362" y="63"/>
                  </a:lnTo>
                  <a:lnTo>
                    <a:pt x="381" y="56"/>
                  </a:lnTo>
                  <a:lnTo>
                    <a:pt x="401" y="49"/>
                  </a:lnTo>
                  <a:lnTo>
                    <a:pt x="426" y="42"/>
                  </a:lnTo>
                  <a:lnTo>
                    <a:pt x="447" y="36"/>
                  </a:lnTo>
                  <a:lnTo>
                    <a:pt x="467" y="30"/>
                  </a:lnTo>
                  <a:lnTo>
                    <a:pt x="482" y="27"/>
                  </a:lnTo>
                  <a:lnTo>
                    <a:pt x="492" y="24"/>
                  </a:lnTo>
                  <a:lnTo>
                    <a:pt x="501" y="22"/>
                  </a:lnTo>
                  <a:lnTo>
                    <a:pt x="507" y="24"/>
                  </a:lnTo>
                  <a:lnTo>
                    <a:pt x="503" y="28"/>
                  </a:lnTo>
                  <a:lnTo>
                    <a:pt x="492" y="31"/>
                  </a:lnTo>
                  <a:lnTo>
                    <a:pt x="477" y="35"/>
                  </a:lnTo>
                  <a:lnTo>
                    <a:pt x="460" y="38"/>
                  </a:lnTo>
                  <a:lnTo>
                    <a:pt x="441" y="43"/>
                  </a:lnTo>
                  <a:lnTo>
                    <a:pt x="426" y="50"/>
                  </a:lnTo>
                  <a:lnTo>
                    <a:pt x="411" y="55"/>
                  </a:lnTo>
                  <a:lnTo>
                    <a:pt x="398" y="62"/>
                  </a:lnTo>
                  <a:lnTo>
                    <a:pt x="388" y="67"/>
                  </a:lnTo>
                  <a:lnTo>
                    <a:pt x="382" y="73"/>
                  </a:lnTo>
                  <a:lnTo>
                    <a:pt x="401" y="74"/>
                  </a:lnTo>
                  <a:lnTo>
                    <a:pt x="422" y="73"/>
                  </a:lnTo>
                  <a:lnTo>
                    <a:pt x="445" y="72"/>
                  </a:lnTo>
                  <a:lnTo>
                    <a:pt x="467" y="69"/>
                  </a:lnTo>
                  <a:lnTo>
                    <a:pt x="490" y="66"/>
                  </a:lnTo>
                  <a:lnTo>
                    <a:pt x="509" y="64"/>
                  </a:lnTo>
                  <a:lnTo>
                    <a:pt x="524" y="61"/>
                  </a:lnTo>
                  <a:lnTo>
                    <a:pt x="535" y="58"/>
                  </a:lnTo>
                  <a:lnTo>
                    <a:pt x="548" y="55"/>
                  </a:lnTo>
                  <a:lnTo>
                    <a:pt x="556" y="54"/>
                  </a:lnTo>
                  <a:lnTo>
                    <a:pt x="558" y="55"/>
                  </a:lnTo>
                  <a:lnTo>
                    <a:pt x="550" y="60"/>
                  </a:lnTo>
                  <a:lnTo>
                    <a:pt x="541" y="63"/>
                  </a:lnTo>
                  <a:lnTo>
                    <a:pt x="526" y="67"/>
                  </a:lnTo>
                  <a:lnTo>
                    <a:pt x="509" y="73"/>
                  </a:lnTo>
                  <a:lnTo>
                    <a:pt x="488" y="77"/>
                  </a:lnTo>
                  <a:lnTo>
                    <a:pt x="464" y="81"/>
                  </a:lnTo>
                  <a:lnTo>
                    <a:pt x="439" y="85"/>
                  </a:lnTo>
                  <a:lnTo>
                    <a:pt x="415" y="87"/>
                  </a:lnTo>
                  <a:lnTo>
                    <a:pt x="390" y="87"/>
                  </a:lnTo>
                  <a:lnTo>
                    <a:pt x="398" y="91"/>
                  </a:lnTo>
                  <a:lnTo>
                    <a:pt x="411" y="97"/>
                  </a:lnTo>
                  <a:lnTo>
                    <a:pt x="426" y="102"/>
                  </a:lnTo>
                  <a:lnTo>
                    <a:pt x="441" y="107"/>
                  </a:lnTo>
                  <a:lnTo>
                    <a:pt x="458" y="113"/>
                  </a:lnTo>
                  <a:lnTo>
                    <a:pt x="473" y="117"/>
                  </a:lnTo>
                  <a:lnTo>
                    <a:pt x="486" y="120"/>
                  </a:lnTo>
                  <a:lnTo>
                    <a:pt x="496" y="123"/>
                  </a:lnTo>
                  <a:lnTo>
                    <a:pt x="507" y="127"/>
                  </a:lnTo>
                  <a:lnTo>
                    <a:pt x="513" y="129"/>
                  </a:lnTo>
                  <a:lnTo>
                    <a:pt x="509" y="131"/>
                  </a:lnTo>
                  <a:lnTo>
                    <a:pt x="497" y="130"/>
                  </a:lnTo>
                  <a:lnTo>
                    <a:pt x="484" y="128"/>
                  </a:lnTo>
                  <a:lnTo>
                    <a:pt x="467" y="124"/>
                  </a:lnTo>
                  <a:lnTo>
                    <a:pt x="445" y="119"/>
                  </a:lnTo>
                  <a:lnTo>
                    <a:pt x="422" y="114"/>
                  </a:lnTo>
                  <a:lnTo>
                    <a:pt x="399" y="109"/>
                  </a:lnTo>
                  <a:lnTo>
                    <a:pt x="381" y="103"/>
                  </a:lnTo>
                  <a:lnTo>
                    <a:pt x="365" y="98"/>
                  </a:lnTo>
                  <a:lnTo>
                    <a:pt x="356" y="93"/>
                  </a:lnTo>
                  <a:lnTo>
                    <a:pt x="347" y="93"/>
                  </a:lnTo>
                  <a:lnTo>
                    <a:pt x="335" y="94"/>
                  </a:lnTo>
                  <a:lnTo>
                    <a:pt x="324" y="94"/>
                  </a:lnTo>
                  <a:lnTo>
                    <a:pt x="311" y="95"/>
                  </a:lnTo>
                  <a:lnTo>
                    <a:pt x="298" y="95"/>
                  </a:lnTo>
                  <a:lnTo>
                    <a:pt x="286" y="97"/>
                  </a:lnTo>
                  <a:lnTo>
                    <a:pt x="277" y="97"/>
                  </a:lnTo>
                  <a:lnTo>
                    <a:pt x="271" y="98"/>
                  </a:lnTo>
                  <a:lnTo>
                    <a:pt x="277" y="103"/>
                  </a:lnTo>
                  <a:lnTo>
                    <a:pt x="286" y="109"/>
                  </a:lnTo>
                  <a:lnTo>
                    <a:pt x="296" y="115"/>
                  </a:lnTo>
                  <a:lnTo>
                    <a:pt x="307" y="122"/>
                  </a:lnTo>
                  <a:lnTo>
                    <a:pt x="318" y="127"/>
                  </a:lnTo>
                  <a:lnTo>
                    <a:pt x="330" y="132"/>
                  </a:lnTo>
                  <a:lnTo>
                    <a:pt x="341" y="137"/>
                  </a:lnTo>
                  <a:lnTo>
                    <a:pt x="349" y="140"/>
                  </a:lnTo>
                  <a:lnTo>
                    <a:pt x="364" y="144"/>
                  </a:lnTo>
                  <a:lnTo>
                    <a:pt x="379" y="150"/>
                  </a:lnTo>
                  <a:lnTo>
                    <a:pt x="394" y="154"/>
                  </a:lnTo>
                  <a:lnTo>
                    <a:pt x="403" y="157"/>
                  </a:lnTo>
                  <a:lnTo>
                    <a:pt x="411" y="162"/>
                  </a:lnTo>
                  <a:lnTo>
                    <a:pt x="416" y="166"/>
                  </a:lnTo>
                  <a:lnTo>
                    <a:pt x="413" y="167"/>
                  </a:lnTo>
                  <a:lnTo>
                    <a:pt x="394" y="162"/>
                  </a:lnTo>
                  <a:lnTo>
                    <a:pt x="379" y="156"/>
                  </a:lnTo>
                  <a:lnTo>
                    <a:pt x="360" y="150"/>
                  </a:lnTo>
                  <a:lnTo>
                    <a:pt x="339" y="142"/>
                  </a:lnTo>
                  <a:lnTo>
                    <a:pt x="316" y="135"/>
                  </a:lnTo>
                  <a:lnTo>
                    <a:pt x="296" y="127"/>
                  </a:lnTo>
                  <a:lnTo>
                    <a:pt x="279" y="120"/>
                  </a:lnTo>
                  <a:lnTo>
                    <a:pt x="264" y="115"/>
                  </a:lnTo>
                  <a:lnTo>
                    <a:pt x="254" y="111"/>
                  </a:lnTo>
                  <a:lnTo>
                    <a:pt x="245" y="106"/>
                  </a:lnTo>
                  <a:lnTo>
                    <a:pt x="235" y="106"/>
                  </a:lnTo>
                  <a:lnTo>
                    <a:pt x="228" y="107"/>
                  </a:lnTo>
                  <a:lnTo>
                    <a:pt x="218" y="110"/>
                  </a:lnTo>
                  <a:lnTo>
                    <a:pt x="211" y="111"/>
                  </a:lnTo>
                  <a:lnTo>
                    <a:pt x="201" y="113"/>
                  </a:lnTo>
                  <a:lnTo>
                    <a:pt x="192" y="115"/>
                  </a:lnTo>
                  <a:lnTo>
                    <a:pt x="181" y="116"/>
                  </a:lnTo>
                  <a:lnTo>
                    <a:pt x="169" y="118"/>
                  </a:lnTo>
                  <a:lnTo>
                    <a:pt x="160" y="120"/>
                  </a:lnTo>
                  <a:lnTo>
                    <a:pt x="152" y="123"/>
                  </a:lnTo>
                  <a:lnTo>
                    <a:pt x="149" y="124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51" y="134"/>
                  </a:lnTo>
                  <a:lnTo>
                    <a:pt x="160" y="138"/>
                  </a:lnTo>
                  <a:lnTo>
                    <a:pt x="169" y="142"/>
                  </a:lnTo>
                  <a:lnTo>
                    <a:pt x="183" y="149"/>
                  </a:lnTo>
                  <a:lnTo>
                    <a:pt x="201" y="156"/>
                  </a:lnTo>
                  <a:lnTo>
                    <a:pt x="220" y="165"/>
                  </a:lnTo>
                  <a:lnTo>
                    <a:pt x="241" y="173"/>
                  </a:lnTo>
                  <a:lnTo>
                    <a:pt x="260" y="180"/>
                  </a:lnTo>
                  <a:lnTo>
                    <a:pt x="277" y="186"/>
                  </a:lnTo>
                  <a:lnTo>
                    <a:pt x="288" y="189"/>
                  </a:lnTo>
                  <a:lnTo>
                    <a:pt x="298" y="193"/>
                  </a:lnTo>
                  <a:lnTo>
                    <a:pt x="298" y="195"/>
                  </a:lnTo>
                  <a:lnTo>
                    <a:pt x="286" y="195"/>
                  </a:lnTo>
                  <a:lnTo>
                    <a:pt x="267" y="190"/>
                  </a:lnTo>
                  <a:lnTo>
                    <a:pt x="252" y="185"/>
                  </a:lnTo>
                  <a:lnTo>
                    <a:pt x="235" y="178"/>
                  </a:lnTo>
                  <a:lnTo>
                    <a:pt x="213" y="170"/>
                  </a:lnTo>
                  <a:lnTo>
                    <a:pt x="190" y="162"/>
                  </a:lnTo>
                  <a:lnTo>
                    <a:pt x="169" y="154"/>
                  </a:lnTo>
                  <a:lnTo>
                    <a:pt x="149" y="148"/>
                  </a:lnTo>
                  <a:lnTo>
                    <a:pt x="135" y="143"/>
                  </a:lnTo>
                  <a:lnTo>
                    <a:pt x="126" y="141"/>
                  </a:lnTo>
                  <a:lnTo>
                    <a:pt x="118" y="141"/>
                  </a:lnTo>
                  <a:lnTo>
                    <a:pt x="105" y="143"/>
                  </a:lnTo>
                  <a:lnTo>
                    <a:pt x="86" y="147"/>
                  </a:lnTo>
                  <a:lnTo>
                    <a:pt x="68" y="151"/>
                  </a:lnTo>
                  <a:lnTo>
                    <a:pt x="47" y="154"/>
                  </a:lnTo>
                  <a:lnTo>
                    <a:pt x="30" y="157"/>
                  </a:lnTo>
                  <a:lnTo>
                    <a:pt x="15" y="160"/>
                  </a:lnTo>
                  <a:lnTo>
                    <a:pt x="5" y="161"/>
                  </a:lnTo>
                  <a:lnTo>
                    <a:pt x="0" y="161"/>
                  </a:lnTo>
                  <a:lnTo>
                    <a:pt x="3" y="159"/>
                  </a:lnTo>
                  <a:lnTo>
                    <a:pt x="11" y="155"/>
                  </a:lnTo>
                  <a:lnTo>
                    <a:pt x="22" y="151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6" name="Freeform 612"/>
            <p:cNvSpPr>
              <a:spLocks/>
            </p:cNvSpPr>
            <p:nvPr/>
          </p:nvSpPr>
          <p:spPr bwMode="auto">
            <a:xfrm>
              <a:off x="5439" y="3742"/>
              <a:ext cx="202" cy="97"/>
            </a:xfrm>
            <a:custGeom>
              <a:avLst/>
              <a:gdLst>
                <a:gd name="T0" fmla="*/ 2 w 403"/>
                <a:gd name="T1" fmla="*/ 1 h 193"/>
                <a:gd name="T2" fmla="*/ 4 w 403"/>
                <a:gd name="T3" fmla="*/ 2 h 193"/>
                <a:gd name="T4" fmla="*/ 5 w 403"/>
                <a:gd name="T5" fmla="*/ 2 h 193"/>
                <a:gd name="T6" fmla="*/ 10 w 403"/>
                <a:gd name="T7" fmla="*/ 1 h 193"/>
                <a:gd name="T8" fmla="*/ 15 w 403"/>
                <a:gd name="T9" fmla="*/ 1 h 193"/>
                <a:gd name="T10" fmla="*/ 18 w 403"/>
                <a:gd name="T11" fmla="*/ 2 h 193"/>
                <a:gd name="T12" fmla="*/ 16 w 403"/>
                <a:gd name="T13" fmla="*/ 2 h 193"/>
                <a:gd name="T14" fmla="*/ 13 w 403"/>
                <a:gd name="T15" fmla="*/ 2 h 193"/>
                <a:gd name="T16" fmla="*/ 8 w 403"/>
                <a:gd name="T17" fmla="*/ 2 h 193"/>
                <a:gd name="T18" fmla="*/ 7 w 403"/>
                <a:gd name="T19" fmla="*/ 3 h 193"/>
                <a:gd name="T20" fmla="*/ 9 w 403"/>
                <a:gd name="T21" fmla="*/ 3 h 193"/>
                <a:gd name="T22" fmla="*/ 11 w 403"/>
                <a:gd name="T23" fmla="*/ 4 h 193"/>
                <a:gd name="T24" fmla="*/ 14 w 403"/>
                <a:gd name="T25" fmla="*/ 4 h 193"/>
                <a:gd name="T26" fmla="*/ 20 w 403"/>
                <a:gd name="T27" fmla="*/ 4 h 193"/>
                <a:gd name="T28" fmla="*/ 23 w 403"/>
                <a:gd name="T29" fmla="*/ 5 h 193"/>
                <a:gd name="T30" fmla="*/ 24 w 403"/>
                <a:gd name="T31" fmla="*/ 5 h 193"/>
                <a:gd name="T32" fmla="*/ 21 w 403"/>
                <a:gd name="T33" fmla="*/ 5 h 193"/>
                <a:gd name="T34" fmla="*/ 16 w 403"/>
                <a:gd name="T35" fmla="*/ 4 h 193"/>
                <a:gd name="T36" fmla="*/ 13 w 403"/>
                <a:gd name="T37" fmla="*/ 4 h 193"/>
                <a:gd name="T38" fmla="*/ 16 w 403"/>
                <a:gd name="T39" fmla="*/ 6 h 193"/>
                <a:gd name="T40" fmla="*/ 19 w 403"/>
                <a:gd name="T41" fmla="*/ 6 h 193"/>
                <a:gd name="T42" fmla="*/ 23 w 403"/>
                <a:gd name="T43" fmla="*/ 7 h 193"/>
                <a:gd name="T44" fmla="*/ 26 w 403"/>
                <a:gd name="T45" fmla="*/ 8 h 193"/>
                <a:gd name="T46" fmla="*/ 23 w 403"/>
                <a:gd name="T47" fmla="*/ 7 h 193"/>
                <a:gd name="T48" fmla="*/ 20 w 403"/>
                <a:gd name="T49" fmla="*/ 7 h 193"/>
                <a:gd name="T50" fmla="*/ 19 w 403"/>
                <a:gd name="T51" fmla="*/ 7 h 193"/>
                <a:gd name="T52" fmla="*/ 22 w 403"/>
                <a:gd name="T53" fmla="*/ 9 h 193"/>
                <a:gd name="T54" fmla="*/ 24 w 403"/>
                <a:gd name="T55" fmla="*/ 11 h 193"/>
                <a:gd name="T56" fmla="*/ 25 w 403"/>
                <a:gd name="T57" fmla="*/ 12 h 193"/>
                <a:gd name="T58" fmla="*/ 25 w 403"/>
                <a:gd name="T59" fmla="*/ 12 h 193"/>
                <a:gd name="T60" fmla="*/ 21 w 403"/>
                <a:gd name="T61" fmla="*/ 9 h 193"/>
                <a:gd name="T62" fmla="*/ 18 w 403"/>
                <a:gd name="T63" fmla="*/ 7 h 193"/>
                <a:gd name="T64" fmla="*/ 17 w 403"/>
                <a:gd name="T65" fmla="*/ 7 h 193"/>
                <a:gd name="T66" fmla="*/ 17 w 403"/>
                <a:gd name="T67" fmla="*/ 8 h 193"/>
                <a:gd name="T68" fmla="*/ 19 w 403"/>
                <a:gd name="T69" fmla="*/ 11 h 193"/>
                <a:gd name="T70" fmla="*/ 19 w 403"/>
                <a:gd name="T71" fmla="*/ 11 h 193"/>
                <a:gd name="T72" fmla="*/ 16 w 403"/>
                <a:gd name="T73" fmla="*/ 9 h 193"/>
                <a:gd name="T74" fmla="*/ 15 w 403"/>
                <a:gd name="T75" fmla="*/ 6 h 193"/>
                <a:gd name="T76" fmla="*/ 13 w 403"/>
                <a:gd name="T77" fmla="*/ 5 h 193"/>
                <a:gd name="T78" fmla="*/ 12 w 403"/>
                <a:gd name="T79" fmla="*/ 5 h 193"/>
                <a:gd name="T80" fmla="*/ 11 w 403"/>
                <a:gd name="T81" fmla="*/ 5 h 193"/>
                <a:gd name="T82" fmla="*/ 11 w 403"/>
                <a:gd name="T83" fmla="*/ 6 h 193"/>
                <a:gd name="T84" fmla="*/ 13 w 403"/>
                <a:gd name="T85" fmla="*/ 10 h 193"/>
                <a:gd name="T86" fmla="*/ 13 w 403"/>
                <a:gd name="T87" fmla="*/ 10 h 193"/>
                <a:gd name="T88" fmla="*/ 12 w 403"/>
                <a:gd name="T89" fmla="*/ 9 h 193"/>
                <a:gd name="T90" fmla="*/ 10 w 403"/>
                <a:gd name="T91" fmla="*/ 7 h 193"/>
                <a:gd name="T92" fmla="*/ 10 w 403"/>
                <a:gd name="T93" fmla="*/ 4 h 193"/>
                <a:gd name="T94" fmla="*/ 8 w 403"/>
                <a:gd name="T95" fmla="*/ 4 h 193"/>
                <a:gd name="T96" fmla="*/ 6 w 403"/>
                <a:gd name="T97" fmla="*/ 3 h 193"/>
                <a:gd name="T98" fmla="*/ 5 w 403"/>
                <a:gd name="T99" fmla="*/ 4 h 193"/>
                <a:gd name="T100" fmla="*/ 6 w 403"/>
                <a:gd name="T101" fmla="*/ 6 h 193"/>
                <a:gd name="T102" fmla="*/ 7 w 403"/>
                <a:gd name="T103" fmla="*/ 9 h 193"/>
                <a:gd name="T104" fmla="*/ 7 w 403"/>
                <a:gd name="T105" fmla="*/ 9 h 193"/>
                <a:gd name="T106" fmla="*/ 6 w 403"/>
                <a:gd name="T107" fmla="*/ 7 h 193"/>
                <a:gd name="T108" fmla="*/ 4 w 403"/>
                <a:gd name="T109" fmla="*/ 3 h 193"/>
                <a:gd name="T110" fmla="*/ 2 w 403"/>
                <a:gd name="T111" fmla="*/ 2 h 193"/>
                <a:gd name="T112" fmla="*/ 1 w 403"/>
                <a:gd name="T113" fmla="*/ 1 h 193"/>
                <a:gd name="T114" fmla="*/ 0 w 403"/>
                <a:gd name="T115" fmla="*/ 1 h 193"/>
                <a:gd name="T116" fmla="*/ 1 w 403"/>
                <a:gd name="T117" fmla="*/ 1 h 1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03" h="193">
                  <a:moveTo>
                    <a:pt x="13" y="3"/>
                  </a:moveTo>
                  <a:lnTo>
                    <a:pt x="20" y="6"/>
                  </a:lnTo>
                  <a:lnTo>
                    <a:pt x="28" y="9"/>
                  </a:lnTo>
                  <a:lnTo>
                    <a:pt x="37" y="13"/>
                  </a:lnTo>
                  <a:lnTo>
                    <a:pt x="45" y="16"/>
                  </a:lnTo>
                  <a:lnTo>
                    <a:pt x="54" y="19"/>
                  </a:lnTo>
                  <a:lnTo>
                    <a:pt x="62" y="21"/>
                  </a:lnTo>
                  <a:lnTo>
                    <a:pt x="71" y="22"/>
                  </a:lnTo>
                  <a:lnTo>
                    <a:pt x="79" y="22"/>
                  </a:lnTo>
                  <a:lnTo>
                    <a:pt x="99" y="19"/>
                  </a:lnTo>
                  <a:lnTo>
                    <a:pt x="124" y="17"/>
                  </a:lnTo>
                  <a:lnTo>
                    <a:pt x="152" y="15"/>
                  </a:lnTo>
                  <a:lnTo>
                    <a:pt x="181" y="13"/>
                  </a:lnTo>
                  <a:lnTo>
                    <a:pt x="209" y="12"/>
                  </a:lnTo>
                  <a:lnTo>
                    <a:pt x="235" y="12"/>
                  </a:lnTo>
                  <a:lnTo>
                    <a:pt x="256" y="13"/>
                  </a:lnTo>
                  <a:lnTo>
                    <a:pt x="269" y="15"/>
                  </a:lnTo>
                  <a:lnTo>
                    <a:pt x="280" y="19"/>
                  </a:lnTo>
                  <a:lnTo>
                    <a:pt x="280" y="20"/>
                  </a:lnTo>
                  <a:lnTo>
                    <a:pt x="271" y="21"/>
                  </a:lnTo>
                  <a:lnTo>
                    <a:pt x="252" y="20"/>
                  </a:lnTo>
                  <a:lnTo>
                    <a:pt x="239" y="20"/>
                  </a:lnTo>
                  <a:lnTo>
                    <a:pt x="220" y="20"/>
                  </a:lnTo>
                  <a:lnTo>
                    <a:pt x="196" y="21"/>
                  </a:lnTo>
                  <a:lnTo>
                    <a:pt x="171" y="22"/>
                  </a:lnTo>
                  <a:lnTo>
                    <a:pt x="147" y="25"/>
                  </a:lnTo>
                  <a:lnTo>
                    <a:pt x="126" y="27"/>
                  </a:lnTo>
                  <a:lnTo>
                    <a:pt x="109" y="29"/>
                  </a:lnTo>
                  <a:lnTo>
                    <a:pt x="99" y="32"/>
                  </a:lnTo>
                  <a:lnTo>
                    <a:pt x="109" y="35"/>
                  </a:lnTo>
                  <a:lnTo>
                    <a:pt x="118" y="39"/>
                  </a:lnTo>
                  <a:lnTo>
                    <a:pt x="130" y="41"/>
                  </a:lnTo>
                  <a:lnTo>
                    <a:pt x="143" y="44"/>
                  </a:lnTo>
                  <a:lnTo>
                    <a:pt x="154" y="46"/>
                  </a:lnTo>
                  <a:lnTo>
                    <a:pt x="164" y="49"/>
                  </a:lnTo>
                  <a:lnTo>
                    <a:pt x="171" y="51"/>
                  </a:lnTo>
                  <a:lnTo>
                    <a:pt x="177" y="53"/>
                  </a:lnTo>
                  <a:lnTo>
                    <a:pt x="198" y="51"/>
                  </a:lnTo>
                  <a:lnTo>
                    <a:pt x="224" y="51"/>
                  </a:lnTo>
                  <a:lnTo>
                    <a:pt x="252" y="51"/>
                  </a:lnTo>
                  <a:lnTo>
                    <a:pt x="282" y="53"/>
                  </a:lnTo>
                  <a:lnTo>
                    <a:pt x="311" y="56"/>
                  </a:lnTo>
                  <a:lnTo>
                    <a:pt x="335" y="59"/>
                  </a:lnTo>
                  <a:lnTo>
                    <a:pt x="354" y="64"/>
                  </a:lnTo>
                  <a:lnTo>
                    <a:pt x="367" y="68"/>
                  </a:lnTo>
                  <a:lnTo>
                    <a:pt x="379" y="75"/>
                  </a:lnTo>
                  <a:lnTo>
                    <a:pt x="379" y="77"/>
                  </a:lnTo>
                  <a:lnTo>
                    <a:pt x="371" y="76"/>
                  </a:lnTo>
                  <a:lnTo>
                    <a:pt x="356" y="72"/>
                  </a:lnTo>
                  <a:lnTo>
                    <a:pt x="343" y="70"/>
                  </a:lnTo>
                  <a:lnTo>
                    <a:pt x="326" y="67"/>
                  </a:lnTo>
                  <a:lnTo>
                    <a:pt x="303" y="65"/>
                  </a:lnTo>
                  <a:lnTo>
                    <a:pt x="280" y="63"/>
                  </a:lnTo>
                  <a:lnTo>
                    <a:pt x="256" y="62"/>
                  </a:lnTo>
                  <a:lnTo>
                    <a:pt x="235" y="62"/>
                  </a:lnTo>
                  <a:lnTo>
                    <a:pt x="216" y="62"/>
                  </a:lnTo>
                  <a:lnTo>
                    <a:pt x="203" y="64"/>
                  </a:lnTo>
                  <a:lnTo>
                    <a:pt x="222" y="71"/>
                  </a:lnTo>
                  <a:lnTo>
                    <a:pt x="239" y="78"/>
                  </a:lnTo>
                  <a:lnTo>
                    <a:pt x="250" y="82"/>
                  </a:lnTo>
                  <a:lnTo>
                    <a:pt x="256" y="87"/>
                  </a:lnTo>
                  <a:lnTo>
                    <a:pt x="271" y="87"/>
                  </a:lnTo>
                  <a:lnTo>
                    <a:pt x="290" y="88"/>
                  </a:lnTo>
                  <a:lnTo>
                    <a:pt x="311" y="90"/>
                  </a:lnTo>
                  <a:lnTo>
                    <a:pt x="333" y="92"/>
                  </a:lnTo>
                  <a:lnTo>
                    <a:pt x="356" y="97"/>
                  </a:lnTo>
                  <a:lnTo>
                    <a:pt x="377" y="105"/>
                  </a:lnTo>
                  <a:lnTo>
                    <a:pt x="392" y="115"/>
                  </a:lnTo>
                  <a:lnTo>
                    <a:pt x="403" y="128"/>
                  </a:lnTo>
                  <a:lnTo>
                    <a:pt x="392" y="122"/>
                  </a:lnTo>
                  <a:lnTo>
                    <a:pt x="379" y="117"/>
                  </a:lnTo>
                  <a:lnTo>
                    <a:pt x="363" y="112"/>
                  </a:lnTo>
                  <a:lnTo>
                    <a:pt x="346" y="107"/>
                  </a:lnTo>
                  <a:lnTo>
                    <a:pt x="331" y="103"/>
                  </a:lnTo>
                  <a:lnTo>
                    <a:pt x="314" y="101"/>
                  </a:lnTo>
                  <a:lnTo>
                    <a:pt x="297" y="100"/>
                  </a:lnTo>
                  <a:lnTo>
                    <a:pt x="282" y="100"/>
                  </a:lnTo>
                  <a:lnTo>
                    <a:pt x="301" y="110"/>
                  </a:lnTo>
                  <a:lnTo>
                    <a:pt x="318" y="121"/>
                  </a:lnTo>
                  <a:lnTo>
                    <a:pt x="335" y="131"/>
                  </a:lnTo>
                  <a:lnTo>
                    <a:pt x="352" y="141"/>
                  </a:lnTo>
                  <a:lnTo>
                    <a:pt x="365" y="150"/>
                  </a:lnTo>
                  <a:lnTo>
                    <a:pt x="377" y="157"/>
                  </a:lnTo>
                  <a:lnTo>
                    <a:pt x="384" y="162"/>
                  </a:lnTo>
                  <a:lnTo>
                    <a:pt x="388" y="165"/>
                  </a:lnTo>
                  <a:lnTo>
                    <a:pt x="392" y="170"/>
                  </a:lnTo>
                  <a:lnTo>
                    <a:pt x="396" y="177"/>
                  </a:lnTo>
                  <a:lnTo>
                    <a:pt x="399" y="186"/>
                  </a:lnTo>
                  <a:lnTo>
                    <a:pt x="403" y="193"/>
                  </a:lnTo>
                  <a:lnTo>
                    <a:pt x="392" y="184"/>
                  </a:lnTo>
                  <a:lnTo>
                    <a:pt x="377" y="172"/>
                  </a:lnTo>
                  <a:lnTo>
                    <a:pt x="356" y="158"/>
                  </a:lnTo>
                  <a:lnTo>
                    <a:pt x="335" y="143"/>
                  </a:lnTo>
                  <a:lnTo>
                    <a:pt x="314" y="129"/>
                  </a:lnTo>
                  <a:lnTo>
                    <a:pt x="296" y="118"/>
                  </a:lnTo>
                  <a:lnTo>
                    <a:pt x="280" y="109"/>
                  </a:lnTo>
                  <a:lnTo>
                    <a:pt x="271" y="105"/>
                  </a:lnTo>
                  <a:lnTo>
                    <a:pt x="264" y="104"/>
                  </a:lnTo>
                  <a:lnTo>
                    <a:pt x="260" y="107"/>
                  </a:lnTo>
                  <a:lnTo>
                    <a:pt x="260" y="112"/>
                  </a:lnTo>
                  <a:lnTo>
                    <a:pt x="262" y="117"/>
                  </a:lnTo>
                  <a:lnTo>
                    <a:pt x="267" y="127"/>
                  </a:lnTo>
                  <a:lnTo>
                    <a:pt x="277" y="144"/>
                  </a:lnTo>
                  <a:lnTo>
                    <a:pt x="290" y="161"/>
                  </a:lnTo>
                  <a:lnTo>
                    <a:pt x="297" y="171"/>
                  </a:lnTo>
                  <a:lnTo>
                    <a:pt x="299" y="176"/>
                  </a:lnTo>
                  <a:lnTo>
                    <a:pt x="296" y="176"/>
                  </a:lnTo>
                  <a:lnTo>
                    <a:pt x="290" y="174"/>
                  </a:lnTo>
                  <a:lnTo>
                    <a:pt x="282" y="168"/>
                  </a:lnTo>
                  <a:lnTo>
                    <a:pt x="271" y="155"/>
                  </a:lnTo>
                  <a:lnTo>
                    <a:pt x="254" y="134"/>
                  </a:lnTo>
                  <a:lnTo>
                    <a:pt x="241" y="112"/>
                  </a:lnTo>
                  <a:lnTo>
                    <a:pt x="241" y="95"/>
                  </a:lnTo>
                  <a:lnTo>
                    <a:pt x="230" y="90"/>
                  </a:lnTo>
                  <a:lnTo>
                    <a:pt x="220" y="85"/>
                  </a:lnTo>
                  <a:lnTo>
                    <a:pt x="209" y="82"/>
                  </a:lnTo>
                  <a:lnTo>
                    <a:pt x="199" y="79"/>
                  </a:lnTo>
                  <a:lnTo>
                    <a:pt x="190" y="76"/>
                  </a:lnTo>
                  <a:lnTo>
                    <a:pt x="182" y="74"/>
                  </a:lnTo>
                  <a:lnTo>
                    <a:pt x="177" y="71"/>
                  </a:lnTo>
                  <a:lnTo>
                    <a:pt x="173" y="70"/>
                  </a:lnTo>
                  <a:lnTo>
                    <a:pt x="169" y="68"/>
                  </a:lnTo>
                  <a:lnTo>
                    <a:pt x="165" y="67"/>
                  </a:lnTo>
                  <a:lnTo>
                    <a:pt x="162" y="69"/>
                  </a:lnTo>
                  <a:lnTo>
                    <a:pt x="160" y="75"/>
                  </a:lnTo>
                  <a:lnTo>
                    <a:pt x="162" y="88"/>
                  </a:lnTo>
                  <a:lnTo>
                    <a:pt x="169" y="107"/>
                  </a:lnTo>
                  <a:lnTo>
                    <a:pt x="182" y="130"/>
                  </a:lnTo>
                  <a:lnTo>
                    <a:pt x="201" y="147"/>
                  </a:lnTo>
                  <a:lnTo>
                    <a:pt x="211" y="155"/>
                  </a:lnTo>
                  <a:lnTo>
                    <a:pt x="211" y="158"/>
                  </a:lnTo>
                  <a:lnTo>
                    <a:pt x="203" y="157"/>
                  </a:lnTo>
                  <a:lnTo>
                    <a:pt x="194" y="153"/>
                  </a:lnTo>
                  <a:lnTo>
                    <a:pt x="188" y="149"/>
                  </a:lnTo>
                  <a:lnTo>
                    <a:pt x="179" y="141"/>
                  </a:lnTo>
                  <a:lnTo>
                    <a:pt x="169" y="130"/>
                  </a:lnTo>
                  <a:lnTo>
                    <a:pt x="158" y="118"/>
                  </a:lnTo>
                  <a:lnTo>
                    <a:pt x="150" y="105"/>
                  </a:lnTo>
                  <a:lnTo>
                    <a:pt x="145" y="91"/>
                  </a:lnTo>
                  <a:lnTo>
                    <a:pt x="143" y="76"/>
                  </a:lnTo>
                  <a:lnTo>
                    <a:pt x="145" y="60"/>
                  </a:lnTo>
                  <a:lnTo>
                    <a:pt x="137" y="57"/>
                  </a:lnTo>
                  <a:lnTo>
                    <a:pt x="130" y="54"/>
                  </a:lnTo>
                  <a:lnTo>
                    <a:pt x="122" y="51"/>
                  </a:lnTo>
                  <a:lnTo>
                    <a:pt x="113" y="49"/>
                  </a:lnTo>
                  <a:lnTo>
                    <a:pt x="103" y="46"/>
                  </a:lnTo>
                  <a:lnTo>
                    <a:pt x="96" y="44"/>
                  </a:lnTo>
                  <a:lnTo>
                    <a:pt x="90" y="42"/>
                  </a:lnTo>
                  <a:lnTo>
                    <a:pt x="84" y="41"/>
                  </a:lnTo>
                  <a:lnTo>
                    <a:pt x="79" y="50"/>
                  </a:lnTo>
                  <a:lnTo>
                    <a:pt x="81" y="63"/>
                  </a:lnTo>
                  <a:lnTo>
                    <a:pt x="84" y="77"/>
                  </a:lnTo>
                  <a:lnTo>
                    <a:pt x="88" y="88"/>
                  </a:lnTo>
                  <a:lnTo>
                    <a:pt x="92" y="100"/>
                  </a:lnTo>
                  <a:lnTo>
                    <a:pt x="98" y="115"/>
                  </a:lnTo>
                  <a:lnTo>
                    <a:pt x="103" y="130"/>
                  </a:lnTo>
                  <a:lnTo>
                    <a:pt x="109" y="140"/>
                  </a:lnTo>
                  <a:lnTo>
                    <a:pt x="109" y="142"/>
                  </a:lnTo>
                  <a:lnTo>
                    <a:pt x="103" y="141"/>
                  </a:lnTo>
                  <a:lnTo>
                    <a:pt x="96" y="136"/>
                  </a:lnTo>
                  <a:lnTo>
                    <a:pt x="88" y="126"/>
                  </a:lnTo>
                  <a:lnTo>
                    <a:pt x="82" y="107"/>
                  </a:lnTo>
                  <a:lnTo>
                    <a:pt x="73" y="80"/>
                  </a:lnTo>
                  <a:lnTo>
                    <a:pt x="66" y="54"/>
                  </a:lnTo>
                  <a:lnTo>
                    <a:pt x="60" y="38"/>
                  </a:lnTo>
                  <a:lnTo>
                    <a:pt x="49" y="31"/>
                  </a:lnTo>
                  <a:lnTo>
                    <a:pt x="37" y="25"/>
                  </a:lnTo>
                  <a:lnTo>
                    <a:pt x="28" y="19"/>
                  </a:lnTo>
                  <a:lnTo>
                    <a:pt x="18" y="15"/>
                  </a:lnTo>
                  <a:lnTo>
                    <a:pt x="13" y="10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7" y="1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7" name="Freeform 613"/>
            <p:cNvSpPr>
              <a:spLocks/>
            </p:cNvSpPr>
            <p:nvPr/>
          </p:nvSpPr>
          <p:spPr bwMode="auto">
            <a:xfrm>
              <a:off x="5336" y="3753"/>
              <a:ext cx="138" cy="133"/>
            </a:xfrm>
            <a:custGeom>
              <a:avLst/>
              <a:gdLst>
                <a:gd name="T0" fmla="*/ 7 w 277"/>
                <a:gd name="T1" fmla="*/ 0 h 267"/>
                <a:gd name="T2" fmla="*/ 8 w 277"/>
                <a:gd name="T3" fmla="*/ 2 h 267"/>
                <a:gd name="T4" fmla="*/ 8 w 277"/>
                <a:gd name="T5" fmla="*/ 2 h 267"/>
                <a:gd name="T6" fmla="*/ 9 w 277"/>
                <a:gd name="T7" fmla="*/ 3 h 267"/>
                <a:gd name="T8" fmla="*/ 11 w 277"/>
                <a:gd name="T9" fmla="*/ 4 h 267"/>
                <a:gd name="T10" fmla="*/ 13 w 277"/>
                <a:gd name="T11" fmla="*/ 5 h 267"/>
                <a:gd name="T12" fmla="*/ 15 w 277"/>
                <a:gd name="T13" fmla="*/ 7 h 267"/>
                <a:gd name="T14" fmla="*/ 17 w 277"/>
                <a:gd name="T15" fmla="*/ 8 h 267"/>
                <a:gd name="T16" fmla="*/ 17 w 277"/>
                <a:gd name="T17" fmla="*/ 9 h 267"/>
                <a:gd name="T18" fmla="*/ 16 w 277"/>
                <a:gd name="T19" fmla="*/ 9 h 267"/>
                <a:gd name="T20" fmla="*/ 16 w 277"/>
                <a:gd name="T21" fmla="*/ 8 h 267"/>
                <a:gd name="T22" fmla="*/ 15 w 277"/>
                <a:gd name="T23" fmla="*/ 7 h 267"/>
                <a:gd name="T24" fmla="*/ 13 w 277"/>
                <a:gd name="T25" fmla="*/ 6 h 267"/>
                <a:gd name="T26" fmla="*/ 12 w 277"/>
                <a:gd name="T27" fmla="*/ 5 h 267"/>
                <a:gd name="T28" fmla="*/ 10 w 277"/>
                <a:gd name="T29" fmla="*/ 4 h 267"/>
                <a:gd name="T30" fmla="*/ 9 w 277"/>
                <a:gd name="T31" fmla="*/ 4 h 267"/>
                <a:gd name="T32" fmla="*/ 9 w 277"/>
                <a:gd name="T33" fmla="*/ 4 h 267"/>
                <a:gd name="T34" fmla="*/ 9 w 277"/>
                <a:gd name="T35" fmla="*/ 6 h 267"/>
                <a:gd name="T36" fmla="*/ 10 w 277"/>
                <a:gd name="T37" fmla="*/ 7 h 267"/>
                <a:gd name="T38" fmla="*/ 12 w 277"/>
                <a:gd name="T39" fmla="*/ 8 h 267"/>
                <a:gd name="T40" fmla="*/ 14 w 277"/>
                <a:gd name="T41" fmla="*/ 10 h 267"/>
                <a:gd name="T42" fmla="*/ 16 w 277"/>
                <a:gd name="T43" fmla="*/ 12 h 267"/>
                <a:gd name="T44" fmla="*/ 16 w 277"/>
                <a:gd name="T45" fmla="*/ 13 h 267"/>
                <a:gd name="T46" fmla="*/ 15 w 277"/>
                <a:gd name="T47" fmla="*/ 13 h 267"/>
                <a:gd name="T48" fmla="*/ 14 w 277"/>
                <a:gd name="T49" fmla="*/ 11 h 267"/>
                <a:gd name="T50" fmla="*/ 13 w 277"/>
                <a:gd name="T51" fmla="*/ 10 h 267"/>
                <a:gd name="T52" fmla="*/ 11 w 277"/>
                <a:gd name="T53" fmla="*/ 9 h 267"/>
                <a:gd name="T54" fmla="*/ 10 w 277"/>
                <a:gd name="T55" fmla="*/ 8 h 267"/>
                <a:gd name="T56" fmla="*/ 10 w 277"/>
                <a:gd name="T57" fmla="*/ 10 h 267"/>
                <a:gd name="T58" fmla="*/ 11 w 277"/>
                <a:gd name="T59" fmla="*/ 14 h 267"/>
                <a:gd name="T60" fmla="*/ 11 w 277"/>
                <a:gd name="T61" fmla="*/ 16 h 267"/>
                <a:gd name="T62" fmla="*/ 10 w 277"/>
                <a:gd name="T63" fmla="*/ 16 h 267"/>
                <a:gd name="T64" fmla="*/ 10 w 277"/>
                <a:gd name="T65" fmla="*/ 14 h 267"/>
                <a:gd name="T66" fmla="*/ 9 w 277"/>
                <a:gd name="T67" fmla="*/ 10 h 267"/>
                <a:gd name="T68" fmla="*/ 7 w 277"/>
                <a:gd name="T69" fmla="*/ 9 h 267"/>
                <a:gd name="T70" fmla="*/ 6 w 277"/>
                <a:gd name="T71" fmla="*/ 10 h 267"/>
                <a:gd name="T72" fmla="*/ 5 w 277"/>
                <a:gd name="T73" fmla="*/ 11 h 267"/>
                <a:gd name="T74" fmla="*/ 4 w 277"/>
                <a:gd name="T75" fmla="*/ 12 h 267"/>
                <a:gd name="T76" fmla="*/ 3 w 277"/>
                <a:gd name="T77" fmla="*/ 13 h 267"/>
                <a:gd name="T78" fmla="*/ 3 w 277"/>
                <a:gd name="T79" fmla="*/ 13 h 267"/>
                <a:gd name="T80" fmla="*/ 3 w 277"/>
                <a:gd name="T81" fmla="*/ 12 h 267"/>
                <a:gd name="T82" fmla="*/ 4 w 277"/>
                <a:gd name="T83" fmla="*/ 10 h 267"/>
                <a:gd name="T84" fmla="*/ 6 w 277"/>
                <a:gd name="T85" fmla="*/ 9 h 267"/>
                <a:gd name="T86" fmla="*/ 7 w 277"/>
                <a:gd name="T87" fmla="*/ 8 h 267"/>
                <a:gd name="T88" fmla="*/ 7 w 277"/>
                <a:gd name="T89" fmla="*/ 7 h 267"/>
                <a:gd name="T90" fmla="*/ 7 w 277"/>
                <a:gd name="T91" fmla="*/ 4 h 267"/>
                <a:gd name="T92" fmla="*/ 6 w 277"/>
                <a:gd name="T93" fmla="*/ 4 h 267"/>
                <a:gd name="T94" fmla="*/ 4 w 277"/>
                <a:gd name="T95" fmla="*/ 5 h 267"/>
                <a:gd name="T96" fmla="*/ 2 w 277"/>
                <a:gd name="T97" fmla="*/ 7 h 267"/>
                <a:gd name="T98" fmla="*/ 0 w 277"/>
                <a:gd name="T99" fmla="*/ 8 h 267"/>
                <a:gd name="T100" fmla="*/ 0 w 277"/>
                <a:gd name="T101" fmla="*/ 9 h 267"/>
                <a:gd name="T102" fmla="*/ 0 w 277"/>
                <a:gd name="T103" fmla="*/ 9 h 267"/>
                <a:gd name="T104" fmla="*/ 0 w 277"/>
                <a:gd name="T105" fmla="*/ 8 h 267"/>
                <a:gd name="T106" fmla="*/ 1 w 277"/>
                <a:gd name="T107" fmla="*/ 7 h 267"/>
                <a:gd name="T108" fmla="*/ 4 w 277"/>
                <a:gd name="T109" fmla="*/ 5 h 267"/>
                <a:gd name="T110" fmla="*/ 6 w 277"/>
                <a:gd name="T111" fmla="*/ 3 h 267"/>
                <a:gd name="T112" fmla="*/ 7 w 277"/>
                <a:gd name="T113" fmla="*/ 2 h 267"/>
                <a:gd name="T114" fmla="*/ 7 w 277"/>
                <a:gd name="T115" fmla="*/ 1 h 267"/>
                <a:gd name="T116" fmla="*/ 7 w 277"/>
                <a:gd name="T117" fmla="*/ 0 h 267"/>
                <a:gd name="T118" fmla="*/ 7 w 277"/>
                <a:gd name="T119" fmla="*/ 0 h 2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77" h="267">
                  <a:moveTo>
                    <a:pt x="119" y="0"/>
                  </a:moveTo>
                  <a:lnTo>
                    <a:pt x="123" y="3"/>
                  </a:lnTo>
                  <a:lnTo>
                    <a:pt x="126" y="16"/>
                  </a:lnTo>
                  <a:lnTo>
                    <a:pt x="130" y="32"/>
                  </a:lnTo>
                  <a:lnTo>
                    <a:pt x="134" y="41"/>
                  </a:lnTo>
                  <a:lnTo>
                    <a:pt x="138" y="43"/>
                  </a:lnTo>
                  <a:lnTo>
                    <a:pt x="145" y="47"/>
                  </a:lnTo>
                  <a:lnTo>
                    <a:pt x="157" y="52"/>
                  </a:lnTo>
                  <a:lnTo>
                    <a:pt x="172" y="58"/>
                  </a:lnTo>
                  <a:lnTo>
                    <a:pt x="185" y="66"/>
                  </a:lnTo>
                  <a:lnTo>
                    <a:pt x="200" y="75"/>
                  </a:lnTo>
                  <a:lnTo>
                    <a:pt x="215" y="85"/>
                  </a:lnTo>
                  <a:lnTo>
                    <a:pt x="226" y="97"/>
                  </a:lnTo>
                  <a:lnTo>
                    <a:pt x="247" y="119"/>
                  </a:lnTo>
                  <a:lnTo>
                    <a:pt x="262" y="133"/>
                  </a:lnTo>
                  <a:lnTo>
                    <a:pt x="274" y="143"/>
                  </a:lnTo>
                  <a:lnTo>
                    <a:pt x="277" y="149"/>
                  </a:lnTo>
                  <a:lnTo>
                    <a:pt x="277" y="154"/>
                  </a:lnTo>
                  <a:lnTo>
                    <a:pt x="275" y="156"/>
                  </a:lnTo>
                  <a:lnTo>
                    <a:pt x="270" y="154"/>
                  </a:lnTo>
                  <a:lnTo>
                    <a:pt x="264" y="147"/>
                  </a:lnTo>
                  <a:lnTo>
                    <a:pt x="258" y="141"/>
                  </a:lnTo>
                  <a:lnTo>
                    <a:pt x="251" y="132"/>
                  </a:lnTo>
                  <a:lnTo>
                    <a:pt x="240" y="122"/>
                  </a:lnTo>
                  <a:lnTo>
                    <a:pt x="228" y="111"/>
                  </a:lnTo>
                  <a:lnTo>
                    <a:pt x="217" y="100"/>
                  </a:lnTo>
                  <a:lnTo>
                    <a:pt x="206" y="91"/>
                  </a:lnTo>
                  <a:lnTo>
                    <a:pt x="194" y="83"/>
                  </a:lnTo>
                  <a:lnTo>
                    <a:pt x="187" y="79"/>
                  </a:lnTo>
                  <a:lnTo>
                    <a:pt x="174" y="73"/>
                  </a:lnTo>
                  <a:lnTo>
                    <a:pt x="164" y="69"/>
                  </a:lnTo>
                  <a:lnTo>
                    <a:pt x="155" y="66"/>
                  </a:lnTo>
                  <a:lnTo>
                    <a:pt x="147" y="65"/>
                  </a:lnTo>
                  <a:lnTo>
                    <a:pt x="147" y="79"/>
                  </a:lnTo>
                  <a:lnTo>
                    <a:pt x="147" y="94"/>
                  </a:lnTo>
                  <a:lnTo>
                    <a:pt x="149" y="108"/>
                  </a:lnTo>
                  <a:lnTo>
                    <a:pt x="151" y="119"/>
                  </a:lnTo>
                  <a:lnTo>
                    <a:pt x="162" y="124"/>
                  </a:lnTo>
                  <a:lnTo>
                    <a:pt x="179" y="132"/>
                  </a:lnTo>
                  <a:lnTo>
                    <a:pt x="196" y="142"/>
                  </a:lnTo>
                  <a:lnTo>
                    <a:pt x="215" y="153"/>
                  </a:lnTo>
                  <a:lnTo>
                    <a:pt x="230" y="166"/>
                  </a:lnTo>
                  <a:lnTo>
                    <a:pt x="245" y="180"/>
                  </a:lnTo>
                  <a:lnTo>
                    <a:pt x="257" y="196"/>
                  </a:lnTo>
                  <a:lnTo>
                    <a:pt x="260" y="214"/>
                  </a:lnTo>
                  <a:lnTo>
                    <a:pt x="260" y="220"/>
                  </a:lnTo>
                  <a:lnTo>
                    <a:pt x="255" y="218"/>
                  </a:lnTo>
                  <a:lnTo>
                    <a:pt x="247" y="208"/>
                  </a:lnTo>
                  <a:lnTo>
                    <a:pt x="236" y="192"/>
                  </a:lnTo>
                  <a:lnTo>
                    <a:pt x="228" y="182"/>
                  </a:lnTo>
                  <a:lnTo>
                    <a:pt x="219" y="173"/>
                  </a:lnTo>
                  <a:lnTo>
                    <a:pt x="209" y="165"/>
                  </a:lnTo>
                  <a:lnTo>
                    <a:pt x="198" y="157"/>
                  </a:lnTo>
                  <a:lnTo>
                    <a:pt x="185" y="150"/>
                  </a:lnTo>
                  <a:lnTo>
                    <a:pt x="174" y="146"/>
                  </a:lnTo>
                  <a:lnTo>
                    <a:pt x="162" y="142"/>
                  </a:lnTo>
                  <a:lnTo>
                    <a:pt x="153" y="140"/>
                  </a:lnTo>
                  <a:lnTo>
                    <a:pt x="168" y="162"/>
                  </a:lnTo>
                  <a:lnTo>
                    <a:pt x="179" y="195"/>
                  </a:lnTo>
                  <a:lnTo>
                    <a:pt x="183" y="230"/>
                  </a:lnTo>
                  <a:lnTo>
                    <a:pt x="181" y="259"/>
                  </a:lnTo>
                  <a:lnTo>
                    <a:pt x="177" y="266"/>
                  </a:lnTo>
                  <a:lnTo>
                    <a:pt x="175" y="267"/>
                  </a:lnTo>
                  <a:lnTo>
                    <a:pt x="174" y="262"/>
                  </a:lnTo>
                  <a:lnTo>
                    <a:pt x="174" y="254"/>
                  </a:lnTo>
                  <a:lnTo>
                    <a:pt x="170" y="234"/>
                  </a:lnTo>
                  <a:lnTo>
                    <a:pt x="158" y="202"/>
                  </a:lnTo>
                  <a:lnTo>
                    <a:pt x="145" y="170"/>
                  </a:lnTo>
                  <a:lnTo>
                    <a:pt x="134" y="152"/>
                  </a:lnTo>
                  <a:lnTo>
                    <a:pt x="125" y="155"/>
                  </a:lnTo>
                  <a:lnTo>
                    <a:pt x="113" y="160"/>
                  </a:lnTo>
                  <a:lnTo>
                    <a:pt x="102" y="167"/>
                  </a:lnTo>
                  <a:lnTo>
                    <a:pt x="92" y="174"/>
                  </a:lnTo>
                  <a:lnTo>
                    <a:pt x="81" y="183"/>
                  </a:lnTo>
                  <a:lnTo>
                    <a:pt x="74" y="192"/>
                  </a:lnTo>
                  <a:lnTo>
                    <a:pt x="66" y="202"/>
                  </a:lnTo>
                  <a:lnTo>
                    <a:pt x="62" y="210"/>
                  </a:lnTo>
                  <a:lnTo>
                    <a:pt x="59" y="217"/>
                  </a:lnTo>
                  <a:lnTo>
                    <a:pt x="55" y="217"/>
                  </a:lnTo>
                  <a:lnTo>
                    <a:pt x="51" y="211"/>
                  </a:lnTo>
                  <a:lnTo>
                    <a:pt x="55" y="200"/>
                  </a:lnTo>
                  <a:lnTo>
                    <a:pt x="60" y="193"/>
                  </a:lnTo>
                  <a:lnTo>
                    <a:pt x="68" y="184"/>
                  </a:lnTo>
                  <a:lnTo>
                    <a:pt x="77" y="173"/>
                  </a:lnTo>
                  <a:lnTo>
                    <a:pt x="89" y="162"/>
                  </a:lnTo>
                  <a:lnTo>
                    <a:pt x="98" y="153"/>
                  </a:lnTo>
                  <a:lnTo>
                    <a:pt x="108" y="143"/>
                  </a:lnTo>
                  <a:lnTo>
                    <a:pt x="117" y="135"/>
                  </a:lnTo>
                  <a:lnTo>
                    <a:pt x="123" y="131"/>
                  </a:lnTo>
                  <a:lnTo>
                    <a:pt x="125" y="114"/>
                  </a:lnTo>
                  <a:lnTo>
                    <a:pt x="126" y="94"/>
                  </a:lnTo>
                  <a:lnTo>
                    <a:pt x="125" y="78"/>
                  </a:lnTo>
                  <a:lnTo>
                    <a:pt x="125" y="67"/>
                  </a:lnTo>
                  <a:lnTo>
                    <a:pt x="109" y="72"/>
                  </a:lnTo>
                  <a:lnTo>
                    <a:pt x="92" y="81"/>
                  </a:lnTo>
                  <a:lnTo>
                    <a:pt x="76" y="91"/>
                  </a:lnTo>
                  <a:lnTo>
                    <a:pt x="57" y="103"/>
                  </a:lnTo>
                  <a:lnTo>
                    <a:pt x="40" y="115"/>
                  </a:lnTo>
                  <a:lnTo>
                    <a:pt x="26" y="128"/>
                  </a:lnTo>
                  <a:lnTo>
                    <a:pt x="15" y="140"/>
                  </a:lnTo>
                  <a:lnTo>
                    <a:pt x="10" y="150"/>
                  </a:lnTo>
                  <a:lnTo>
                    <a:pt x="6" y="156"/>
                  </a:lnTo>
                  <a:lnTo>
                    <a:pt x="2" y="156"/>
                  </a:lnTo>
                  <a:lnTo>
                    <a:pt x="0" y="152"/>
                  </a:lnTo>
                  <a:lnTo>
                    <a:pt x="2" y="144"/>
                  </a:lnTo>
                  <a:lnTo>
                    <a:pt x="8" y="136"/>
                  </a:lnTo>
                  <a:lnTo>
                    <a:pt x="17" y="125"/>
                  </a:lnTo>
                  <a:lnTo>
                    <a:pt x="30" y="112"/>
                  </a:lnTo>
                  <a:lnTo>
                    <a:pt x="47" y="97"/>
                  </a:lnTo>
                  <a:lnTo>
                    <a:pt x="64" y="83"/>
                  </a:lnTo>
                  <a:lnTo>
                    <a:pt x="83" y="69"/>
                  </a:lnTo>
                  <a:lnTo>
                    <a:pt x="100" y="58"/>
                  </a:lnTo>
                  <a:lnTo>
                    <a:pt x="115" y="50"/>
                  </a:lnTo>
                  <a:lnTo>
                    <a:pt x="123" y="42"/>
                  </a:lnTo>
                  <a:lnTo>
                    <a:pt x="121" y="30"/>
                  </a:lnTo>
                  <a:lnTo>
                    <a:pt x="117" y="18"/>
                  </a:lnTo>
                  <a:lnTo>
                    <a:pt x="113" y="11"/>
                  </a:lnTo>
                  <a:lnTo>
                    <a:pt x="113" y="8"/>
                  </a:lnTo>
                  <a:lnTo>
                    <a:pt x="115" y="6"/>
                  </a:lnTo>
                  <a:lnTo>
                    <a:pt x="117" y="4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8" name="Freeform 614"/>
            <p:cNvSpPr>
              <a:spLocks/>
            </p:cNvSpPr>
            <p:nvPr/>
          </p:nvSpPr>
          <p:spPr bwMode="auto">
            <a:xfrm>
              <a:off x="5475" y="3580"/>
              <a:ext cx="169" cy="138"/>
            </a:xfrm>
            <a:custGeom>
              <a:avLst/>
              <a:gdLst>
                <a:gd name="T0" fmla="*/ 1 w 338"/>
                <a:gd name="T1" fmla="*/ 17 h 276"/>
                <a:gd name="T2" fmla="*/ 3 w 338"/>
                <a:gd name="T3" fmla="*/ 15 h 276"/>
                <a:gd name="T4" fmla="*/ 4 w 338"/>
                <a:gd name="T5" fmla="*/ 13 h 276"/>
                <a:gd name="T6" fmla="*/ 6 w 338"/>
                <a:gd name="T7" fmla="*/ 11 h 276"/>
                <a:gd name="T8" fmla="*/ 6 w 338"/>
                <a:gd name="T9" fmla="*/ 10 h 276"/>
                <a:gd name="T10" fmla="*/ 4 w 338"/>
                <a:gd name="T11" fmla="*/ 9 h 276"/>
                <a:gd name="T12" fmla="*/ 4 w 338"/>
                <a:gd name="T13" fmla="*/ 8 h 276"/>
                <a:gd name="T14" fmla="*/ 5 w 338"/>
                <a:gd name="T15" fmla="*/ 8 h 276"/>
                <a:gd name="T16" fmla="*/ 5 w 338"/>
                <a:gd name="T17" fmla="*/ 9 h 276"/>
                <a:gd name="T18" fmla="*/ 7 w 338"/>
                <a:gd name="T19" fmla="*/ 9 h 276"/>
                <a:gd name="T20" fmla="*/ 8 w 338"/>
                <a:gd name="T21" fmla="*/ 9 h 276"/>
                <a:gd name="T22" fmla="*/ 9 w 338"/>
                <a:gd name="T23" fmla="*/ 8 h 276"/>
                <a:gd name="T24" fmla="*/ 11 w 338"/>
                <a:gd name="T25" fmla="*/ 6 h 276"/>
                <a:gd name="T26" fmla="*/ 12 w 338"/>
                <a:gd name="T27" fmla="*/ 6 h 276"/>
                <a:gd name="T28" fmla="*/ 12 w 338"/>
                <a:gd name="T29" fmla="*/ 5 h 276"/>
                <a:gd name="T30" fmla="*/ 11 w 338"/>
                <a:gd name="T31" fmla="*/ 3 h 276"/>
                <a:gd name="T32" fmla="*/ 10 w 338"/>
                <a:gd name="T33" fmla="*/ 2 h 276"/>
                <a:gd name="T34" fmla="*/ 10 w 338"/>
                <a:gd name="T35" fmla="*/ 1 h 276"/>
                <a:gd name="T36" fmla="*/ 11 w 338"/>
                <a:gd name="T37" fmla="*/ 2 h 276"/>
                <a:gd name="T38" fmla="*/ 13 w 338"/>
                <a:gd name="T39" fmla="*/ 4 h 276"/>
                <a:gd name="T40" fmla="*/ 14 w 338"/>
                <a:gd name="T41" fmla="*/ 4 h 276"/>
                <a:gd name="T42" fmla="*/ 15 w 338"/>
                <a:gd name="T43" fmla="*/ 3 h 276"/>
                <a:gd name="T44" fmla="*/ 16 w 338"/>
                <a:gd name="T45" fmla="*/ 2 h 276"/>
                <a:gd name="T46" fmla="*/ 17 w 338"/>
                <a:gd name="T47" fmla="*/ 1 h 276"/>
                <a:gd name="T48" fmla="*/ 18 w 338"/>
                <a:gd name="T49" fmla="*/ 0 h 276"/>
                <a:gd name="T50" fmla="*/ 18 w 338"/>
                <a:gd name="T51" fmla="*/ 1 h 276"/>
                <a:gd name="T52" fmla="*/ 17 w 338"/>
                <a:gd name="T53" fmla="*/ 1 h 276"/>
                <a:gd name="T54" fmla="*/ 16 w 338"/>
                <a:gd name="T55" fmla="*/ 3 h 276"/>
                <a:gd name="T56" fmla="*/ 15 w 338"/>
                <a:gd name="T57" fmla="*/ 4 h 276"/>
                <a:gd name="T58" fmla="*/ 14 w 338"/>
                <a:gd name="T59" fmla="*/ 5 h 276"/>
                <a:gd name="T60" fmla="*/ 15 w 338"/>
                <a:gd name="T61" fmla="*/ 5 h 276"/>
                <a:gd name="T62" fmla="*/ 17 w 338"/>
                <a:gd name="T63" fmla="*/ 5 h 276"/>
                <a:gd name="T64" fmla="*/ 18 w 338"/>
                <a:gd name="T65" fmla="*/ 5 h 276"/>
                <a:gd name="T66" fmla="*/ 20 w 338"/>
                <a:gd name="T67" fmla="*/ 4 h 276"/>
                <a:gd name="T68" fmla="*/ 21 w 338"/>
                <a:gd name="T69" fmla="*/ 4 h 276"/>
                <a:gd name="T70" fmla="*/ 22 w 338"/>
                <a:gd name="T71" fmla="*/ 4 h 276"/>
                <a:gd name="T72" fmla="*/ 21 w 338"/>
                <a:gd name="T73" fmla="*/ 4 h 276"/>
                <a:gd name="T74" fmla="*/ 19 w 338"/>
                <a:gd name="T75" fmla="*/ 5 h 276"/>
                <a:gd name="T76" fmla="*/ 16 w 338"/>
                <a:gd name="T77" fmla="*/ 6 h 276"/>
                <a:gd name="T78" fmla="*/ 14 w 338"/>
                <a:gd name="T79" fmla="*/ 6 h 276"/>
                <a:gd name="T80" fmla="*/ 12 w 338"/>
                <a:gd name="T81" fmla="*/ 7 h 276"/>
                <a:gd name="T82" fmla="*/ 10 w 338"/>
                <a:gd name="T83" fmla="*/ 8 h 276"/>
                <a:gd name="T84" fmla="*/ 10 w 338"/>
                <a:gd name="T85" fmla="*/ 9 h 276"/>
                <a:gd name="T86" fmla="*/ 11 w 338"/>
                <a:gd name="T87" fmla="*/ 9 h 276"/>
                <a:gd name="T88" fmla="*/ 11 w 338"/>
                <a:gd name="T89" fmla="*/ 9 h 276"/>
                <a:gd name="T90" fmla="*/ 10 w 338"/>
                <a:gd name="T91" fmla="*/ 10 h 276"/>
                <a:gd name="T92" fmla="*/ 9 w 338"/>
                <a:gd name="T93" fmla="*/ 10 h 276"/>
                <a:gd name="T94" fmla="*/ 9 w 338"/>
                <a:gd name="T95" fmla="*/ 10 h 276"/>
                <a:gd name="T96" fmla="*/ 8 w 338"/>
                <a:gd name="T97" fmla="*/ 10 h 276"/>
                <a:gd name="T98" fmla="*/ 7 w 338"/>
                <a:gd name="T99" fmla="*/ 12 h 276"/>
                <a:gd name="T100" fmla="*/ 5 w 338"/>
                <a:gd name="T101" fmla="*/ 14 h 276"/>
                <a:gd name="T102" fmla="*/ 4 w 338"/>
                <a:gd name="T103" fmla="*/ 15 h 276"/>
                <a:gd name="T104" fmla="*/ 4 w 338"/>
                <a:gd name="T105" fmla="*/ 16 h 276"/>
                <a:gd name="T106" fmla="*/ 3 w 338"/>
                <a:gd name="T107" fmla="*/ 17 h 276"/>
                <a:gd name="T108" fmla="*/ 3 w 338"/>
                <a:gd name="T109" fmla="*/ 17 h 276"/>
                <a:gd name="T110" fmla="*/ 1 w 338"/>
                <a:gd name="T111" fmla="*/ 18 h 2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38" h="276">
                  <a:moveTo>
                    <a:pt x="0" y="276"/>
                  </a:moveTo>
                  <a:lnTo>
                    <a:pt x="11" y="263"/>
                  </a:lnTo>
                  <a:lnTo>
                    <a:pt x="27" y="245"/>
                  </a:lnTo>
                  <a:lnTo>
                    <a:pt x="40" y="227"/>
                  </a:lnTo>
                  <a:lnTo>
                    <a:pt x="49" y="214"/>
                  </a:lnTo>
                  <a:lnTo>
                    <a:pt x="59" y="201"/>
                  </a:lnTo>
                  <a:lnTo>
                    <a:pt x="72" y="182"/>
                  </a:lnTo>
                  <a:lnTo>
                    <a:pt x="87" y="165"/>
                  </a:lnTo>
                  <a:lnTo>
                    <a:pt x="94" y="155"/>
                  </a:lnTo>
                  <a:lnTo>
                    <a:pt x="83" y="148"/>
                  </a:lnTo>
                  <a:lnTo>
                    <a:pt x="72" y="140"/>
                  </a:lnTo>
                  <a:lnTo>
                    <a:pt x="64" y="132"/>
                  </a:lnTo>
                  <a:lnTo>
                    <a:pt x="61" y="123"/>
                  </a:lnTo>
                  <a:lnTo>
                    <a:pt x="61" y="116"/>
                  </a:lnTo>
                  <a:lnTo>
                    <a:pt x="62" y="117"/>
                  </a:lnTo>
                  <a:lnTo>
                    <a:pt x="66" y="121"/>
                  </a:lnTo>
                  <a:lnTo>
                    <a:pt x="70" y="127"/>
                  </a:lnTo>
                  <a:lnTo>
                    <a:pt x="77" y="131"/>
                  </a:lnTo>
                  <a:lnTo>
                    <a:pt x="89" y="134"/>
                  </a:lnTo>
                  <a:lnTo>
                    <a:pt x="98" y="137"/>
                  </a:lnTo>
                  <a:lnTo>
                    <a:pt x="106" y="139"/>
                  </a:lnTo>
                  <a:lnTo>
                    <a:pt x="117" y="132"/>
                  </a:lnTo>
                  <a:lnTo>
                    <a:pt x="130" y="124"/>
                  </a:lnTo>
                  <a:lnTo>
                    <a:pt x="143" y="115"/>
                  </a:lnTo>
                  <a:lnTo>
                    <a:pt x="157" y="105"/>
                  </a:lnTo>
                  <a:lnTo>
                    <a:pt x="168" y="96"/>
                  </a:lnTo>
                  <a:lnTo>
                    <a:pt x="177" y="89"/>
                  </a:lnTo>
                  <a:lnTo>
                    <a:pt x="185" y="82"/>
                  </a:lnTo>
                  <a:lnTo>
                    <a:pt x="189" y="78"/>
                  </a:lnTo>
                  <a:lnTo>
                    <a:pt x="189" y="68"/>
                  </a:lnTo>
                  <a:lnTo>
                    <a:pt x="183" y="53"/>
                  </a:lnTo>
                  <a:lnTo>
                    <a:pt x="176" y="37"/>
                  </a:lnTo>
                  <a:lnTo>
                    <a:pt x="164" y="25"/>
                  </a:lnTo>
                  <a:lnTo>
                    <a:pt x="155" y="18"/>
                  </a:lnTo>
                  <a:lnTo>
                    <a:pt x="151" y="14"/>
                  </a:lnTo>
                  <a:lnTo>
                    <a:pt x="153" y="13"/>
                  </a:lnTo>
                  <a:lnTo>
                    <a:pt x="160" y="15"/>
                  </a:lnTo>
                  <a:lnTo>
                    <a:pt x="174" y="25"/>
                  </a:lnTo>
                  <a:lnTo>
                    <a:pt x="189" y="40"/>
                  </a:lnTo>
                  <a:lnTo>
                    <a:pt x="200" y="56"/>
                  </a:lnTo>
                  <a:lnTo>
                    <a:pt x="204" y="68"/>
                  </a:lnTo>
                  <a:lnTo>
                    <a:pt x="211" y="61"/>
                  </a:lnTo>
                  <a:lnTo>
                    <a:pt x="219" y="52"/>
                  </a:lnTo>
                  <a:lnTo>
                    <a:pt x="228" y="42"/>
                  </a:lnTo>
                  <a:lnTo>
                    <a:pt x="238" y="31"/>
                  </a:lnTo>
                  <a:lnTo>
                    <a:pt x="247" y="21"/>
                  </a:lnTo>
                  <a:lnTo>
                    <a:pt x="257" y="13"/>
                  </a:lnTo>
                  <a:lnTo>
                    <a:pt x="266" y="6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85" y="1"/>
                  </a:lnTo>
                  <a:lnTo>
                    <a:pt x="281" y="4"/>
                  </a:lnTo>
                  <a:lnTo>
                    <a:pt x="275" y="9"/>
                  </a:lnTo>
                  <a:lnTo>
                    <a:pt x="270" y="15"/>
                  </a:lnTo>
                  <a:lnTo>
                    <a:pt x="264" y="22"/>
                  </a:lnTo>
                  <a:lnTo>
                    <a:pt x="255" y="33"/>
                  </a:lnTo>
                  <a:lnTo>
                    <a:pt x="245" y="45"/>
                  </a:lnTo>
                  <a:lnTo>
                    <a:pt x="236" y="56"/>
                  </a:lnTo>
                  <a:lnTo>
                    <a:pt x="226" y="66"/>
                  </a:lnTo>
                  <a:lnTo>
                    <a:pt x="217" y="74"/>
                  </a:lnTo>
                  <a:lnTo>
                    <a:pt x="211" y="78"/>
                  </a:lnTo>
                  <a:lnTo>
                    <a:pt x="228" y="76"/>
                  </a:lnTo>
                  <a:lnTo>
                    <a:pt x="243" y="72"/>
                  </a:lnTo>
                  <a:lnTo>
                    <a:pt x="259" y="70"/>
                  </a:lnTo>
                  <a:lnTo>
                    <a:pt x="274" y="68"/>
                  </a:lnTo>
                  <a:lnTo>
                    <a:pt x="285" y="66"/>
                  </a:lnTo>
                  <a:lnTo>
                    <a:pt x="296" y="63"/>
                  </a:lnTo>
                  <a:lnTo>
                    <a:pt x="306" y="61"/>
                  </a:lnTo>
                  <a:lnTo>
                    <a:pt x="313" y="57"/>
                  </a:lnTo>
                  <a:lnTo>
                    <a:pt x="325" y="53"/>
                  </a:lnTo>
                  <a:lnTo>
                    <a:pt x="334" y="51"/>
                  </a:lnTo>
                  <a:lnTo>
                    <a:pt x="338" y="53"/>
                  </a:lnTo>
                  <a:lnTo>
                    <a:pt x="330" y="58"/>
                  </a:lnTo>
                  <a:lnTo>
                    <a:pt x="321" y="62"/>
                  </a:lnTo>
                  <a:lnTo>
                    <a:pt x="308" y="67"/>
                  </a:lnTo>
                  <a:lnTo>
                    <a:pt x="289" y="72"/>
                  </a:lnTo>
                  <a:lnTo>
                    <a:pt x="270" y="79"/>
                  </a:lnTo>
                  <a:lnTo>
                    <a:pt x="249" y="84"/>
                  </a:lnTo>
                  <a:lnTo>
                    <a:pt x="232" y="89"/>
                  </a:lnTo>
                  <a:lnTo>
                    <a:pt x="217" y="92"/>
                  </a:lnTo>
                  <a:lnTo>
                    <a:pt x="208" y="93"/>
                  </a:lnTo>
                  <a:lnTo>
                    <a:pt x="191" y="99"/>
                  </a:lnTo>
                  <a:lnTo>
                    <a:pt x="174" y="109"/>
                  </a:lnTo>
                  <a:lnTo>
                    <a:pt x="160" y="120"/>
                  </a:lnTo>
                  <a:lnTo>
                    <a:pt x="157" y="128"/>
                  </a:lnTo>
                  <a:lnTo>
                    <a:pt x="160" y="131"/>
                  </a:lnTo>
                  <a:lnTo>
                    <a:pt x="166" y="133"/>
                  </a:lnTo>
                  <a:lnTo>
                    <a:pt x="172" y="134"/>
                  </a:lnTo>
                  <a:lnTo>
                    <a:pt x="177" y="134"/>
                  </a:lnTo>
                  <a:lnTo>
                    <a:pt x="170" y="139"/>
                  </a:lnTo>
                  <a:lnTo>
                    <a:pt x="160" y="142"/>
                  </a:lnTo>
                  <a:lnTo>
                    <a:pt x="153" y="145"/>
                  </a:lnTo>
                  <a:lnTo>
                    <a:pt x="147" y="149"/>
                  </a:lnTo>
                  <a:lnTo>
                    <a:pt x="142" y="148"/>
                  </a:lnTo>
                  <a:lnTo>
                    <a:pt x="140" y="146"/>
                  </a:lnTo>
                  <a:lnTo>
                    <a:pt x="136" y="148"/>
                  </a:lnTo>
                  <a:lnTo>
                    <a:pt x="128" y="154"/>
                  </a:lnTo>
                  <a:lnTo>
                    <a:pt x="117" y="165"/>
                  </a:lnTo>
                  <a:lnTo>
                    <a:pt x="106" y="178"/>
                  </a:lnTo>
                  <a:lnTo>
                    <a:pt x="93" y="193"/>
                  </a:lnTo>
                  <a:lnTo>
                    <a:pt x="79" y="209"/>
                  </a:lnTo>
                  <a:lnTo>
                    <a:pt x="70" y="225"/>
                  </a:lnTo>
                  <a:lnTo>
                    <a:pt x="64" y="238"/>
                  </a:lnTo>
                  <a:lnTo>
                    <a:pt x="62" y="248"/>
                  </a:lnTo>
                  <a:lnTo>
                    <a:pt x="59" y="253"/>
                  </a:lnTo>
                  <a:lnTo>
                    <a:pt x="53" y="260"/>
                  </a:lnTo>
                  <a:lnTo>
                    <a:pt x="47" y="265"/>
                  </a:lnTo>
                  <a:lnTo>
                    <a:pt x="42" y="269"/>
                  </a:lnTo>
                  <a:lnTo>
                    <a:pt x="34" y="271"/>
                  </a:lnTo>
                  <a:lnTo>
                    <a:pt x="21" y="274"/>
                  </a:lnTo>
                  <a:lnTo>
                    <a:pt x="1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99" name="Freeform 615"/>
            <p:cNvSpPr>
              <a:spLocks/>
            </p:cNvSpPr>
            <p:nvPr/>
          </p:nvSpPr>
          <p:spPr bwMode="auto">
            <a:xfrm>
              <a:off x="5231" y="3800"/>
              <a:ext cx="108" cy="107"/>
            </a:xfrm>
            <a:custGeom>
              <a:avLst/>
              <a:gdLst>
                <a:gd name="T0" fmla="*/ 8 w 217"/>
                <a:gd name="T1" fmla="*/ 1 h 214"/>
                <a:gd name="T2" fmla="*/ 7 w 217"/>
                <a:gd name="T3" fmla="*/ 3 h 214"/>
                <a:gd name="T4" fmla="*/ 6 w 217"/>
                <a:gd name="T5" fmla="*/ 3 h 214"/>
                <a:gd name="T6" fmla="*/ 4 w 217"/>
                <a:gd name="T7" fmla="*/ 4 h 214"/>
                <a:gd name="T8" fmla="*/ 2 w 217"/>
                <a:gd name="T9" fmla="*/ 4 h 214"/>
                <a:gd name="T10" fmla="*/ 0 w 217"/>
                <a:gd name="T11" fmla="*/ 5 h 214"/>
                <a:gd name="T12" fmla="*/ 0 w 217"/>
                <a:gd name="T13" fmla="*/ 6 h 214"/>
                <a:gd name="T14" fmla="*/ 0 w 217"/>
                <a:gd name="T15" fmla="*/ 6 h 214"/>
                <a:gd name="T16" fmla="*/ 1 w 217"/>
                <a:gd name="T17" fmla="*/ 5 h 214"/>
                <a:gd name="T18" fmla="*/ 2 w 217"/>
                <a:gd name="T19" fmla="*/ 5 h 214"/>
                <a:gd name="T20" fmla="*/ 4 w 217"/>
                <a:gd name="T21" fmla="*/ 4 h 214"/>
                <a:gd name="T22" fmla="*/ 6 w 217"/>
                <a:gd name="T23" fmla="*/ 4 h 214"/>
                <a:gd name="T24" fmla="*/ 6 w 217"/>
                <a:gd name="T25" fmla="*/ 4 h 214"/>
                <a:gd name="T26" fmla="*/ 5 w 217"/>
                <a:gd name="T27" fmla="*/ 6 h 214"/>
                <a:gd name="T28" fmla="*/ 4 w 217"/>
                <a:gd name="T29" fmla="*/ 7 h 214"/>
                <a:gd name="T30" fmla="*/ 3 w 217"/>
                <a:gd name="T31" fmla="*/ 8 h 214"/>
                <a:gd name="T32" fmla="*/ 1 w 217"/>
                <a:gd name="T33" fmla="*/ 9 h 214"/>
                <a:gd name="T34" fmla="*/ 0 w 217"/>
                <a:gd name="T35" fmla="*/ 10 h 214"/>
                <a:gd name="T36" fmla="*/ 0 w 217"/>
                <a:gd name="T37" fmla="*/ 10 h 214"/>
                <a:gd name="T38" fmla="*/ 0 w 217"/>
                <a:gd name="T39" fmla="*/ 10 h 214"/>
                <a:gd name="T40" fmla="*/ 1 w 217"/>
                <a:gd name="T41" fmla="*/ 10 h 214"/>
                <a:gd name="T42" fmla="*/ 2 w 217"/>
                <a:gd name="T43" fmla="*/ 9 h 214"/>
                <a:gd name="T44" fmla="*/ 4 w 217"/>
                <a:gd name="T45" fmla="*/ 8 h 214"/>
                <a:gd name="T46" fmla="*/ 5 w 217"/>
                <a:gd name="T47" fmla="*/ 8 h 214"/>
                <a:gd name="T48" fmla="*/ 5 w 217"/>
                <a:gd name="T49" fmla="*/ 9 h 214"/>
                <a:gd name="T50" fmla="*/ 6 w 217"/>
                <a:gd name="T51" fmla="*/ 12 h 214"/>
                <a:gd name="T52" fmla="*/ 6 w 217"/>
                <a:gd name="T53" fmla="*/ 14 h 214"/>
                <a:gd name="T54" fmla="*/ 6 w 217"/>
                <a:gd name="T55" fmla="*/ 14 h 214"/>
                <a:gd name="T56" fmla="*/ 6 w 217"/>
                <a:gd name="T57" fmla="*/ 12 h 214"/>
                <a:gd name="T58" fmla="*/ 6 w 217"/>
                <a:gd name="T59" fmla="*/ 8 h 214"/>
                <a:gd name="T60" fmla="*/ 7 w 217"/>
                <a:gd name="T61" fmla="*/ 7 h 214"/>
                <a:gd name="T62" fmla="*/ 7 w 217"/>
                <a:gd name="T63" fmla="*/ 7 h 214"/>
                <a:gd name="T64" fmla="*/ 7 w 217"/>
                <a:gd name="T65" fmla="*/ 8 h 214"/>
                <a:gd name="T66" fmla="*/ 8 w 217"/>
                <a:gd name="T67" fmla="*/ 9 h 214"/>
                <a:gd name="T68" fmla="*/ 10 w 217"/>
                <a:gd name="T69" fmla="*/ 10 h 214"/>
                <a:gd name="T70" fmla="*/ 11 w 217"/>
                <a:gd name="T71" fmla="*/ 10 h 214"/>
                <a:gd name="T72" fmla="*/ 12 w 217"/>
                <a:gd name="T73" fmla="*/ 11 h 214"/>
                <a:gd name="T74" fmla="*/ 12 w 217"/>
                <a:gd name="T75" fmla="*/ 10 h 214"/>
                <a:gd name="T76" fmla="*/ 10 w 217"/>
                <a:gd name="T77" fmla="*/ 9 h 214"/>
                <a:gd name="T78" fmla="*/ 10 w 217"/>
                <a:gd name="T79" fmla="*/ 9 h 214"/>
                <a:gd name="T80" fmla="*/ 8 w 217"/>
                <a:gd name="T81" fmla="*/ 8 h 214"/>
                <a:gd name="T82" fmla="*/ 8 w 217"/>
                <a:gd name="T83" fmla="*/ 7 h 214"/>
                <a:gd name="T84" fmla="*/ 7 w 217"/>
                <a:gd name="T85" fmla="*/ 6 h 214"/>
                <a:gd name="T86" fmla="*/ 8 w 217"/>
                <a:gd name="T87" fmla="*/ 4 h 214"/>
                <a:gd name="T88" fmla="*/ 8 w 217"/>
                <a:gd name="T89" fmla="*/ 4 h 214"/>
                <a:gd name="T90" fmla="*/ 8 w 217"/>
                <a:gd name="T91" fmla="*/ 4 h 214"/>
                <a:gd name="T92" fmla="*/ 9 w 217"/>
                <a:gd name="T93" fmla="*/ 4 h 214"/>
                <a:gd name="T94" fmla="*/ 10 w 217"/>
                <a:gd name="T95" fmla="*/ 5 h 214"/>
                <a:gd name="T96" fmla="*/ 12 w 217"/>
                <a:gd name="T97" fmla="*/ 6 h 214"/>
                <a:gd name="T98" fmla="*/ 13 w 217"/>
                <a:gd name="T99" fmla="*/ 6 h 214"/>
                <a:gd name="T100" fmla="*/ 13 w 217"/>
                <a:gd name="T101" fmla="*/ 6 h 214"/>
                <a:gd name="T102" fmla="*/ 12 w 217"/>
                <a:gd name="T103" fmla="*/ 6 h 214"/>
                <a:gd name="T104" fmla="*/ 11 w 217"/>
                <a:gd name="T105" fmla="*/ 5 h 214"/>
                <a:gd name="T106" fmla="*/ 10 w 217"/>
                <a:gd name="T107" fmla="*/ 4 h 214"/>
                <a:gd name="T108" fmla="*/ 9 w 217"/>
                <a:gd name="T109" fmla="*/ 3 h 214"/>
                <a:gd name="T110" fmla="*/ 9 w 217"/>
                <a:gd name="T111" fmla="*/ 2 h 214"/>
                <a:gd name="T112" fmla="*/ 10 w 217"/>
                <a:gd name="T113" fmla="*/ 1 h 214"/>
                <a:gd name="T114" fmla="*/ 9 w 217"/>
                <a:gd name="T115" fmla="*/ 1 h 2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17" h="214">
                  <a:moveTo>
                    <a:pt x="151" y="4"/>
                  </a:moveTo>
                  <a:lnTo>
                    <a:pt x="141" y="14"/>
                  </a:lnTo>
                  <a:lnTo>
                    <a:pt x="130" y="26"/>
                  </a:lnTo>
                  <a:lnTo>
                    <a:pt x="119" y="38"/>
                  </a:lnTo>
                  <a:lnTo>
                    <a:pt x="115" y="46"/>
                  </a:lnTo>
                  <a:lnTo>
                    <a:pt x="102" y="46"/>
                  </a:lnTo>
                  <a:lnTo>
                    <a:pt x="87" y="49"/>
                  </a:lnTo>
                  <a:lnTo>
                    <a:pt x="68" y="52"/>
                  </a:lnTo>
                  <a:lnTo>
                    <a:pt x="51" y="58"/>
                  </a:lnTo>
                  <a:lnTo>
                    <a:pt x="32" y="63"/>
                  </a:lnTo>
                  <a:lnTo>
                    <a:pt x="19" y="68"/>
                  </a:lnTo>
                  <a:lnTo>
                    <a:pt x="7" y="74"/>
                  </a:lnTo>
                  <a:lnTo>
                    <a:pt x="2" y="77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2" y="84"/>
                  </a:lnTo>
                  <a:lnTo>
                    <a:pt x="9" y="81"/>
                  </a:lnTo>
                  <a:lnTo>
                    <a:pt x="17" y="79"/>
                  </a:lnTo>
                  <a:lnTo>
                    <a:pt x="28" y="75"/>
                  </a:lnTo>
                  <a:lnTo>
                    <a:pt x="41" y="71"/>
                  </a:lnTo>
                  <a:lnTo>
                    <a:pt x="56" y="66"/>
                  </a:lnTo>
                  <a:lnTo>
                    <a:pt x="71" y="62"/>
                  </a:lnTo>
                  <a:lnTo>
                    <a:pt x="85" y="58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02" y="64"/>
                  </a:lnTo>
                  <a:lnTo>
                    <a:pt x="96" y="78"/>
                  </a:lnTo>
                  <a:lnTo>
                    <a:pt x="92" y="91"/>
                  </a:lnTo>
                  <a:lnTo>
                    <a:pt x="88" y="100"/>
                  </a:lnTo>
                  <a:lnTo>
                    <a:pt x="79" y="105"/>
                  </a:lnTo>
                  <a:lnTo>
                    <a:pt x="68" y="112"/>
                  </a:lnTo>
                  <a:lnTo>
                    <a:pt x="56" y="120"/>
                  </a:lnTo>
                  <a:lnTo>
                    <a:pt x="43" y="127"/>
                  </a:lnTo>
                  <a:lnTo>
                    <a:pt x="30" y="136"/>
                  </a:lnTo>
                  <a:lnTo>
                    <a:pt x="19" y="142"/>
                  </a:lnTo>
                  <a:lnTo>
                    <a:pt x="11" y="148"/>
                  </a:lnTo>
                  <a:lnTo>
                    <a:pt x="7" y="152"/>
                  </a:lnTo>
                  <a:lnTo>
                    <a:pt x="5" y="157"/>
                  </a:lnTo>
                  <a:lnTo>
                    <a:pt x="7" y="159"/>
                  </a:lnTo>
                  <a:lnTo>
                    <a:pt x="11" y="159"/>
                  </a:lnTo>
                  <a:lnTo>
                    <a:pt x="17" y="155"/>
                  </a:lnTo>
                  <a:lnTo>
                    <a:pt x="22" y="151"/>
                  </a:lnTo>
                  <a:lnTo>
                    <a:pt x="32" y="147"/>
                  </a:lnTo>
                  <a:lnTo>
                    <a:pt x="41" y="140"/>
                  </a:lnTo>
                  <a:lnTo>
                    <a:pt x="53" y="134"/>
                  </a:lnTo>
                  <a:lnTo>
                    <a:pt x="64" y="128"/>
                  </a:lnTo>
                  <a:lnTo>
                    <a:pt x="73" y="123"/>
                  </a:lnTo>
                  <a:lnTo>
                    <a:pt x="83" y="118"/>
                  </a:lnTo>
                  <a:lnTo>
                    <a:pt x="90" y="116"/>
                  </a:lnTo>
                  <a:lnTo>
                    <a:pt x="92" y="134"/>
                  </a:lnTo>
                  <a:lnTo>
                    <a:pt x="96" y="162"/>
                  </a:lnTo>
                  <a:lnTo>
                    <a:pt x="100" y="190"/>
                  </a:lnTo>
                  <a:lnTo>
                    <a:pt x="104" y="208"/>
                  </a:lnTo>
                  <a:lnTo>
                    <a:pt x="107" y="213"/>
                  </a:lnTo>
                  <a:lnTo>
                    <a:pt x="109" y="214"/>
                  </a:lnTo>
                  <a:lnTo>
                    <a:pt x="109" y="212"/>
                  </a:lnTo>
                  <a:lnTo>
                    <a:pt x="111" y="205"/>
                  </a:lnTo>
                  <a:lnTo>
                    <a:pt x="111" y="187"/>
                  </a:lnTo>
                  <a:lnTo>
                    <a:pt x="109" y="155"/>
                  </a:lnTo>
                  <a:lnTo>
                    <a:pt x="107" y="125"/>
                  </a:lnTo>
                  <a:lnTo>
                    <a:pt x="111" y="106"/>
                  </a:lnTo>
                  <a:lnTo>
                    <a:pt x="113" y="104"/>
                  </a:lnTo>
                  <a:lnTo>
                    <a:pt x="117" y="104"/>
                  </a:lnTo>
                  <a:lnTo>
                    <a:pt x="119" y="108"/>
                  </a:lnTo>
                  <a:lnTo>
                    <a:pt x="120" y="112"/>
                  </a:lnTo>
                  <a:lnTo>
                    <a:pt x="124" y="116"/>
                  </a:lnTo>
                  <a:lnTo>
                    <a:pt x="132" y="123"/>
                  </a:lnTo>
                  <a:lnTo>
                    <a:pt x="141" y="130"/>
                  </a:lnTo>
                  <a:lnTo>
                    <a:pt x="153" y="139"/>
                  </a:lnTo>
                  <a:lnTo>
                    <a:pt x="166" y="147"/>
                  </a:lnTo>
                  <a:lnTo>
                    <a:pt x="177" y="153"/>
                  </a:lnTo>
                  <a:lnTo>
                    <a:pt x="186" y="159"/>
                  </a:lnTo>
                  <a:lnTo>
                    <a:pt x="194" y="161"/>
                  </a:lnTo>
                  <a:lnTo>
                    <a:pt x="200" y="161"/>
                  </a:lnTo>
                  <a:lnTo>
                    <a:pt x="200" y="158"/>
                  </a:lnTo>
                  <a:lnTo>
                    <a:pt x="192" y="152"/>
                  </a:lnTo>
                  <a:lnTo>
                    <a:pt x="183" y="146"/>
                  </a:lnTo>
                  <a:lnTo>
                    <a:pt x="175" y="141"/>
                  </a:lnTo>
                  <a:lnTo>
                    <a:pt x="168" y="136"/>
                  </a:lnTo>
                  <a:lnTo>
                    <a:pt x="160" y="129"/>
                  </a:lnTo>
                  <a:lnTo>
                    <a:pt x="151" y="122"/>
                  </a:lnTo>
                  <a:lnTo>
                    <a:pt x="141" y="115"/>
                  </a:lnTo>
                  <a:lnTo>
                    <a:pt x="134" y="109"/>
                  </a:lnTo>
                  <a:lnTo>
                    <a:pt x="130" y="103"/>
                  </a:lnTo>
                  <a:lnTo>
                    <a:pt x="126" y="99"/>
                  </a:lnTo>
                  <a:lnTo>
                    <a:pt x="124" y="89"/>
                  </a:lnTo>
                  <a:lnTo>
                    <a:pt x="126" y="76"/>
                  </a:lnTo>
                  <a:lnTo>
                    <a:pt x="128" y="64"/>
                  </a:lnTo>
                  <a:lnTo>
                    <a:pt x="132" y="56"/>
                  </a:lnTo>
                  <a:lnTo>
                    <a:pt x="134" y="54"/>
                  </a:lnTo>
                  <a:lnTo>
                    <a:pt x="137" y="54"/>
                  </a:lnTo>
                  <a:lnTo>
                    <a:pt x="141" y="56"/>
                  </a:lnTo>
                  <a:lnTo>
                    <a:pt x="149" y="61"/>
                  </a:lnTo>
                  <a:lnTo>
                    <a:pt x="154" y="64"/>
                  </a:lnTo>
                  <a:lnTo>
                    <a:pt x="164" y="68"/>
                  </a:lnTo>
                  <a:lnTo>
                    <a:pt x="173" y="74"/>
                  </a:lnTo>
                  <a:lnTo>
                    <a:pt x="183" y="79"/>
                  </a:lnTo>
                  <a:lnTo>
                    <a:pt x="194" y="84"/>
                  </a:lnTo>
                  <a:lnTo>
                    <a:pt x="202" y="88"/>
                  </a:lnTo>
                  <a:lnTo>
                    <a:pt x="209" y="92"/>
                  </a:lnTo>
                  <a:lnTo>
                    <a:pt x="215" y="95"/>
                  </a:lnTo>
                  <a:lnTo>
                    <a:pt x="217" y="95"/>
                  </a:lnTo>
                  <a:lnTo>
                    <a:pt x="211" y="90"/>
                  </a:lnTo>
                  <a:lnTo>
                    <a:pt x="202" y="83"/>
                  </a:lnTo>
                  <a:lnTo>
                    <a:pt x="192" y="76"/>
                  </a:lnTo>
                  <a:lnTo>
                    <a:pt x="181" y="68"/>
                  </a:lnTo>
                  <a:lnTo>
                    <a:pt x="170" y="61"/>
                  </a:lnTo>
                  <a:lnTo>
                    <a:pt x="160" y="53"/>
                  </a:lnTo>
                  <a:lnTo>
                    <a:pt x="154" y="49"/>
                  </a:lnTo>
                  <a:lnTo>
                    <a:pt x="153" y="43"/>
                  </a:lnTo>
                  <a:lnTo>
                    <a:pt x="151" y="33"/>
                  </a:lnTo>
                  <a:lnTo>
                    <a:pt x="151" y="22"/>
                  </a:lnTo>
                  <a:lnTo>
                    <a:pt x="158" y="11"/>
                  </a:lnTo>
                  <a:lnTo>
                    <a:pt x="164" y="3"/>
                  </a:lnTo>
                  <a:lnTo>
                    <a:pt x="164" y="0"/>
                  </a:lnTo>
                  <a:lnTo>
                    <a:pt x="156" y="1"/>
                  </a:lnTo>
                  <a:lnTo>
                    <a:pt x="151" y="4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0" name="Freeform 616"/>
            <p:cNvSpPr>
              <a:spLocks/>
            </p:cNvSpPr>
            <p:nvPr/>
          </p:nvSpPr>
          <p:spPr bwMode="auto">
            <a:xfrm>
              <a:off x="5612" y="3753"/>
              <a:ext cx="216" cy="98"/>
            </a:xfrm>
            <a:custGeom>
              <a:avLst/>
              <a:gdLst>
                <a:gd name="T0" fmla="*/ 2 w 431"/>
                <a:gd name="T1" fmla="*/ 2 h 196"/>
                <a:gd name="T2" fmla="*/ 3 w 431"/>
                <a:gd name="T3" fmla="*/ 3 h 196"/>
                <a:gd name="T4" fmla="*/ 5 w 431"/>
                <a:gd name="T5" fmla="*/ 3 h 196"/>
                <a:gd name="T6" fmla="*/ 6 w 431"/>
                <a:gd name="T7" fmla="*/ 4 h 196"/>
                <a:gd name="T8" fmla="*/ 6 w 431"/>
                <a:gd name="T9" fmla="*/ 6 h 196"/>
                <a:gd name="T10" fmla="*/ 7 w 431"/>
                <a:gd name="T11" fmla="*/ 9 h 196"/>
                <a:gd name="T12" fmla="*/ 7 w 431"/>
                <a:gd name="T13" fmla="*/ 8 h 196"/>
                <a:gd name="T14" fmla="*/ 8 w 431"/>
                <a:gd name="T15" fmla="*/ 4 h 196"/>
                <a:gd name="T16" fmla="*/ 9 w 431"/>
                <a:gd name="T17" fmla="*/ 4 h 196"/>
                <a:gd name="T18" fmla="*/ 11 w 431"/>
                <a:gd name="T19" fmla="*/ 5 h 196"/>
                <a:gd name="T20" fmla="*/ 13 w 431"/>
                <a:gd name="T21" fmla="*/ 6 h 196"/>
                <a:gd name="T22" fmla="*/ 14 w 431"/>
                <a:gd name="T23" fmla="*/ 11 h 196"/>
                <a:gd name="T24" fmla="*/ 16 w 431"/>
                <a:gd name="T25" fmla="*/ 13 h 196"/>
                <a:gd name="T26" fmla="*/ 15 w 431"/>
                <a:gd name="T27" fmla="*/ 11 h 196"/>
                <a:gd name="T28" fmla="*/ 14 w 431"/>
                <a:gd name="T29" fmla="*/ 7 h 196"/>
                <a:gd name="T30" fmla="*/ 19 w 431"/>
                <a:gd name="T31" fmla="*/ 8 h 196"/>
                <a:gd name="T32" fmla="*/ 25 w 431"/>
                <a:gd name="T33" fmla="*/ 10 h 196"/>
                <a:gd name="T34" fmla="*/ 27 w 431"/>
                <a:gd name="T35" fmla="*/ 11 h 196"/>
                <a:gd name="T36" fmla="*/ 26 w 431"/>
                <a:gd name="T37" fmla="*/ 10 h 196"/>
                <a:gd name="T38" fmla="*/ 22 w 431"/>
                <a:gd name="T39" fmla="*/ 9 h 196"/>
                <a:gd name="T40" fmla="*/ 17 w 431"/>
                <a:gd name="T41" fmla="*/ 7 h 196"/>
                <a:gd name="T42" fmla="*/ 14 w 431"/>
                <a:gd name="T43" fmla="*/ 6 h 196"/>
                <a:gd name="T44" fmla="*/ 16 w 431"/>
                <a:gd name="T45" fmla="*/ 6 h 196"/>
                <a:gd name="T46" fmla="*/ 20 w 431"/>
                <a:gd name="T47" fmla="*/ 5 h 196"/>
                <a:gd name="T48" fmla="*/ 24 w 431"/>
                <a:gd name="T49" fmla="*/ 5 h 196"/>
                <a:gd name="T50" fmla="*/ 27 w 431"/>
                <a:gd name="T51" fmla="*/ 6 h 196"/>
                <a:gd name="T52" fmla="*/ 26 w 431"/>
                <a:gd name="T53" fmla="*/ 5 h 196"/>
                <a:gd name="T54" fmla="*/ 22 w 431"/>
                <a:gd name="T55" fmla="*/ 5 h 196"/>
                <a:gd name="T56" fmla="*/ 17 w 431"/>
                <a:gd name="T57" fmla="*/ 5 h 196"/>
                <a:gd name="T58" fmla="*/ 14 w 431"/>
                <a:gd name="T59" fmla="*/ 5 h 196"/>
                <a:gd name="T60" fmla="*/ 12 w 431"/>
                <a:gd name="T61" fmla="*/ 4 h 196"/>
                <a:gd name="T62" fmla="*/ 10 w 431"/>
                <a:gd name="T63" fmla="*/ 3 h 196"/>
                <a:gd name="T64" fmla="*/ 11 w 431"/>
                <a:gd name="T65" fmla="*/ 3 h 196"/>
                <a:gd name="T66" fmla="*/ 15 w 431"/>
                <a:gd name="T67" fmla="*/ 1 h 196"/>
                <a:gd name="T68" fmla="*/ 17 w 431"/>
                <a:gd name="T69" fmla="*/ 1 h 196"/>
                <a:gd name="T70" fmla="*/ 17 w 431"/>
                <a:gd name="T71" fmla="*/ 0 h 196"/>
                <a:gd name="T72" fmla="*/ 14 w 431"/>
                <a:gd name="T73" fmla="*/ 1 h 196"/>
                <a:gd name="T74" fmla="*/ 11 w 431"/>
                <a:gd name="T75" fmla="*/ 2 h 196"/>
                <a:gd name="T76" fmla="*/ 8 w 431"/>
                <a:gd name="T77" fmla="*/ 3 h 196"/>
                <a:gd name="T78" fmla="*/ 6 w 431"/>
                <a:gd name="T79" fmla="*/ 3 h 196"/>
                <a:gd name="T80" fmla="*/ 4 w 431"/>
                <a:gd name="T81" fmla="*/ 2 h 196"/>
                <a:gd name="T82" fmla="*/ 2 w 431"/>
                <a:gd name="T83" fmla="*/ 2 h 196"/>
                <a:gd name="T84" fmla="*/ 0 w 431"/>
                <a:gd name="T85" fmla="*/ 1 h 1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31" h="196">
                  <a:moveTo>
                    <a:pt x="0" y="16"/>
                  </a:moveTo>
                  <a:lnTo>
                    <a:pt x="9" y="20"/>
                  </a:lnTo>
                  <a:lnTo>
                    <a:pt x="22" y="26"/>
                  </a:lnTo>
                  <a:lnTo>
                    <a:pt x="34" y="33"/>
                  </a:lnTo>
                  <a:lnTo>
                    <a:pt x="41" y="36"/>
                  </a:lnTo>
                  <a:lnTo>
                    <a:pt x="45" y="37"/>
                  </a:lnTo>
                  <a:lnTo>
                    <a:pt x="51" y="38"/>
                  </a:lnTo>
                  <a:lnTo>
                    <a:pt x="58" y="41"/>
                  </a:lnTo>
                  <a:lnTo>
                    <a:pt x="67" y="43"/>
                  </a:lnTo>
                  <a:lnTo>
                    <a:pt x="77" y="46"/>
                  </a:lnTo>
                  <a:lnTo>
                    <a:pt x="84" y="48"/>
                  </a:lnTo>
                  <a:lnTo>
                    <a:pt x="92" y="50"/>
                  </a:lnTo>
                  <a:lnTo>
                    <a:pt x="98" y="53"/>
                  </a:lnTo>
                  <a:lnTo>
                    <a:pt x="98" y="70"/>
                  </a:lnTo>
                  <a:lnTo>
                    <a:pt x="96" y="91"/>
                  </a:lnTo>
                  <a:lnTo>
                    <a:pt x="98" y="109"/>
                  </a:lnTo>
                  <a:lnTo>
                    <a:pt x="101" y="123"/>
                  </a:lnTo>
                  <a:lnTo>
                    <a:pt x="107" y="129"/>
                  </a:lnTo>
                  <a:lnTo>
                    <a:pt x="109" y="129"/>
                  </a:lnTo>
                  <a:lnTo>
                    <a:pt x="109" y="124"/>
                  </a:lnTo>
                  <a:lnTo>
                    <a:pt x="107" y="118"/>
                  </a:lnTo>
                  <a:lnTo>
                    <a:pt x="107" y="105"/>
                  </a:lnTo>
                  <a:lnTo>
                    <a:pt x="111" y="84"/>
                  </a:lnTo>
                  <a:lnTo>
                    <a:pt x="115" y="64"/>
                  </a:lnTo>
                  <a:lnTo>
                    <a:pt x="118" y="54"/>
                  </a:lnTo>
                  <a:lnTo>
                    <a:pt x="126" y="57"/>
                  </a:lnTo>
                  <a:lnTo>
                    <a:pt x="135" y="61"/>
                  </a:lnTo>
                  <a:lnTo>
                    <a:pt x="147" y="68"/>
                  </a:lnTo>
                  <a:lnTo>
                    <a:pt x="158" y="74"/>
                  </a:lnTo>
                  <a:lnTo>
                    <a:pt x="169" y="80"/>
                  </a:lnTo>
                  <a:lnTo>
                    <a:pt x="181" y="85"/>
                  </a:lnTo>
                  <a:lnTo>
                    <a:pt x="190" y="89"/>
                  </a:lnTo>
                  <a:lnTo>
                    <a:pt x="198" y="92"/>
                  </a:lnTo>
                  <a:lnTo>
                    <a:pt x="201" y="113"/>
                  </a:lnTo>
                  <a:lnTo>
                    <a:pt x="211" y="145"/>
                  </a:lnTo>
                  <a:lnTo>
                    <a:pt x="224" y="174"/>
                  </a:lnTo>
                  <a:lnTo>
                    <a:pt x="235" y="192"/>
                  </a:lnTo>
                  <a:lnTo>
                    <a:pt x="243" y="196"/>
                  </a:lnTo>
                  <a:lnTo>
                    <a:pt x="245" y="193"/>
                  </a:lnTo>
                  <a:lnTo>
                    <a:pt x="241" y="185"/>
                  </a:lnTo>
                  <a:lnTo>
                    <a:pt x="237" y="176"/>
                  </a:lnTo>
                  <a:lnTo>
                    <a:pt x="232" y="161"/>
                  </a:lnTo>
                  <a:lnTo>
                    <a:pt x="224" y="138"/>
                  </a:lnTo>
                  <a:lnTo>
                    <a:pt x="218" y="115"/>
                  </a:lnTo>
                  <a:lnTo>
                    <a:pt x="218" y="99"/>
                  </a:lnTo>
                  <a:lnTo>
                    <a:pt x="237" y="106"/>
                  </a:lnTo>
                  <a:lnTo>
                    <a:pt x="265" y="115"/>
                  </a:lnTo>
                  <a:lnTo>
                    <a:pt x="298" y="124"/>
                  </a:lnTo>
                  <a:lnTo>
                    <a:pt x="331" y="135"/>
                  </a:lnTo>
                  <a:lnTo>
                    <a:pt x="364" y="146"/>
                  </a:lnTo>
                  <a:lnTo>
                    <a:pt x="392" y="156"/>
                  </a:lnTo>
                  <a:lnTo>
                    <a:pt x="413" y="162"/>
                  </a:lnTo>
                  <a:lnTo>
                    <a:pt x="424" y="167"/>
                  </a:lnTo>
                  <a:lnTo>
                    <a:pt x="430" y="169"/>
                  </a:lnTo>
                  <a:lnTo>
                    <a:pt x="431" y="168"/>
                  </a:lnTo>
                  <a:lnTo>
                    <a:pt x="426" y="163"/>
                  </a:lnTo>
                  <a:lnTo>
                    <a:pt x="414" y="157"/>
                  </a:lnTo>
                  <a:lnTo>
                    <a:pt x="401" y="151"/>
                  </a:lnTo>
                  <a:lnTo>
                    <a:pt x="379" y="143"/>
                  </a:lnTo>
                  <a:lnTo>
                    <a:pt x="352" y="133"/>
                  </a:lnTo>
                  <a:lnTo>
                    <a:pt x="322" y="122"/>
                  </a:lnTo>
                  <a:lnTo>
                    <a:pt x="292" y="111"/>
                  </a:lnTo>
                  <a:lnTo>
                    <a:pt x="265" y="101"/>
                  </a:lnTo>
                  <a:lnTo>
                    <a:pt x="243" y="95"/>
                  </a:lnTo>
                  <a:lnTo>
                    <a:pt x="230" y="91"/>
                  </a:lnTo>
                  <a:lnTo>
                    <a:pt x="218" y="88"/>
                  </a:lnTo>
                  <a:lnTo>
                    <a:pt x="222" y="87"/>
                  </a:lnTo>
                  <a:lnTo>
                    <a:pt x="233" y="86"/>
                  </a:lnTo>
                  <a:lnTo>
                    <a:pt x="249" y="84"/>
                  </a:lnTo>
                  <a:lnTo>
                    <a:pt x="264" y="81"/>
                  </a:lnTo>
                  <a:lnTo>
                    <a:pt x="284" y="79"/>
                  </a:lnTo>
                  <a:lnTo>
                    <a:pt x="309" y="76"/>
                  </a:lnTo>
                  <a:lnTo>
                    <a:pt x="333" y="75"/>
                  </a:lnTo>
                  <a:lnTo>
                    <a:pt x="360" y="75"/>
                  </a:lnTo>
                  <a:lnTo>
                    <a:pt x="384" y="76"/>
                  </a:lnTo>
                  <a:lnTo>
                    <a:pt x="403" y="78"/>
                  </a:lnTo>
                  <a:lnTo>
                    <a:pt x="418" y="81"/>
                  </a:lnTo>
                  <a:lnTo>
                    <a:pt x="431" y="84"/>
                  </a:lnTo>
                  <a:lnTo>
                    <a:pt x="431" y="82"/>
                  </a:lnTo>
                  <a:lnTo>
                    <a:pt x="424" y="78"/>
                  </a:lnTo>
                  <a:lnTo>
                    <a:pt x="411" y="72"/>
                  </a:lnTo>
                  <a:lnTo>
                    <a:pt x="399" y="71"/>
                  </a:lnTo>
                  <a:lnTo>
                    <a:pt x="377" y="70"/>
                  </a:lnTo>
                  <a:lnTo>
                    <a:pt x="348" y="70"/>
                  </a:lnTo>
                  <a:lnTo>
                    <a:pt x="318" y="70"/>
                  </a:lnTo>
                  <a:lnTo>
                    <a:pt x="286" y="71"/>
                  </a:lnTo>
                  <a:lnTo>
                    <a:pt x="258" y="71"/>
                  </a:lnTo>
                  <a:lnTo>
                    <a:pt x="237" y="72"/>
                  </a:lnTo>
                  <a:lnTo>
                    <a:pt x="224" y="72"/>
                  </a:lnTo>
                  <a:lnTo>
                    <a:pt x="216" y="72"/>
                  </a:lnTo>
                  <a:lnTo>
                    <a:pt x="205" y="69"/>
                  </a:lnTo>
                  <a:lnTo>
                    <a:pt x="194" y="64"/>
                  </a:lnTo>
                  <a:lnTo>
                    <a:pt x="183" y="59"/>
                  </a:lnTo>
                  <a:lnTo>
                    <a:pt x="169" y="54"/>
                  </a:lnTo>
                  <a:lnTo>
                    <a:pt x="158" y="49"/>
                  </a:lnTo>
                  <a:lnTo>
                    <a:pt x="150" y="45"/>
                  </a:lnTo>
                  <a:lnTo>
                    <a:pt x="145" y="43"/>
                  </a:lnTo>
                  <a:lnTo>
                    <a:pt x="158" y="38"/>
                  </a:lnTo>
                  <a:lnTo>
                    <a:pt x="173" y="33"/>
                  </a:lnTo>
                  <a:lnTo>
                    <a:pt x="190" y="28"/>
                  </a:lnTo>
                  <a:lnTo>
                    <a:pt x="209" y="21"/>
                  </a:lnTo>
                  <a:lnTo>
                    <a:pt x="226" y="16"/>
                  </a:lnTo>
                  <a:lnTo>
                    <a:pt x="243" y="10"/>
                  </a:lnTo>
                  <a:lnTo>
                    <a:pt x="256" y="7"/>
                  </a:lnTo>
                  <a:lnTo>
                    <a:pt x="267" y="6"/>
                  </a:lnTo>
                  <a:lnTo>
                    <a:pt x="279" y="4"/>
                  </a:lnTo>
                  <a:lnTo>
                    <a:pt x="277" y="1"/>
                  </a:lnTo>
                  <a:lnTo>
                    <a:pt x="264" y="0"/>
                  </a:lnTo>
                  <a:lnTo>
                    <a:pt x="247" y="3"/>
                  </a:lnTo>
                  <a:lnTo>
                    <a:pt x="235" y="6"/>
                  </a:lnTo>
                  <a:lnTo>
                    <a:pt x="218" y="9"/>
                  </a:lnTo>
                  <a:lnTo>
                    <a:pt x="199" y="13"/>
                  </a:lnTo>
                  <a:lnTo>
                    <a:pt x="181" y="19"/>
                  </a:lnTo>
                  <a:lnTo>
                    <a:pt x="164" y="24"/>
                  </a:lnTo>
                  <a:lnTo>
                    <a:pt x="147" y="29"/>
                  </a:lnTo>
                  <a:lnTo>
                    <a:pt x="133" y="32"/>
                  </a:lnTo>
                  <a:lnTo>
                    <a:pt x="126" y="35"/>
                  </a:lnTo>
                  <a:lnTo>
                    <a:pt x="117" y="37"/>
                  </a:lnTo>
                  <a:lnTo>
                    <a:pt x="105" y="37"/>
                  </a:lnTo>
                  <a:lnTo>
                    <a:pt x="94" y="36"/>
                  </a:lnTo>
                  <a:lnTo>
                    <a:pt x="79" y="32"/>
                  </a:lnTo>
                  <a:lnTo>
                    <a:pt x="69" y="29"/>
                  </a:lnTo>
                  <a:lnTo>
                    <a:pt x="60" y="26"/>
                  </a:lnTo>
                  <a:lnTo>
                    <a:pt x="47" y="23"/>
                  </a:lnTo>
                  <a:lnTo>
                    <a:pt x="35" y="20"/>
                  </a:lnTo>
                  <a:lnTo>
                    <a:pt x="24" y="18"/>
                  </a:lnTo>
                  <a:lnTo>
                    <a:pt x="13" y="17"/>
                  </a:lnTo>
                  <a:lnTo>
                    <a:pt x="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1" name="Freeform 617"/>
            <p:cNvSpPr>
              <a:spLocks/>
            </p:cNvSpPr>
            <p:nvPr/>
          </p:nvSpPr>
          <p:spPr bwMode="auto">
            <a:xfrm>
              <a:off x="4580" y="3940"/>
              <a:ext cx="167" cy="135"/>
            </a:xfrm>
            <a:custGeom>
              <a:avLst/>
              <a:gdLst>
                <a:gd name="T0" fmla="*/ 21 w 333"/>
                <a:gd name="T1" fmla="*/ 7 h 271"/>
                <a:gd name="T2" fmla="*/ 20 w 333"/>
                <a:gd name="T3" fmla="*/ 7 h 271"/>
                <a:gd name="T4" fmla="*/ 19 w 333"/>
                <a:gd name="T5" fmla="*/ 7 h 271"/>
                <a:gd name="T6" fmla="*/ 18 w 333"/>
                <a:gd name="T7" fmla="*/ 8 h 271"/>
                <a:gd name="T8" fmla="*/ 16 w 333"/>
                <a:gd name="T9" fmla="*/ 8 h 271"/>
                <a:gd name="T10" fmla="*/ 15 w 333"/>
                <a:gd name="T11" fmla="*/ 9 h 271"/>
                <a:gd name="T12" fmla="*/ 14 w 333"/>
                <a:gd name="T13" fmla="*/ 10 h 271"/>
                <a:gd name="T14" fmla="*/ 14 w 333"/>
                <a:gd name="T15" fmla="*/ 11 h 271"/>
                <a:gd name="T16" fmla="*/ 13 w 333"/>
                <a:gd name="T17" fmla="*/ 12 h 271"/>
                <a:gd name="T18" fmla="*/ 13 w 333"/>
                <a:gd name="T19" fmla="*/ 12 h 271"/>
                <a:gd name="T20" fmla="*/ 13 w 333"/>
                <a:gd name="T21" fmla="*/ 13 h 271"/>
                <a:gd name="T22" fmla="*/ 13 w 333"/>
                <a:gd name="T23" fmla="*/ 13 h 271"/>
                <a:gd name="T24" fmla="*/ 13 w 333"/>
                <a:gd name="T25" fmla="*/ 13 h 271"/>
                <a:gd name="T26" fmla="*/ 13 w 333"/>
                <a:gd name="T27" fmla="*/ 14 h 271"/>
                <a:gd name="T28" fmla="*/ 13 w 333"/>
                <a:gd name="T29" fmla="*/ 15 h 271"/>
                <a:gd name="T30" fmla="*/ 13 w 333"/>
                <a:gd name="T31" fmla="*/ 16 h 271"/>
                <a:gd name="T32" fmla="*/ 14 w 333"/>
                <a:gd name="T33" fmla="*/ 16 h 271"/>
                <a:gd name="T34" fmla="*/ 13 w 333"/>
                <a:gd name="T35" fmla="*/ 16 h 271"/>
                <a:gd name="T36" fmla="*/ 12 w 333"/>
                <a:gd name="T37" fmla="*/ 16 h 271"/>
                <a:gd name="T38" fmla="*/ 12 w 333"/>
                <a:gd name="T39" fmla="*/ 16 h 271"/>
                <a:gd name="T40" fmla="*/ 11 w 333"/>
                <a:gd name="T41" fmla="*/ 16 h 271"/>
                <a:gd name="T42" fmla="*/ 11 w 333"/>
                <a:gd name="T43" fmla="*/ 15 h 271"/>
                <a:gd name="T44" fmla="*/ 10 w 333"/>
                <a:gd name="T45" fmla="*/ 14 h 271"/>
                <a:gd name="T46" fmla="*/ 10 w 333"/>
                <a:gd name="T47" fmla="*/ 13 h 271"/>
                <a:gd name="T48" fmla="*/ 8 w 333"/>
                <a:gd name="T49" fmla="*/ 11 h 271"/>
                <a:gd name="T50" fmla="*/ 7 w 333"/>
                <a:gd name="T51" fmla="*/ 10 h 271"/>
                <a:gd name="T52" fmla="*/ 6 w 333"/>
                <a:gd name="T53" fmla="*/ 9 h 271"/>
                <a:gd name="T54" fmla="*/ 4 w 333"/>
                <a:gd name="T55" fmla="*/ 9 h 271"/>
                <a:gd name="T56" fmla="*/ 2 w 333"/>
                <a:gd name="T57" fmla="*/ 8 h 271"/>
                <a:gd name="T58" fmla="*/ 2 w 333"/>
                <a:gd name="T59" fmla="*/ 8 h 271"/>
                <a:gd name="T60" fmla="*/ 2 w 333"/>
                <a:gd name="T61" fmla="*/ 7 h 271"/>
                <a:gd name="T62" fmla="*/ 2 w 333"/>
                <a:gd name="T63" fmla="*/ 6 h 271"/>
                <a:gd name="T64" fmla="*/ 0 w 333"/>
                <a:gd name="T65" fmla="*/ 6 h 271"/>
                <a:gd name="T66" fmla="*/ 1 w 333"/>
                <a:gd name="T67" fmla="*/ 5 h 271"/>
                <a:gd name="T68" fmla="*/ 2 w 333"/>
                <a:gd name="T69" fmla="*/ 4 h 271"/>
                <a:gd name="T70" fmla="*/ 2 w 333"/>
                <a:gd name="T71" fmla="*/ 4 h 271"/>
                <a:gd name="T72" fmla="*/ 3 w 333"/>
                <a:gd name="T73" fmla="*/ 3 h 271"/>
                <a:gd name="T74" fmla="*/ 3 w 333"/>
                <a:gd name="T75" fmla="*/ 2 h 271"/>
                <a:gd name="T76" fmla="*/ 3 w 333"/>
                <a:gd name="T77" fmla="*/ 1 h 271"/>
                <a:gd name="T78" fmla="*/ 3 w 333"/>
                <a:gd name="T79" fmla="*/ 0 h 271"/>
                <a:gd name="T80" fmla="*/ 2 w 333"/>
                <a:gd name="T81" fmla="*/ 0 h 271"/>
                <a:gd name="T82" fmla="*/ 3 w 333"/>
                <a:gd name="T83" fmla="*/ 0 h 271"/>
                <a:gd name="T84" fmla="*/ 4 w 333"/>
                <a:gd name="T85" fmla="*/ 1 h 271"/>
                <a:gd name="T86" fmla="*/ 5 w 333"/>
                <a:gd name="T87" fmla="*/ 1 h 271"/>
                <a:gd name="T88" fmla="*/ 7 w 333"/>
                <a:gd name="T89" fmla="*/ 2 h 271"/>
                <a:gd name="T90" fmla="*/ 8 w 333"/>
                <a:gd name="T91" fmla="*/ 2 h 271"/>
                <a:gd name="T92" fmla="*/ 10 w 333"/>
                <a:gd name="T93" fmla="*/ 2 h 271"/>
                <a:gd name="T94" fmla="*/ 11 w 333"/>
                <a:gd name="T95" fmla="*/ 2 h 271"/>
                <a:gd name="T96" fmla="*/ 13 w 333"/>
                <a:gd name="T97" fmla="*/ 2 h 271"/>
                <a:gd name="T98" fmla="*/ 13 w 333"/>
                <a:gd name="T99" fmla="*/ 3 h 271"/>
                <a:gd name="T100" fmla="*/ 13 w 333"/>
                <a:gd name="T101" fmla="*/ 4 h 271"/>
                <a:gd name="T102" fmla="*/ 14 w 333"/>
                <a:gd name="T103" fmla="*/ 5 h 271"/>
                <a:gd name="T104" fmla="*/ 14 w 333"/>
                <a:gd name="T105" fmla="*/ 6 h 271"/>
                <a:gd name="T106" fmla="*/ 15 w 333"/>
                <a:gd name="T107" fmla="*/ 6 h 271"/>
                <a:gd name="T108" fmla="*/ 17 w 333"/>
                <a:gd name="T109" fmla="*/ 7 h 271"/>
                <a:gd name="T110" fmla="*/ 19 w 333"/>
                <a:gd name="T111" fmla="*/ 7 h 271"/>
                <a:gd name="T112" fmla="*/ 21 w 333"/>
                <a:gd name="T113" fmla="*/ 7 h 2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3" h="271">
                  <a:moveTo>
                    <a:pt x="333" y="112"/>
                  </a:moveTo>
                  <a:lnTo>
                    <a:pt x="313" y="117"/>
                  </a:lnTo>
                  <a:lnTo>
                    <a:pt x="292" y="124"/>
                  </a:lnTo>
                  <a:lnTo>
                    <a:pt x="273" y="133"/>
                  </a:lnTo>
                  <a:lnTo>
                    <a:pt x="254" y="143"/>
                  </a:lnTo>
                  <a:lnTo>
                    <a:pt x="239" y="155"/>
                  </a:lnTo>
                  <a:lnTo>
                    <a:pt x="224" y="169"/>
                  </a:lnTo>
                  <a:lnTo>
                    <a:pt x="213" y="183"/>
                  </a:lnTo>
                  <a:lnTo>
                    <a:pt x="205" y="199"/>
                  </a:lnTo>
                  <a:lnTo>
                    <a:pt x="203" y="205"/>
                  </a:lnTo>
                  <a:lnTo>
                    <a:pt x="201" y="209"/>
                  </a:lnTo>
                  <a:lnTo>
                    <a:pt x="200" y="215"/>
                  </a:lnTo>
                  <a:lnTo>
                    <a:pt x="200" y="220"/>
                  </a:lnTo>
                  <a:lnTo>
                    <a:pt x="200" y="232"/>
                  </a:lnTo>
                  <a:lnTo>
                    <a:pt x="201" y="245"/>
                  </a:lnTo>
                  <a:lnTo>
                    <a:pt x="205" y="258"/>
                  </a:lnTo>
                  <a:lnTo>
                    <a:pt x="213" y="271"/>
                  </a:lnTo>
                  <a:lnTo>
                    <a:pt x="203" y="270"/>
                  </a:lnTo>
                  <a:lnTo>
                    <a:pt x="192" y="269"/>
                  </a:lnTo>
                  <a:lnTo>
                    <a:pt x="181" y="270"/>
                  </a:lnTo>
                  <a:lnTo>
                    <a:pt x="171" y="271"/>
                  </a:lnTo>
                  <a:lnTo>
                    <a:pt x="167" y="250"/>
                  </a:lnTo>
                  <a:lnTo>
                    <a:pt x="160" y="229"/>
                  </a:lnTo>
                  <a:lnTo>
                    <a:pt x="145" y="208"/>
                  </a:lnTo>
                  <a:lnTo>
                    <a:pt x="128" y="188"/>
                  </a:lnTo>
                  <a:lnTo>
                    <a:pt x="105" y="171"/>
                  </a:lnTo>
                  <a:lnTo>
                    <a:pt x="81" y="157"/>
                  </a:lnTo>
                  <a:lnTo>
                    <a:pt x="54" y="147"/>
                  </a:lnTo>
                  <a:lnTo>
                    <a:pt x="26" y="141"/>
                  </a:lnTo>
                  <a:lnTo>
                    <a:pt x="30" y="128"/>
                  </a:lnTo>
                  <a:lnTo>
                    <a:pt x="28" y="115"/>
                  </a:lnTo>
                  <a:lnTo>
                    <a:pt x="19" y="104"/>
                  </a:lnTo>
                  <a:lnTo>
                    <a:pt x="0" y="97"/>
                  </a:lnTo>
                  <a:lnTo>
                    <a:pt x="9" y="90"/>
                  </a:lnTo>
                  <a:lnTo>
                    <a:pt x="20" y="79"/>
                  </a:lnTo>
                  <a:lnTo>
                    <a:pt x="30" y="66"/>
                  </a:lnTo>
                  <a:lnTo>
                    <a:pt x="37" y="51"/>
                  </a:lnTo>
                  <a:lnTo>
                    <a:pt x="43" y="37"/>
                  </a:lnTo>
                  <a:lnTo>
                    <a:pt x="43" y="24"/>
                  </a:lnTo>
                  <a:lnTo>
                    <a:pt x="39" y="11"/>
                  </a:lnTo>
                  <a:lnTo>
                    <a:pt x="30" y="0"/>
                  </a:lnTo>
                  <a:lnTo>
                    <a:pt x="45" y="8"/>
                  </a:lnTo>
                  <a:lnTo>
                    <a:pt x="62" y="17"/>
                  </a:lnTo>
                  <a:lnTo>
                    <a:pt x="79" y="25"/>
                  </a:lnTo>
                  <a:lnTo>
                    <a:pt x="100" y="32"/>
                  </a:lnTo>
                  <a:lnTo>
                    <a:pt x="120" y="38"/>
                  </a:lnTo>
                  <a:lnTo>
                    <a:pt x="147" y="43"/>
                  </a:lnTo>
                  <a:lnTo>
                    <a:pt x="173" y="44"/>
                  </a:lnTo>
                  <a:lnTo>
                    <a:pt x="205" y="43"/>
                  </a:lnTo>
                  <a:lnTo>
                    <a:pt x="205" y="56"/>
                  </a:lnTo>
                  <a:lnTo>
                    <a:pt x="207" y="70"/>
                  </a:lnTo>
                  <a:lnTo>
                    <a:pt x="213" y="84"/>
                  </a:lnTo>
                  <a:lnTo>
                    <a:pt x="222" y="97"/>
                  </a:lnTo>
                  <a:lnTo>
                    <a:pt x="239" y="108"/>
                  </a:lnTo>
                  <a:lnTo>
                    <a:pt x="262" y="115"/>
                  </a:lnTo>
                  <a:lnTo>
                    <a:pt x="294" y="117"/>
                  </a:lnTo>
                  <a:lnTo>
                    <a:pt x="333" y="112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2" name="Freeform 618"/>
            <p:cNvSpPr>
              <a:spLocks/>
            </p:cNvSpPr>
            <p:nvPr/>
          </p:nvSpPr>
          <p:spPr bwMode="auto">
            <a:xfrm>
              <a:off x="4430" y="4166"/>
              <a:ext cx="187" cy="126"/>
            </a:xfrm>
            <a:custGeom>
              <a:avLst/>
              <a:gdLst>
                <a:gd name="T0" fmla="*/ 9 w 373"/>
                <a:gd name="T1" fmla="*/ 4 h 252"/>
                <a:gd name="T2" fmla="*/ 10 w 373"/>
                <a:gd name="T3" fmla="*/ 4 h 252"/>
                <a:gd name="T4" fmla="*/ 12 w 373"/>
                <a:gd name="T5" fmla="*/ 4 h 252"/>
                <a:gd name="T6" fmla="*/ 13 w 373"/>
                <a:gd name="T7" fmla="*/ 4 h 252"/>
                <a:gd name="T8" fmla="*/ 15 w 373"/>
                <a:gd name="T9" fmla="*/ 4 h 252"/>
                <a:gd name="T10" fmla="*/ 16 w 373"/>
                <a:gd name="T11" fmla="*/ 4 h 252"/>
                <a:gd name="T12" fmla="*/ 18 w 373"/>
                <a:gd name="T13" fmla="*/ 3 h 252"/>
                <a:gd name="T14" fmla="*/ 20 w 373"/>
                <a:gd name="T15" fmla="*/ 3 h 252"/>
                <a:gd name="T16" fmla="*/ 21 w 373"/>
                <a:gd name="T17" fmla="*/ 2 h 252"/>
                <a:gd name="T18" fmla="*/ 23 w 373"/>
                <a:gd name="T19" fmla="*/ 1 h 252"/>
                <a:gd name="T20" fmla="*/ 24 w 373"/>
                <a:gd name="T21" fmla="*/ 1 h 252"/>
                <a:gd name="T22" fmla="*/ 24 w 373"/>
                <a:gd name="T23" fmla="*/ 1 h 252"/>
                <a:gd name="T24" fmla="*/ 23 w 373"/>
                <a:gd name="T25" fmla="*/ 2 h 252"/>
                <a:gd name="T26" fmla="*/ 21 w 373"/>
                <a:gd name="T27" fmla="*/ 3 h 252"/>
                <a:gd name="T28" fmla="*/ 20 w 373"/>
                <a:gd name="T29" fmla="*/ 5 h 252"/>
                <a:gd name="T30" fmla="*/ 19 w 373"/>
                <a:gd name="T31" fmla="*/ 7 h 252"/>
                <a:gd name="T32" fmla="*/ 20 w 373"/>
                <a:gd name="T33" fmla="*/ 8 h 252"/>
                <a:gd name="T34" fmla="*/ 20 w 373"/>
                <a:gd name="T35" fmla="*/ 10 h 252"/>
                <a:gd name="T36" fmla="*/ 19 w 373"/>
                <a:gd name="T37" fmla="*/ 10 h 252"/>
                <a:gd name="T38" fmla="*/ 18 w 373"/>
                <a:gd name="T39" fmla="*/ 10 h 252"/>
                <a:gd name="T40" fmla="*/ 16 w 373"/>
                <a:gd name="T41" fmla="*/ 12 h 252"/>
                <a:gd name="T42" fmla="*/ 15 w 373"/>
                <a:gd name="T43" fmla="*/ 14 h 252"/>
                <a:gd name="T44" fmla="*/ 14 w 373"/>
                <a:gd name="T45" fmla="*/ 15 h 252"/>
                <a:gd name="T46" fmla="*/ 11 w 373"/>
                <a:gd name="T47" fmla="*/ 14 h 252"/>
                <a:gd name="T48" fmla="*/ 8 w 373"/>
                <a:gd name="T49" fmla="*/ 14 h 252"/>
                <a:gd name="T50" fmla="*/ 5 w 373"/>
                <a:gd name="T51" fmla="*/ 15 h 252"/>
                <a:gd name="T52" fmla="*/ 5 w 373"/>
                <a:gd name="T53" fmla="*/ 15 h 252"/>
                <a:gd name="T54" fmla="*/ 4 w 373"/>
                <a:gd name="T55" fmla="*/ 14 h 252"/>
                <a:gd name="T56" fmla="*/ 3 w 373"/>
                <a:gd name="T57" fmla="*/ 12 h 252"/>
                <a:gd name="T58" fmla="*/ 2 w 373"/>
                <a:gd name="T59" fmla="*/ 11 h 252"/>
                <a:gd name="T60" fmla="*/ 2 w 373"/>
                <a:gd name="T61" fmla="*/ 9 h 252"/>
                <a:gd name="T62" fmla="*/ 3 w 373"/>
                <a:gd name="T63" fmla="*/ 7 h 252"/>
                <a:gd name="T64" fmla="*/ 3 w 373"/>
                <a:gd name="T65" fmla="*/ 6 h 252"/>
                <a:gd name="T66" fmla="*/ 5 w 373"/>
                <a:gd name="T67" fmla="*/ 5 h 252"/>
                <a:gd name="T68" fmla="*/ 7 w 373"/>
                <a:gd name="T69" fmla="*/ 5 h 252"/>
                <a:gd name="T70" fmla="*/ 8 w 373"/>
                <a:gd name="T71" fmla="*/ 4 h 2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3" h="252">
                  <a:moveTo>
                    <a:pt x="124" y="49"/>
                  </a:moveTo>
                  <a:lnTo>
                    <a:pt x="136" y="50"/>
                  </a:lnTo>
                  <a:lnTo>
                    <a:pt x="145" y="51"/>
                  </a:lnTo>
                  <a:lnTo>
                    <a:pt x="156" y="52"/>
                  </a:lnTo>
                  <a:lnTo>
                    <a:pt x="168" y="52"/>
                  </a:lnTo>
                  <a:lnTo>
                    <a:pt x="179" y="53"/>
                  </a:lnTo>
                  <a:lnTo>
                    <a:pt x="190" y="53"/>
                  </a:lnTo>
                  <a:lnTo>
                    <a:pt x="203" y="53"/>
                  </a:lnTo>
                  <a:lnTo>
                    <a:pt x="215" y="53"/>
                  </a:lnTo>
                  <a:lnTo>
                    <a:pt x="228" y="53"/>
                  </a:lnTo>
                  <a:lnTo>
                    <a:pt x="239" y="52"/>
                  </a:lnTo>
                  <a:lnTo>
                    <a:pt x="251" y="50"/>
                  </a:lnTo>
                  <a:lnTo>
                    <a:pt x="264" y="49"/>
                  </a:lnTo>
                  <a:lnTo>
                    <a:pt x="279" y="45"/>
                  </a:lnTo>
                  <a:lnTo>
                    <a:pt x="294" y="42"/>
                  </a:lnTo>
                  <a:lnTo>
                    <a:pt x="307" y="37"/>
                  </a:lnTo>
                  <a:lnTo>
                    <a:pt x="320" y="31"/>
                  </a:lnTo>
                  <a:lnTo>
                    <a:pt x="334" y="25"/>
                  </a:lnTo>
                  <a:lnTo>
                    <a:pt x="347" y="18"/>
                  </a:lnTo>
                  <a:lnTo>
                    <a:pt x="360" y="10"/>
                  </a:lnTo>
                  <a:lnTo>
                    <a:pt x="371" y="0"/>
                  </a:lnTo>
                  <a:lnTo>
                    <a:pt x="373" y="3"/>
                  </a:lnTo>
                  <a:lnTo>
                    <a:pt x="373" y="5"/>
                  </a:lnTo>
                  <a:lnTo>
                    <a:pt x="373" y="8"/>
                  </a:lnTo>
                  <a:lnTo>
                    <a:pt x="373" y="12"/>
                  </a:lnTo>
                  <a:lnTo>
                    <a:pt x="356" y="23"/>
                  </a:lnTo>
                  <a:lnTo>
                    <a:pt x="341" y="35"/>
                  </a:lnTo>
                  <a:lnTo>
                    <a:pt x="328" y="48"/>
                  </a:lnTo>
                  <a:lnTo>
                    <a:pt x="317" y="61"/>
                  </a:lnTo>
                  <a:lnTo>
                    <a:pt x="309" y="75"/>
                  </a:lnTo>
                  <a:lnTo>
                    <a:pt x="303" y="89"/>
                  </a:lnTo>
                  <a:lnTo>
                    <a:pt x="303" y="104"/>
                  </a:lnTo>
                  <a:lnTo>
                    <a:pt x="305" y="118"/>
                  </a:lnTo>
                  <a:lnTo>
                    <a:pt x="307" y="128"/>
                  </a:lnTo>
                  <a:lnTo>
                    <a:pt x="311" y="137"/>
                  </a:lnTo>
                  <a:lnTo>
                    <a:pt x="313" y="145"/>
                  </a:lnTo>
                  <a:lnTo>
                    <a:pt x="313" y="153"/>
                  </a:lnTo>
                  <a:lnTo>
                    <a:pt x="302" y="152"/>
                  </a:lnTo>
                  <a:lnTo>
                    <a:pt x="288" y="155"/>
                  </a:lnTo>
                  <a:lnTo>
                    <a:pt x="273" y="160"/>
                  </a:lnTo>
                  <a:lnTo>
                    <a:pt x="258" y="168"/>
                  </a:lnTo>
                  <a:lnTo>
                    <a:pt x="245" y="180"/>
                  </a:lnTo>
                  <a:lnTo>
                    <a:pt x="236" y="194"/>
                  </a:lnTo>
                  <a:lnTo>
                    <a:pt x="230" y="213"/>
                  </a:lnTo>
                  <a:lnTo>
                    <a:pt x="232" y="234"/>
                  </a:lnTo>
                  <a:lnTo>
                    <a:pt x="217" y="226"/>
                  </a:lnTo>
                  <a:lnTo>
                    <a:pt x="194" y="222"/>
                  </a:lnTo>
                  <a:lnTo>
                    <a:pt x="170" y="218"/>
                  </a:lnTo>
                  <a:lnTo>
                    <a:pt x="143" y="218"/>
                  </a:lnTo>
                  <a:lnTo>
                    <a:pt x="119" y="222"/>
                  </a:lnTo>
                  <a:lnTo>
                    <a:pt x="96" y="228"/>
                  </a:lnTo>
                  <a:lnTo>
                    <a:pt x="77" y="238"/>
                  </a:lnTo>
                  <a:lnTo>
                    <a:pt x="66" y="252"/>
                  </a:lnTo>
                  <a:lnTo>
                    <a:pt x="66" y="239"/>
                  </a:lnTo>
                  <a:lnTo>
                    <a:pt x="64" y="225"/>
                  </a:lnTo>
                  <a:lnTo>
                    <a:pt x="60" y="211"/>
                  </a:lnTo>
                  <a:lnTo>
                    <a:pt x="53" y="197"/>
                  </a:lnTo>
                  <a:lnTo>
                    <a:pt x="45" y="183"/>
                  </a:lnTo>
                  <a:lnTo>
                    <a:pt x="32" y="172"/>
                  </a:lnTo>
                  <a:lnTo>
                    <a:pt x="19" y="164"/>
                  </a:lnTo>
                  <a:lnTo>
                    <a:pt x="0" y="161"/>
                  </a:lnTo>
                  <a:lnTo>
                    <a:pt x="21" y="143"/>
                  </a:lnTo>
                  <a:lnTo>
                    <a:pt x="34" y="123"/>
                  </a:lnTo>
                  <a:lnTo>
                    <a:pt x="38" y="103"/>
                  </a:lnTo>
                  <a:lnTo>
                    <a:pt x="30" y="90"/>
                  </a:lnTo>
                  <a:lnTo>
                    <a:pt x="45" y="88"/>
                  </a:lnTo>
                  <a:lnTo>
                    <a:pt x="58" y="85"/>
                  </a:lnTo>
                  <a:lnTo>
                    <a:pt x="73" y="80"/>
                  </a:lnTo>
                  <a:lnTo>
                    <a:pt x="87" y="76"/>
                  </a:lnTo>
                  <a:lnTo>
                    <a:pt x="100" y="70"/>
                  </a:lnTo>
                  <a:lnTo>
                    <a:pt x="109" y="64"/>
                  </a:lnTo>
                  <a:lnTo>
                    <a:pt x="119" y="57"/>
                  </a:lnTo>
                  <a:lnTo>
                    <a:pt x="124" y="4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3" name="Freeform 619"/>
            <p:cNvSpPr>
              <a:spLocks/>
            </p:cNvSpPr>
            <p:nvPr/>
          </p:nvSpPr>
          <p:spPr bwMode="auto">
            <a:xfrm>
              <a:off x="4589" y="3955"/>
              <a:ext cx="117" cy="95"/>
            </a:xfrm>
            <a:custGeom>
              <a:avLst/>
              <a:gdLst>
                <a:gd name="T0" fmla="*/ 12 w 233"/>
                <a:gd name="T1" fmla="*/ 11 h 189"/>
                <a:gd name="T2" fmla="*/ 12 w 233"/>
                <a:gd name="T3" fmla="*/ 12 h 189"/>
                <a:gd name="T4" fmla="*/ 11 w 233"/>
                <a:gd name="T5" fmla="*/ 12 h 189"/>
                <a:gd name="T6" fmla="*/ 10 w 233"/>
                <a:gd name="T7" fmla="*/ 10 h 189"/>
                <a:gd name="T8" fmla="*/ 9 w 233"/>
                <a:gd name="T9" fmla="*/ 9 h 189"/>
                <a:gd name="T10" fmla="*/ 8 w 233"/>
                <a:gd name="T11" fmla="*/ 9 h 189"/>
                <a:gd name="T12" fmla="*/ 7 w 233"/>
                <a:gd name="T13" fmla="*/ 9 h 189"/>
                <a:gd name="T14" fmla="*/ 5 w 233"/>
                <a:gd name="T15" fmla="*/ 9 h 189"/>
                <a:gd name="T16" fmla="*/ 5 w 233"/>
                <a:gd name="T17" fmla="*/ 8 h 189"/>
                <a:gd name="T18" fmla="*/ 4 w 233"/>
                <a:gd name="T19" fmla="*/ 8 h 189"/>
                <a:gd name="T20" fmla="*/ 5 w 233"/>
                <a:gd name="T21" fmla="*/ 8 h 189"/>
                <a:gd name="T22" fmla="*/ 6 w 233"/>
                <a:gd name="T23" fmla="*/ 8 h 189"/>
                <a:gd name="T24" fmla="*/ 8 w 233"/>
                <a:gd name="T25" fmla="*/ 8 h 189"/>
                <a:gd name="T26" fmla="*/ 9 w 233"/>
                <a:gd name="T27" fmla="*/ 9 h 189"/>
                <a:gd name="T28" fmla="*/ 9 w 233"/>
                <a:gd name="T29" fmla="*/ 8 h 189"/>
                <a:gd name="T30" fmla="*/ 8 w 233"/>
                <a:gd name="T31" fmla="*/ 7 h 189"/>
                <a:gd name="T32" fmla="*/ 7 w 233"/>
                <a:gd name="T33" fmla="*/ 6 h 189"/>
                <a:gd name="T34" fmla="*/ 5 w 233"/>
                <a:gd name="T35" fmla="*/ 6 h 189"/>
                <a:gd name="T36" fmla="*/ 3 w 233"/>
                <a:gd name="T37" fmla="*/ 5 h 189"/>
                <a:gd name="T38" fmla="*/ 2 w 233"/>
                <a:gd name="T39" fmla="*/ 5 h 189"/>
                <a:gd name="T40" fmla="*/ 1 w 233"/>
                <a:gd name="T41" fmla="*/ 4 h 189"/>
                <a:gd name="T42" fmla="*/ 1 w 233"/>
                <a:gd name="T43" fmla="*/ 4 h 189"/>
                <a:gd name="T44" fmla="*/ 2 w 233"/>
                <a:gd name="T45" fmla="*/ 4 h 189"/>
                <a:gd name="T46" fmla="*/ 3 w 233"/>
                <a:gd name="T47" fmla="*/ 5 h 189"/>
                <a:gd name="T48" fmla="*/ 5 w 233"/>
                <a:gd name="T49" fmla="*/ 5 h 189"/>
                <a:gd name="T50" fmla="*/ 7 w 233"/>
                <a:gd name="T51" fmla="*/ 6 h 189"/>
                <a:gd name="T52" fmla="*/ 8 w 233"/>
                <a:gd name="T53" fmla="*/ 5 h 189"/>
                <a:gd name="T54" fmla="*/ 7 w 233"/>
                <a:gd name="T55" fmla="*/ 4 h 189"/>
                <a:gd name="T56" fmla="*/ 6 w 233"/>
                <a:gd name="T57" fmla="*/ 2 h 189"/>
                <a:gd name="T58" fmla="*/ 4 w 233"/>
                <a:gd name="T59" fmla="*/ 1 h 189"/>
                <a:gd name="T60" fmla="*/ 4 w 233"/>
                <a:gd name="T61" fmla="*/ 1 h 189"/>
                <a:gd name="T62" fmla="*/ 4 w 233"/>
                <a:gd name="T63" fmla="*/ 1 h 189"/>
                <a:gd name="T64" fmla="*/ 5 w 233"/>
                <a:gd name="T65" fmla="*/ 1 h 189"/>
                <a:gd name="T66" fmla="*/ 7 w 233"/>
                <a:gd name="T67" fmla="*/ 2 h 189"/>
                <a:gd name="T68" fmla="*/ 8 w 233"/>
                <a:gd name="T69" fmla="*/ 4 h 189"/>
                <a:gd name="T70" fmla="*/ 9 w 233"/>
                <a:gd name="T71" fmla="*/ 5 h 189"/>
                <a:gd name="T72" fmla="*/ 10 w 233"/>
                <a:gd name="T73" fmla="*/ 5 h 189"/>
                <a:gd name="T74" fmla="*/ 11 w 233"/>
                <a:gd name="T75" fmla="*/ 3 h 189"/>
                <a:gd name="T76" fmla="*/ 11 w 233"/>
                <a:gd name="T77" fmla="*/ 2 h 189"/>
                <a:gd name="T78" fmla="*/ 12 w 233"/>
                <a:gd name="T79" fmla="*/ 2 h 189"/>
                <a:gd name="T80" fmla="*/ 12 w 233"/>
                <a:gd name="T81" fmla="*/ 3 h 189"/>
                <a:gd name="T82" fmla="*/ 11 w 233"/>
                <a:gd name="T83" fmla="*/ 5 h 189"/>
                <a:gd name="T84" fmla="*/ 10 w 233"/>
                <a:gd name="T85" fmla="*/ 7 h 189"/>
                <a:gd name="T86" fmla="*/ 11 w 233"/>
                <a:gd name="T87" fmla="*/ 8 h 189"/>
                <a:gd name="T88" fmla="*/ 11 w 233"/>
                <a:gd name="T89" fmla="*/ 8 h 189"/>
                <a:gd name="T90" fmla="*/ 12 w 233"/>
                <a:gd name="T91" fmla="*/ 8 h 189"/>
                <a:gd name="T92" fmla="*/ 13 w 233"/>
                <a:gd name="T93" fmla="*/ 8 h 189"/>
                <a:gd name="T94" fmla="*/ 14 w 233"/>
                <a:gd name="T95" fmla="*/ 7 h 189"/>
                <a:gd name="T96" fmla="*/ 15 w 233"/>
                <a:gd name="T97" fmla="*/ 6 h 189"/>
                <a:gd name="T98" fmla="*/ 15 w 233"/>
                <a:gd name="T99" fmla="*/ 7 h 189"/>
                <a:gd name="T100" fmla="*/ 15 w 233"/>
                <a:gd name="T101" fmla="*/ 7 h 189"/>
                <a:gd name="T102" fmla="*/ 14 w 233"/>
                <a:gd name="T103" fmla="*/ 8 h 189"/>
                <a:gd name="T104" fmla="*/ 13 w 233"/>
                <a:gd name="T105" fmla="*/ 9 h 189"/>
                <a:gd name="T106" fmla="*/ 12 w 233"/>
                <a:gd name="T107" fmla="*/ 9 h 189"/>
                <a:gd name="T108" fmla="*/ 12 w 233"/>
                <a:gd name="T109" fmla="*/ 10 h 189"/>
                <a:gd name="T110" fmla="*/ 12 w 233"/>
                <a:gd name="T111" fmla="*/ 11 h 1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3" h="189">
                  <a:moveTo>
                    <a:pt x="188" y="168"/>
                  </a:moveTo>
                  <a:lnTo>
                    <a:pt x="186" y="174"/>
                  </a:lnTo>
                  <a:lnTo>
                    <a:pt x="184" y="178"/>
                  </a:lnTo>
                  <a:lnTo>
                    <a:pt x="183" y="184"/>
                  </a:lnTo>
                  <a:lnTo>
                    <a:pt x="183" y="189"/>
                  </a:lnTo>
                  <a:lnTo>
                    <a:pt x="171" y="178"/>
                  </a:lnTo>
                  <a:lnTo>
                    <a:pt x="162" y="165"/>
                  </a:lnTo>
                  <a:lnTo>
                    <a:pt x="152" y="153"/>
                  </a:lnTo>
                  <a:lnTo>
                    <a:pt x="149" y="146"/>
                  </a:lnTo>
                  <a:lnTo>
                    <a:pt x="141" y="143"/>
                  </a:lnTo>
                  <a:lnTo>
                    <a:pt x="132" y="141"/>
                  </a:lnTo>
                  <a:lnTo>
                    <a:pt x="120" y="138"/>
                  </a:lnTo>
                  <a:lnTo>
                    <a:pt x="109" y="136"/>
                  </a:lnTo>
                  <a:lnTo>
                    <a:pt x="98" y="134"/>
                  </a:lnTo>
                  <a:lnTo>
                    <a:pt x="86" y="131"/>
                  </a:lnTo>
                  <a:lnTo>
                    <a:pt x="77" y="129"/>
                  </a:lnTo>
                  <a:lnTo>
                    <a:pt x="68" y="129"/>
                  </a:lnTo>
                  <a:lnTo>
                    <a:pt x="66" y="128"/>
                  </a:lnTo>
                  <a:lnTo>
                    <a:pt x="64" y="126"/>
                  </a:lnTo>
                  <a:lnTo>
                    <a:pt x="60" y="125"/>
                  </a:lnTo>
                  <a:lnTo>
                    <a:pt x="58" y="124"/>
                  </a:lnTo>
                  <a:lnTo>
                    <a:pt x="66" y="124"/>
                  </a:lnTo>
                  <a:lnTo>
                    <a:pt x="77" y="125"/>
                  </a:lnTo>
                  <a:lnTo>
                    <a:pt x="90" y="126"/>
                  </a:lnTo>
                  <a:lnTo>
                    <a:pt x="105" y="126"/>
                  </a:lnTo>
                  <a:lnTo>
                    <a:pt x="118" y="127"/>
                  </a:lnTo>
                  <a:lnTo>
                    <a:pt x="130" y="128"/>
                  </a:lnTo>
                  <a:lnTo>
                    <a:pt x="139" y="129"/>
                  </a:lnTo>
                  <a:lnTo>
                    <a:pt x="145" y="130"/>
                  </a:lnTo>
                  <a:lnTo>
                    <a:pt x="139" y="119"/>
                  </a:lnTo>
                  <a:lnTo>
                    <a:pt x="134" y="111"/>
                  </a:lnTo>
                  <a:lnTo>
                    <a:pt x="128" y="104"/>
                  </a:lnTo>
                  <a:lnTo>
                    <a:pt x="122" y="99"/>
                  </a:lnTo>
                  <a:lnTo>
                    <a:pt x="103" y="94"/>
                  </a:lnTo>
                  <a:lnTo>
                    <a:pt x="86" y="90"/>
                  </a:lnTo>
                  <a:lnTo>
                    <a:pt x="69" y="86"/>
                  </a:lnTo>
                  <a:lnTo>
                    <a:pt x="54" y="80"/>
                  </a:lnTo>
                  <a:lnTo>
                    <a:pt x="41" y="75"/>
                  </a:lnTo>
                  <a:lnTo>
                    <a:pt x="28" y="71"/>
                  </a:lnTo>
                  <a:lnTo>
                    <a:pt x="17" y="68"/>
                  </a:lnTo>
                  <a:lnTo>
                    <a:pt x="9" y="66"/>
                  </a:lnTo>
                  <a:lnTo>
                    <a:pt x="3" y="64"/>
                  </a:lnTo>
                  <a:lnTo>
                    <a:pt x="0" y="62"/>
                  </a:lnTo>
                  <a:lnTo>
                    <a:pt x="2" y="61"/>
                  </a:lnTo>
                  <a:lnTo>
                    <a:pt x="11" y="62"/>
                  </a:lnTo>
                  <a:lnTo>
                    <a:pt x="20" y="64"/>
                  </a:lnTo>
                  <a:lnTo>
                    <a:pt x="32" y="67"/>
                  </a:lnTo>
                  <a:lnTo>
                    <a:pt x="45" y="72"/>
                  </a:lnTo>
                  <a:lnTo>
                    <a:pt x="60" y="75"/>
                  </a:lnTo>
                  <a:lnTo>
                    <a:pt x="77" y="79"/>
                  </a:lnTo>
                  <a:lnTo>
                    <a:pt x="92" y="82"/>
                  </a:lnTo>
                  <a:lnTo>
                    <a:pt x="105" y="86"/>
                  </a:lnTo>
                  <a:lnTo>
                    <a:pt x="118" y="87"/>
                  </a:lnTo>
                  <a:lnTo>
                    <a:pt x="117" y="79"/>
                  </a:lnTo>
                  <a:lnTo>
                    <a:pt x="111" y="68"/>
                  </a:lnTo>
                  <a:lnTo>
                    <a:pt x="101" y="55"/>
                  </a:lnTo>
                  <a:lnTo>
                    <a:pt x="92" y="43"/>
                  </a:lnTo>
                  <a:lnTo>
                    <a:pt x="81" y="30"/>
                  </a:lnTo>
                  <a:lnTo>
                    <a:pt x="69" y="19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49" y="2"/>
                  </a:lnTo>
                  <a:lnTo>
                    <a:pt x="51" y="0"/>
                  </a:lnTo>
                  <a:lnTo>
                    <a:pt x="60" y="2"/>
                  </a:lnTo>
                  <a:lnTo>
                    <a:pt x="71" y="9"/>
                  </a:lnTo>
                  <a:lnTo>
                    <a:pt x="79" y="14"/>
                  </a:lnTo>
                  <a:lnTo>
                    <a:pt x="88" y="23"/>
                  </a:lnTo>
                  <a:lnTo>
                    <a:pt x="98" y="32"/>
                  </a:lnTo>
                  <a:lnTo>
                    <a:pt x="109" y="42"/>
                  </a:lnTo>
                  <a:lnTo>
                    <a:pt x="118" y="53"/>
                  </a:lnTo>
                  <a:lnTo>
                    <a:pt x="126" y="63"/>
                  </a:lnTo>
                  <a:lnTo>
                    <a:pt x="132" y="73"/>
                  </a:lnTo>
                  <a:lnTo>
                    <a:pt x="135" y="79"/>
                  </a:lnTo>
                  <a:lnTo>
                    <a:pt x="150" y="69"/>
                  </a:lnTo>
                  <a:lnTo>
                    <a:pt x="164" y="53"/>
                  </a:lnTo>
                  <a:lnTo>
                    <a:pt x="171" y="37"/>
                  </a:lnTo>
                  <a:lnTo>
                    <a:pt x="175" y="25"/>
                  </a:lnTo>
                  <a:lnTo>
                    <a:pt x="175" y="19"/>
                  </a:lnTo>
                  <a:lnTo>
                    <a:pt x="177" y="18"/>
                  </a:lnTo>
                  <a:lnTo>
                    <a:pt x="179" y="23"/>
                  </a:lnTo>
                  <a:lnTo>
                    <a:pt x="181" y="29"/>
                  </a:lnTo>
                  <a:lnTo>
                    <a:pt x="181" y="41"/>
                  </a:lnTo>
                  <a:lnTo>
                    <a:pt x="177" y="60"/>
                  </a:lnTo>
                  <a:lnTo>
                    <a:pt x="167" y="78"/>
                  </a:lnTo>
                  <a:lnTo>
                    <a:pt x="145" y="94"/>
                  </a:lnTo>
                  <a:lnTo>
                    <a:pt x="154" y="105"/>
                  </a:lnTo>
                  <a:lnTo>
                    <a:pt x="160" y="115"/>
                  </a:lnTo>
                  <a:lnTo>
                    <a:pt x="162" y="124"/>
                  </a:lnTo>
                  <a:lnTo>
                    <a:pt x="164" y="130"/>
                  </a:lnTo>
                  <a:lnTo>
                    <a:pt x="173" y="128"/>
                  </a:lnTo>
                  <a:lnTo>
                    <a:pt x="183" y="125"/>
                  </a:lnTo>
                  <a:lnTo>
                    <a:pt x="190" y="122"/>
                  </a:lnTo>
                  <a:lnTo>
                    <a:pt x="198" y="118"/>
                  </a:lnTo>
                  <a:lnTo>
                    <a:pt x="205" y="115"/>
                  </a:lnTo>
                  <a:lnTo>
                    <a:pt x="211" y="111"/>
                  </a:lnTo>
                  <a:lnTo>
                    <a:pt x="216" y="106"/>
                  </a:lnTo>
                  <a:lnTo>
                    <a:pt x="220" y="101"/>
                  </a:lnTo>
                  <a:lnTo>
                    <a:pt x="226" y="96"/>
                  </a:lnTo>
                  <a:lnTo>
                    <a:pt x="232" y="94"/>
                  </a:lnTo>
                  <a:lnTo>
                    <a:pt x="233" y="98"/>
                  </a:lnTo>
                  <a:lnTo>
                    <a:pt x="233" y="104"/>
                  </a:lnTo>
                  <a:lnTo>
                    <a:pt x="230" y="109"/>
                  </a:lnTo>
                  <a:lnTo>
                    <a:pt x="224" y="114"/>
                  </a:lnTo>
                  <a:lnTo>
                    <a:pt x="216" y="121"/>
                  </a:lnTo>
                  <a:lnTo>
                    <a:pt x="209" y="127"/>
                  </a:lnTo>
                  <a:lnTo>
                    <a:pt x="200" y="132"/>
                  </a:lnTo>
                  <a:lnTo>
                    <a:pt x="190" y="138"/>
                  </a:lnTo>
                  <a:lnTo>
                    <a:pt x="181" y="142"/>
                  </a:lnTo>
                  <a:lnTo>
                    <a:pt x="173" y="144"/>
                  </a:lnTo>
                  <a:lnTo>
                    <a:pt x="177" y="152"/>
                  </a:lnTo>
                  <a:lnTo>
                    <a:pt x="181" y="157"/>
                  </a:lnTo>
                  <a:lnTo>
                    <a:pt x="184" y="164"/>
                  </a:lnTo>
                  <a:lnTo>
                    <a:pt x="188" y="168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4" name="Freeform 620"/>
            <p:cNvSpPr>
              <a:spLocks/>
            </p:cNvSpPr>
            <p:nvPr/>
          </p:nvSpPr>
          <p:spPr bwMode="auto">
            <a:xfrm>
              <a:off x="4447" y="4190"/>
              <a:ext cx="115" cy="86"/>
            </a:xfrm>
            <a:custGeom>
              <a:avLst/>
              <a:gdLst>
                <a:gd name="T0" fmla="*/ 14 w 230"/>
                <a:gd name="T1" fmla="*/ 1 h 170"/>
                <a:gd name="T2" fmla="*/ 13 w 230"/>
                <a:gd name="T3" fmla="*/ 1 h 170"/>
                <a:gd name="T4" fmla="*/ 12 w 230"/>
                <a:gd name="T5" fmla="*/ 1 h 170"/>
                <a:gd name="T6" fmla="*/ 11 w 230"/>
                <a:gd name="T7" fmla="*/ 2 h 170"/>
                <a:gd name="T8" fmla="*/ 9 w 230"/>
                <a:gd name="T9" fmla="*/ 2 h 170"/>
                <a:gd name="T10" fmla="*/ 7 w 230"/>
                <a:gd name="T11" fmla="*/ 3 h 170"/>
                <a:gd name="T12" fmla="*/ 5 w 230"/>
                <a:gd name="T13" fmla="*/ 3 h 170"/>
                <a:gd name="T14" fmla="*/ 3 w 230"/>
                <a:gd name="T15" fmla="*/ 3 h 170"/>
                <a:gd name="T16" fmla="*/ 3 w 230"/>
                <a:gd name="T17" fmla="*/ 4 h 170"/>
                <a:gd name="T18" fmla="*/ 3 w 230"/>
                <a:gd name="T19" fmla="*/ 4 h 170"/>
                <a:gd name="T20" fmla="*/ 4 w 230"/>
                <a:gd name="T21" fmla="*/ 4 h 170"/>
                <a:gd name="T22" fmla="*/ 5 w 230"/>
                <a:gd name="T23" fmla="*/ 3 h 170"/>
                <a:gd name="T24" fmla="*/ 7 w 230"/>
                <a:gd name="T25" fmla="*/ 3 h 170"/>
                <a:gd name="T26" fmla="*/ 8 w 230"/>
                <a:gd name="T27" fmla="*/ 3 h 170"/>
                <a:gd name="T28" fmla="*/ 9 w 230"/>
                <a:gd name="T29" fmla="*/ 4 h 170"/>
                <a:gd name="T30" fmla="*/ 8 w 230"/>
                <a:gd name="T31" fmla="*/ 5 h 170"/>
                <a:gd name="T32" fmla="*/ 6 w 230"/>
                <a:gd name="T33" fmla="*/ 6 h 170"/>
                <a:gd name="T34" fmla="*/ 5 w 230"/>
                <a:gd name="T35" fmla="*/ 6 h 170"/>
                <a:gd name="T36" fmla="*/ 3 w 230"/>
                <a:gd name="T37" fmla="*/ 6 h 170"/>
                <a:gd name="T38" fmla="*/ 2 w 230"/>
                <a:gd name="T39" fmla="*/ 7 h 170"/>
                <a:gd name="T40" fmla="*/ 1 w 230"/>
                <a:gd name="T41" fmla="*/ 7 h 170"/>
                <a:gd name="T42" fmla="*/ 1 w 230"/>
                <a:gd name="T43" fmla="*/ 7 h 170"/>
                <a:gd name="T44" fmla="*/ 2 w 230"/>
                <a:gd name="T45" fmla="*/ 7 h 170"/>
                <a:gd name="T46" fmla="*/ 3 w 230"/>
                <a:gd name="T47" fmla="*/ 7 h 170"/>
                <a:gd name="T48" fmla="*/ 4 w 230"/>
                <a:gd name="T49" fmla="*/ 7 h 170"/>
                <a:gd name="T50" fmla="*/ 6 w 230"/>
                <a:gd name="T51" fmla="*/ 6 h 170"/>
                <a:gd name="T52" fmla="*/ 6 w 230"/>
                <a:gd name="T53" fmla="*/ 7 h 170"/>
                <a:gd name="T54" fmla="*/ 4 w 230"/>
                <a:gd name="T55" fmla="*/ 9 h 170"/>
                <a:gd name="T56" fmla="*/ 4 w 230"/>
                <a:gd name="T57" fmla="*/ 11 h 170"/>
                <a:gd name="T58" fmla="*/ 5 w 230"/>
                <a:gd name="T59" fmla="*/ 9 h 170"/>
                <a:gd name="T60" fmla="*/ 6 w 230"/>
                <a:gd name="T61" fmla="*/ 8 h 170"/>
                <a:gd name="T62" fmla="*/ 7 w 230"/>
                <a:gd name="T63" fmla="*/ 7 h 170"/>
                <a:gd name="T64" fmla="*/ 8 w 230"/>
                <a:gd name="T65" fmla="*/ 8 h 170"/>
                <a:gd name="T66" fmla="*/ 9 w 230"/>
                <a:gd name="T67" fmla="*/ 9 h 170"/>
                <a:gd name="T68" fmla="*/ 10 w 230"/>
                <a:gd name="T69" fmla="*/ 10 h 170"/>
                <a:gd name="T70" fmla="*/ 10 w 230"/>
                <a:gd name="T71" fmla="*/ 10 h 170"/>
                <a:gd name="T72" fmla="*/ 10 w 230"/>
                <a:gd name="T73" fmla="*/ 9 h 170"/>
                <a:gd name="T74" fmla="*/ 9 w 230"/>
                <a:gd name="T75" fmla="*/ 7 h 170"/>
                <a:gd name="T76" fmla="*/ 9 w 230"/>
                <a:gd name="T77" fmla="*/ 5 h 170"/>
                <a:gd name="T78" fmla="*/ 10 w 230"/>
                <a:gd name="T79" fmla="*/ 4 h 170"/>
                <a:gd name="T80" fmla="*/ 12 w 230"/>
                <a:gd name="T81" fmla="*/ 4 h 170"/>
                <a:gd name="T82" fmla="*/ 14 w 230"/>
                <a:gd name="T83" fmla="*/ 6 h 170"/>
                <a:gd name="T84" fmla="*/ 14 w 230"/>
                <a:gd name="T85" fmla="*/ 7 h 170"/>
                <a:gd name="T86" fmla="*/ 15 w 230"/>
                <a:gd name="T87" fmla="*/ 7 h 170"/>
                <a:gd name="T88" fmla="*/ 14 w 230"/>
                <a:gd name="T89" fmla="*/ 5 h 170"/>
                <a:gd name="T90" fmla="*/ 13 w 230"/>
                <a:gd name="T91" fmla="*/ 3 h 170"/>
                <a:gd name="T92" fmla="*/ 13 w 230"/>
                <a:gd name="T93" fmla="*/ 2 h 170"/>
                <a:gd name="T94" fmla="*/ 14 w 230"/>
                <a:gd name="T95" fmla="*/ 1 h 170"/>
                <a:gd name="T96" fmla="*/ 15 w 230"/>
                <a:gd name="T97" fmla="*/ 0 h 1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0" h="170">
                  <a:moveTo>
                    <a:pt x="230" y="0"/>
                  </a:moveTo>
                  <a:lnTo>
                    <a:pt x="217" y="1"/>
                  </a:lnTo>
                  <a:lnTo>
                    <a:pt x="205" y="3"/>
                  </a:lnTo>
                  <a:lnTo>
                    <a:pt x="194" y="4"/>
                  </a:lnTo>
                  <a:lnTo>
                    <a:pt x="181" y="4"/>
                  </a:lnTo>
                  <a:lnTo>
                    <a:pt x="179" y="12"/>
                  </a:lnTo>
                  <a:lnTo>
                    <a:pt x="171" y="20"/>
                  </a:lnTo>
                  <a:lnTo>
                    <a:pt x="162" y="27"/>
                  </a:lnTo>
                  <a:lnTo>
                    <a:pt x="151" y="30"/>
                  </a:lnTo>
                  <a:lnTo>
                    <a:pt x="137" y="31"/>
                  </a:lnTo>
                  <a:lnTo>
                    <a:pt x="122" y="32"/>
                  </a:lnTo>
                  <a:lnTo>
                    <a:pt x="105" y="33"/>
                  </a:lnTo>
                  <a:lnTo>
                    <a:pt x="88" y="37"/>
                  </a:lnTo>
                  <a:lnTo>
                    <a:pt x="71" y="39"/>
                  </a:lnTo>
                  <a:lnTo>
                    <a:pt x="56" y="42"/>
                  </a:lnTo>
                  <a:lnTo>
                    <a:pt x="45" y="45"/>
                  </a:lnTo>
                  <a:lnTo>
                    <a:pt x="37" y="50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6" y="53"/>
                  </a:lnTo>
                  <a:lnTo>
                    <a:pt x="43" y="51"/>
                  </a:lnTo>
                  <a:lnTo>
                    <a:pt x="51" y="49"/>
                  </a:lnTo>
                  <a:lnTo>
                    <a:pt x="60" y="46"/>
                  </a:lnTo>
                  <a:lnTo>
                    <a:pt x="71" y="44"/>
                  </a:lnTo>
                  <a:lnTo>
                    <a:pt x="85" y="43"/>
                  </a:lnTo>
                  <a:lnTo>
                    <a:pt x="98" y="41"/>
                  </a:lnTo>
                  <a:lnTo>
                    <a:pt x="113" y="41"/>
                  </a:lnTo>
                  <a:lnTo>
                    <a:pt x="128" y="41"/>
                  </a:lnTo>
                  <a:lnTo>
                    <a:pt x="141" y="42"/>
                  </a:lnTo>
                  <a:lnTo>
                    <a:pt x="132" y="54"/>
                  </a:lnTo>
                  <a:lnTo>
                    <a:pt x="122" y="67"/>
                  </a:lnTo>
                  <a:lnTo>
                    <a:pt x="113" y="77"/>
                  </a:lnTo>
                  <a:lnTo>
                    <a:pt x="102" y="83"/>
                  </a:lnTo>
                  <a:lnTo>
                    <a:pt x="94" y="86"/>
                  </a:lnTo>
                  <a:lnTo>
                    <a:pt x="83" y="88"/>
                  </a:lnTo>
                  <a:lnTo>
                    <a:pt x="70" y="90"/>
                  </a:lnTo>
                  <a:lnTo>
                    <a:pt x="54" y="92"/>
                  </a:lnTo>
                  <a:lnTo>
                    <a:pt x="41" y="94"/>
                  </a:lnTo>
                  <a:lnTo>
                    <a:pt x="28" y="96"/>
                  </a:lnTo>
                  <a:lnTo>
                    <a:pt x="17" y="98"/>
                  </a:lnTo>
                  <a:lnTo>
                    <a:pt x="7" y="99"/>
                  </a:lnTo>
                  <a:lnTo>
                    <a:pt x="2" y="100"/>
                  </a:lnTo>
                  <a:lnTo>
                    <a:pt x="0" y="100"/>
                  </a:lnTo>
                  <a:lnTo>
                    <a:pt x="2" y="101"/>
                  </a:lnTo>
                  <a:lnTo>
                    <a:pt x="11" y="101"/>
                  </a:lnTo>
                  <a:lnTo>
                    <a:pt x="19" y="101"/>
                  </a:lnTo>
                  <a:lnTo>
                    <a:pt x="28" y="100"/>
                  </a:lnTo>
                  <a:lnTo>
                    <a:pt x="39" y="100"/>
                  </a:lnTo>
                  <a:lnTo>
                    <a:pt x="51" y="99"/>
                  </a:lnTo>
                  <a:lnTo>
                    <a:pt x="62" y="98"/>
                  </a:lnTo>
                  <a:lnTo>
                    <a:pt x="75" y="96"/>
                  </a:lnTo>
                  <a:lnTo>
                    <a:pt x="87" y="95"/>
                  </a:lnTo>
                  <a:lnTo>
                    <a:pt x="98" y="94"/>
                  </a:lnTo>
                  <a:lnTo>
                    <a:pt x="81" y="105"/>
                  </a:lnTo>
                  <a:lnTo>
                    <a:pt x="66" y="117"/>
                  </a:lnTo>
                  <a:lnTo>
                    <a:pt x="54" y="137"/>
                  </a:lnTo>
                  <a:lnTo>
                    <a:pt x="51" y="170"/>
                  </a:lnTo>
                  <a:lnTo>
                    <a:pt x="56" y="163"/>
                  </a:lnTo>
                  <a:lnTo>
                    <a:pt x="64" y="154"/>
                  </a:lnTo>
                  <a:lnTo>
                    <a:pt x="71" y="143"/>
                  </a:lnTo>
                  <a:lnTo>
                    <a:pt x="79" y="133"/>
                  </a:lnTo>
                  <a:lnTo>
                    <a:pt x="88" y="123"/>
                  </a:lnTo>
                  <a:lnTo>
                    <a:pt x="98" y="113"/>
                  </a:lnTo>
                  <a:lnTo>
                    <a:pt x="105" y="105"/>
                  </a:lnTo>
                  <a:lnTo>
                    <a:pt x="115" y="100"/>
                  </a:lnTo>
                  <a:lnTo>
                    <a:pt x="120" y="114"/>
                  </a:lnTo>
                  <a:lnTo>
                    <a:pt x="130" y="129"/>
                  </a:lnTo>
                  <a:lnTo>
                    <a:pt x="141" y="143"/>
                  </a:lnTo>
                  <a:lnTo>
                    <a:pt x="153" y="153"/>
                  </a:lnTo>
                  <a:lnTo>
                    <a:pt x="160" y="157"/>
                  </a:lnTo>
                  <a:lnTo>
                    <a:pt x="162" y="156"/>
                  </a:lnTo>
                  <a:lnTo>
                    <a:pt x="160" y="153"/>
                  </a:lnTo>
                  <a:lnTo>
                    <a:pt x="154" y="149"/>
                  </a:lnTo>
                  <a:lnTo>
                    <a:pt x="145" y="133"/>
                  </a:lnTo>
                  <a:lnTo>
                    <a:pt x="137" y="117"/>
                  </a:lnTo>
                  <a:lnTo>
                    <a:pt x="132" y="103"/>
                  </a:lnTo>
                  <a:lnTo>
                    <a:pt x="132" y="91"/>
                  </a:lnTo>
                  <a:lnTo>
                    <a:pt x="137" y="79"/>
                  </a:lnTo>
                  <a:lnTo>
                    <a:pt x="149" y="66"/>
                  </a:lnTo>
                  <a:lnTo>
                    <a:pt x="160" y="53"/>
                  </a:lnTo>
                  <a:lnTo>
                    <a:pt x="168" y="45"/>
                  </a:lnTo>
                  <a:lnTo>
                    <a:pt x="185" y="55"/>
                  </a:lnTo>
                  <a:lnTo>
                    <a:pt x="202" y="67"/>
                  </a:lnTo>
                  <a:lnTo>
                    <a:pt x="215" y="82"/>
                  </a:lnTo>
                  <a:lnTo>
                    <a:pt x="220" y="102"/>
                  </a:lnTo>
                  <a:lnTo>
                    <a:pt x="222" y="108"/>
                  </a:lnTo>
                  <a:lnTo>
                    <a:pt x="224" y="108"/>
                  </a:lnTo>
                  <a:lnTo>
                    <a:pt x="228" y="104"/>
                  </a:lnTo>
                  <a:lnTo>
                    <a:pt x="228" y="99"/>
                  </a:lnTo>
                  <a:lnTo>
                    <a:pt x="224" y="79"/>
                  </a:lnTo>
                  <a:lnTo>
                    <a:pt x="215" y="59"/>
                  </a:lnTo>
                  <a:lnTo>
                    <a:pt x="203" y="44"/>
                  </a:lnTo>
                  <a:lnTo>
                    <a:pt x="192" y="37"/>
                  </a:lnTo>
                  <a:lnTo>
                    <a:pt x="203" y="28"/>
                  </a:lnTo>
                  <a:lnTo>
                    <a:pt x="213" y="18"/>
                  </a:lnTo>
                  <a:lnTo>
                    <a:pt x="222" y="8"/>
                  </a:lnTo>
                  <a:lnTo>
                    <a:pt x="228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5" name="Freeform 621"/>
            <p:cNvSpPr>
              <a:spLocks/>
            </p:cNvSpPr>
            <p:nvPr/>
          </p:nvSpPr>
          <p:spPr bwMode="auto">
            <a:xfrm>
              <a:off x="4627" y="4074"/>
              <a:ext cx="163" cy="73"/>
            </a:xfrm>
            <a:custGeom>
              <a:avLst/>
              <a:gdLst>
                <a:gd name="T0" fmla="*/ 13 w 326"/>
                <a:gd name="T1" fmla="*/ 1 h 146"/>
                <a:gd name="T2" fmla="*/ 15 w 326"/>
                <a:gd name="T3" fmla="*/ 1 h 146"/>
                <a:gd name="T4" fmla="*/ 17 w 326"/>
                <a:gd name="T5" fmla="*/ 2 h 146"/>
                <a:gd name="T6" fmla="*/ 17 w 326"/>
                <a:gd name="T7" fmla="*/ 2 h 146"/>
                <a:gd name="T8" fmla="*/ 17 w 326"/>
                <a:gd name="T9" fmla="*/ 3 h 146"/>
                <a:gd name="T10" fmla="*/ 14 w 326"/>
                <a:gd name="T11" fmla="*/ 4 h 146"/>
                <a:gd name="T12" fmla="*/ 12 w 326"/>
                <a:gd name="T13" fmla="*/ 4 h 146"/>
                <a:gd name="T14" fmla="*/ 12 w 326"/>
                <a:gd name="T15" fmla="*/ 5 h 146"/>
                <a:gd name="T16" fmla="*/ 13 w 326"/>
                <a:gd name="T17" fmla="*/ 4 h 146"/>
                <a:gd name="T18" fmla="*/ 15 w 326"/>
                <a:gd name="T19" fmla="*/ 4 h 146"/>
                <a:gd name="T20" fmla="*/ 16 w 326"/>
                <a:gd name="T21" fmla="*/ 5 h 146"/>
                <a:gd name="T22" fmla="*/ 16 w 326"/>
                <a:gd name="T23" fmla="*/ 5 h 146"/>
                <a:gd name="T24" fmla="*/ 16 w 326"/>
                <a:gd name="T25" fmla="*/ 5 h 146"/>
                <a:gd name="T26" fmla="*/ 16 w 326"/>
                <a:gd name="T27" fmla="*/ 6 h 146"/>
                <a:gd name="T28" fmla="*/ 16 w 326"/>
                <a:gd name="T29" fmla="*/ 6 h 146"/>
                <a:gd name="T30" fmla="*/ 17 w 326"/>
                <a:gd name="T31" fmla="*/ 6 h 146"/>
                <a:gd name="T32" fmla="*/ 19 w 326"/>
                <a:gd name="T33" fmla="*/ 6 h 146"/>
                <a:gd name="T34" fmla="*/ 20 w 326"/>
                <a:gd name="T35" fmla="*/ 7 h 146"/>
                <a:gd name="T36" fmla="*/ 21 w 326"/>
                <a:gd name="T37" fmla="*/ 9 h 146"/>
                <a:gd name="T38" fmla="*/ 19 w 326"/>
                <a:gd name="T39" fmla="*/ 9 h 146"/>
                <a:gd name="T40" fmla="*/ 18 w 326"/>
                <a:gd name="T41" fmla="*/ 10 h 146"/>
                <a:gd name="T42" fmla="*/ 16 w 326"/>
                <a:gd name="T43" fmla="*/ 9 h 146"/>
                <a:gd name="T44" fmla="*/ 15 w 326"/>
                <a:gd name="T45" fmla="*/ 8 h 146"/>
                <a:gd name="T46" fmla="*/ 14 w 326"/>
                <a:gd name="T47" fmla="*/ 7 h 146"/>
                <a:gd name="T48" fmla="*/ 12 w 326"/>
                <a:gd name="T49" fmla="*/ 6 h 146"/>
                <a:gd name="T50" fmla="*/ 12 w 326"/>
                <a:gd name="T51" fmla="*/ 6 h 146"/>
                <a:gd name="T52" fmla="*/ 12 w 326"/>
                <a:gd name="T53" fmla="*/ 8 h 146"/>
                <a:gd name="T54" fmla="*/ 10 w 326"/>
                <a:gd name="T55" fmla="*/ 9 h 146"/>
                <a:gd name="T56" fmla="*/ 8 w 326"/>
                <a:gd name="T57" fmla="*/ 9 h 146"/>
                <a:gd name="T58" fmla="*/ 6 w 326"/>
                <a:gd name="T59" fmla="*/ 8 h 146"/>
                <a:gd name="T60" fmla="*/ 6 w 326"/>
                <a:gd name="T61" fmla="*/ 7 h 146"/>
                <a:gd name="T62" fmla="*/ 6 w 326"/>
                <a:gd name="T63" fmla="*/ 6 h 146"/>
                <a:gd name="T64" fmla="*/ 6 w 326"/>
                <a:gd name="T65" fmla="*/ 6 h 146"/>
                <a:gd name="T66" fmla="*/ 5 w 326"/>
                <a:gd name="T67" fmla="*/ 5 h 146"/>
                <a:gd name="T68" fmla="*/ 4 w 326"/>
                <a:gd name="T69" fmla="*/ 6 h 146"/>
                <a:gd name="T70" fmla="*/ 1 w 326"/>
                <a:gd name="T71" fmla="*/ 5 h 146"/>
                <a:gd name="T72" fmla="*/ 1 w 326"/>
                <a:gd name="T73" fmla="*/ 4 h 146"/>
                <a:gd name="T74" fmla="*/ 2 w 326"/>
                <a:gd name="T75" fmla="*/ 3 h 146"/>
                <a:gd name="T76" fmla="*/ 2 w 326"/>
                <a:gd name="T77" fmla="*/ 3 h 146"/>
                <a:gd name="T78" fmla="*/ 4 w 326"/>
                <a:gd name="T79" fmla="*/ 3 h 146"/>
                <a:gd name="T80" fmla="*/ 4 w 326"/>
                <a:gd name="T81" fmla="*/ 2 h 146"/>
                <a:gd name="T82" fmla="*/ 5 w 326"/>
                <a:gd name="T83" fmla="*/ 1 h 146"/>
                <a:gd name="T84" fmla="*/ 7 w 326"/>
                <a:gd name="T85" fmla="*/ 1 h 146"/>
                <a:gd name="T86" fmla="*/ 9 w 326"/>
                <a:gd name="T87" fmla="*/ 1 h 146"/>
                <a:gd name="T88" fmla="*/ 9 w 326"/>
                <a:gd name="T89" fmla="*/ 3 h 146"/>
                <a:gd name="T90" fmla="*/ 11 w 326"/>
                <a:gd name="T91" fmla="*/ 4 h 146"/>
                <a:gd name="T92" fmla="*/ 10 w 326"/>
                <a:gd name="T93" fmla="*/ 4 h 146"/>
                <a:gd name="T94" fmla="*/ 11 w 326"/>
                <a:gd name="T95" fmla="*/ 4 h 146"/>
                <a:gd name="T96" fmla="*/ 12 w 326"/>
                <a:gd name="T97" fmla="*/ 3 h 146"/>
                <a:gd name="T98" fmla="*/ 12 w 326"/>
                <a:gd name="T99" fmla="*/ 1 h 1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6" h="146">
                  <a:moveTo>
                    <a:pt x="179" y="15"/>
                  </a:moveTo>
                  <a:lnTo>
                    <a:pt x="185" y="12"/>
                  </a:lnTo>
                  <a:lnTo>
                    <a:pt x="194" y="10"/>
                  </a:lnTo>
                  <a:lnTo>
                    <a:pt x="206" y="9"/>
                  </a:lnTo>
                  <a:lnTo>
                    <a:pt x="217" y="9"/>
                  </a:lnTo>
                  <a:lnTo>
                    <a:pt x="226" y="9"/>
                  </a:lnTo>
                  <a:lnTo>
                    <a:pt x="238" y="10"/>
                  </a:lnTo>
                  <a:lnTo>
                    <a:pt x="247" y="13"/>
                  </a:lnTo>
                  <a:lnTo>
                    <a:pt x="257" y="18"/>
                  </a:lnTo>
                  <a:lnTo>
                    <a:pt x="255" y="17"/>
                  </a:lnTo>
                  <a:lnTo>
                    <a:pt x="258" y="22"/>
                  </a:lnTo>
                  <a:lnTo>
                    <a:pt x="260" y="29"/>
                  </a:lnTo>
                  <a:lnTo>
                    <a:pt x="260" y="36"/>
                  </a:lnTo>
                  <a:lnTo>
                    <a:pt x="260" y="41"/>
                  </a:lnTo>
                  <a:lnTo>
                    <a:pt x="257" y="46"/>
                  </a:lnTo>
                  <a:lnTo>
                    <a:pt x="249" y="50"/>
                  </a:lnTo>
                  <a:lnTo>
                    <a:pt x="234" y="52"/>
                  </a:lnTo>
                  <a:lnTo>
                    <a:pt x="209" y="51"/>
                  </a:lnTo>
                  <a:lnTo>
                    <a:pt x="204" y="54"/>
                  </a:lnTo>
                  <a:lnTo>
                    <a:pt x="196" y="58"/>
                  </a:lnTo>
                  <a:lnTo>
                    <a:pt x="189" y="61"/>
                  </a:lnTo>
                  <a:lnTo>
                    <a:pt x="185" y="63"/>
                  </a:lnTo>
                  <a:lnTo>
                    <a:pt x="187" y="64"/>
                  </a:lnTo>
                  <a:lnTo>
                    <a:pt x="189" y="66"/>
                  </a:lnTo>
                  <a:lnTo>
                    <a:pt x="191" y="67"/>
                  </a:lnTo>
                  <a:lnTo>
                    <a:pt x="191" y="68"/>
                  </a:lnTo>
                  <a:lnTo>
                    <a:pt x="194" y="64"/>
                  </a:lnTo>
                  <a:lnTo>
                    <a:pt x="204" y="60"/>
                  </a:lnTo>
                  <a:lnTo>
                    <a:pt x="217" y="59"/>
                  </a:lnTo>
                  <a:lnTo>
                    <a:pt x="228" y="60"/>
                  </a:lnTo>
                  <a:lnTo>
                    <a:pt x="236" y="62"/>
                  </a:lnTo>
                  <a:lnTo>
                    <a:pt x="241" y="64"/>
                  </a:lnTo>
                  <a:lnTo>
                    <a:pt x="245" y="66"/>
                  </a:lnTo>
                  <a:lnTo>
                    <a:pt x="249" y="70"/>
                  </a:lnTo>
                  <a:lnTo>
                    <a:pt x="251" y="71"/>
                  </a:lnTo>
                  <a:lnTo>
                    <a:pt x="251" y="73"/>
                  </a:lnTo>
                  <a:lnTo>
                    <a:pt x="251" y="74"/>
                  </a:lnTo>
                  <a:lnTo>
                    <a:pt x="251" y="76"/>
                  </a:lnTo>
                  <a:lnTo>
                    <a:pt x="251" y="79"/>
                  </a:lnTo>
                  <a:lnTo>
                    <a:pt x="249" y="84"/>
                  </a:lnTo>
                  <a:lnTo>
                    <a:pt x="245" y="88"/>
                  </a:lnTo>
                  <a:lnTo>
                    <a:pt x="241" y="90"/>
                  </a:lnTo>
                  <a:lnTo>
                    <a:pt x="243" y="91"/>
                  </a:lnTo>
                  <a:lnTo>
                    <a:pt x="247" y="92"/>
                  </a:lnTo>
                  <a:lnTo>
                    <a:pt x="251" y="95"/>
                  </a:lnTo>
                  <a:lnTo>
                    <a:pt x="255" y="96"/>
                  </a:lnTo>
                  <a:lnTo>
                    <a:pt x="262" y="93"/>
                  </a:lnTo>
                  <a:lnTo>
                    <a:pt x="270" y="91"/>
                  </a:lnTo>
                  <a:lnTo>
                    <a:pt x="277" y="91"/>
                  </a:lnTo>
                  <a:lnTo>
                    <a:pt x="285" y="91"/>
                  </a:lnTo>
                  <a:lnTo>
                    <a:pt x="294" y="92"/>
                  </a:lnTo>
                  <a:lnTo>
                    <a:pt x="302" y="95"/>
                  </a:lnTo>
                  <a:lnTo>
                    <a:pt x="309" y="98"/>
                  </a:lnTo>
                  <a:lnTo>
                    <a:pt x="315" y="101"/>
                  </a:lnTo>
                  <a:lnTo>
                    <a:pt x="323" y="110"/>
                  </a:lnTo>
                  <a:lnTo>
                    <a:pt x="326" y="120"/>
                  </a:lnTo>
                  <a:lnTo>
                    <a:pt x="323" y="129"/>
                  </a:lnTo>
                  <a:lnTo>
                    <a:pt x="313" y="137"/>
                  </a:lnTo>
                  <a:lnTo>
                    <a:pt x="307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3" y="145"/>
                  </a:lnTo>
                  <a:lnTo>
                    <a:pt x="273" y="146"/>
                  </a:lnTo>
                  <a:lnTo>
                    <a:pt x="266" y="145"/>
                  </a:lnTo>
                  <a:lnTo>
                    <a:pt x="258" y="142"/>
                  </a:lnTo>
                  <a:lnTo>
                    <a:pt x="251" y="140"/>
                  </a:lnTo>
                  <a:lnTo>
                    <a:pt x="241" y="134"/>
                  </a:lnTo>
                  <a:lnTo>
                    <a:pt x="238" y="126"/>
                  </a:lnTo>
                  <a:lnTo>
                    <a:pt x="236" y="120"/>
                  </a:lnTo>
                  <a:lnTo>
                    <a:pt x="240" y="113"/>
                  </a:lnTo>
                  <a:lnTo>
                    <a:pt x="230" y="109"/>
                  </a:lnTo>
                  <a:lnTo>
                    <a:pt x="213" y="101"/>
                  </a:lnTo>
                  <a:lnTo>
                    <a:pt x="196" y="95"/>
                  </a:lnTo>
                  <a:lnTo>
                    <a:pt x="187" y="90"/>
                  </a:lnTo>
                  <a:lnTo>
                    <a:pt x="185" y="89"/>
                  </a:lnTo>
                  <a:lnTo>
                    <a:pt x="183" y="89"/>
                  </a:lnTo>
                  <a:lnTo>
                    <a:pt x="181" y="90"/>
                  </a:lnTo>
                  <a:lnTo>
                    <a:pt x="183" y="92"/>
                  </a:lnTo>
                  <a:lnTo>
                    <a:pt x="189" y="102"/>
                  </a:lnTo>
                  <a:lnTo>
                    <a:pt x="189" y="113"/>
                  </a:lnTo>
                  <a:lnTo>
                    <a:pt x="183" y="122"/>
                  </a:lnTo>
                  <a:lnTo>
                    <a:pt x="175" y="129"/>
                  </a:lnTo>
                  <a:lnTo>
                    <a:pt x="170" y="133"/>
                  </a:lnTo>
                  <a:lnTo>
                    <a:pt x="160" y="135"/>
                  </a:lnTo>
                  <a:lnTo>
                    <a:pt x="149" y="138"/>
                  </a:lnTo>
                  <a:lnTo>
                    <a:pt x="138" y="140"/>
                  </a:lnTo>
                  <a:lnTo>
                    <a:pt x="125" y="138"/>
                  </a:lnTo>
                  <a:lnTo>
                    <a:pt x="111" y="135"/>
                  </a:lnTo>
                  <a:lnTo>
                    <a:pt x="102" y="130"/>
                  </a:lnTo>
                  <a:lnTo>
                    <a:pt x="94" y="125"/>
                  </a:lnTo>
                  <a:lnTo>
                    <a:pt x="89" y="121"/>
                  </a:lnTo>
                  <a:lnTo>
                    <a:pt x="85" y="114"/>
                  </a:lnTo>
                  <a:lnTo>
                    <a:pt x="85" y="107"/>
                  </a:lnTo>
                  <a:lnTo>
                    <a:pt x="85" y="98"/>
                  </a:lnTo>
                  <a:lnTo>
                    <a:pt x="89" y="95"/>
                  </a:lnTo>
                  <a:lnTo>
                    <a:pt x="94" y="90"/>
                  </a:lnTo>
                  <a:lnTo>
                    <a:pt x="100" y="87"/>
                  </a:lnTo>
                  <a:lnTo>
                    <a:pt x="106" y="85"/>
                  </a:lnTo>
                  <a:lnTo>
                    <a:pt x="94" y="84"/>
                  </a:lnTo>
                  <a:lnTo>
                    <a:pt x="85" y="79"/>
                  </a:lnTo>
                  <a:lnTo>
                    <a:pt x="75" y="74"/>
                  </a:lnTo>
                  <a:lnTo>
                    <a:pt x="70" y="68"/>
                  </a:lnTo>
                  <a:lnTo>
                    <a:pt x="68" y="76"/>
                  </a:lnTo>
                  <a:lnTo>
                    <a:pt x="62" y="83"/>
                  </a:lnTo>
                  <a:lnTo>
                    <a:pt x="51" y="86"/>
                  </a:lnTo>
                  <a:lnTo>
                    <a:pt x="30" y="84"/>
                  </a:lnTo>
                  <a:lnTo>
                    <a:pt x="17" y="79"/>
                  </a:lnTo>
                  <a:lnTo>
                    <a:pt x="8" y="74"/>
                  </a:lnTo>
                  <a:lnTo>
                    <a:pt x="2" y="68"/>
                  </a:lnTo>
                  <a:lnTo>
                    <a:pt x="0" y="64"/>
                  </a:lnTo>
                  <a:lnTo>
                    <a:pt x="2" y="58"/>
                  </a:lnTo>
                  <a:lnTo>
                    <a:pt x="8" y="50"/>
                  </a:lnTo>
                  <a:lnTo>
                    <a:pt x="15" y="43"/>
                  </a:lnTo>
                  <a:lnTo>
                    <a:pt x="19" y="39"/>
                  </a:lnTo>
                  <a:lnTo>
                    <a:pt x="23" y="37"/>
                  </a:lnTo>
                  <a:lnTo>
                    <a:pt x="28" y="36"/>
                  </a:lnTo>
                  <a:lnTo>
                    <a:pt x="32" y="35"/>
                  </a:lnTo>
                  <a:lnTo>
                    <a:pt x="38" y="34"/>
                  </a:lnTo>
                  <a:lnTo>
                    <a:pt x="43" y="33"/>
                  </a:lnTo>
                  <a:lnTo>
                    <a:pt x="49" y="33"/>
                  </a:lnTo>
                  <a:lnTo>
                    <a:pt x="53" y="31"/>
                  </a:lnTo>
                  <a:lnTo>
                    <a:pt x="57" y="31"/>
                  </a:lnTo>
                  <a:lnTo>
                    <a:pt x="55" y="25"/>
                  </a:lnTo>
                  <a:lnTo>
                    <a:pt x="57" y="16"/>
                  </a:lnTo>
                  <a:lnTo>
                    <a:pt x="64" y="9"/>
                  </a:lnTo>
                  <a:lnTo>
                    <a:pt x="79" y="2"/>
                  </a:lnTo>
                  <a:lnTo>
                    <a:pt x="89" y="1"/>
                  </a:lnTo>
                  <a:lnTo>
                    <a:pt x="100" y="0"/>
                  </a:lnTo>
                  <a:lnTo>
                    <a:pt x="111" y="1"/>
                  </a:lnTo>
                  <a:lnTo>
                    <a:pt x="121" y="2"/>
                  </a:lnTo>
                  <a:lnTo>
                    <a:pt x="134" y="6"/>
                  </a:lnTo>
                  <a:lnTo>
                    <a:pt x="143" y="15"/>
                  </a:lnTo>
                  <a:lnTo>
                    <a:pt x="141" y="26"/>
                  </a:lnTo>
                  <a:lnTo>
                    <a:pt x="130" y="35"/>
                  </a:lnTo>
                  <a:lnTo>
                    <a:pt x="141" y="36"/>
                  </a:lnTo>
                  <a:lnTo>
                    <a:pt x="153" y="40"/>
                  </a:lnTo>
                  <a:lnTo>
                    <a:pt x="160" y="46"/>
                  </a:lnTo>
                  <a:lnTo>
                    <a:pt x="162" y="52"/>
                  </a:lnTo>
                  <a:lnTo>
                    <a:pt x="160" y="55"/>
                  </a:lnTo>
                  <a:lnTo>
                    <a:pt x="160" y="58"/>
                  </a:lnTo>
                  <a:lnTo>
                    <a:pt x="160" y="59"/>
                  </a:lnTo>
                  <a:lnTo>
                    <a:pt x="164" y="58"/>
                  </a:lnTo>
                  <a:lnTo>
                    <a:pt x="170" y="54"/>
                  </a:lnTo>
                  <a:lnTo>
                    <a:pt x="175" y="51"/>
                  </a:lnTo>
                  <a:lnTo>
                    <a:pt x="179" y="48"/>
                  </a:lnTo>
                  <a:lnTo>
                    <a:pt x="183" y="43"/>
                  </a:lnTo>
                  <a:lnTo>
                    <a:pt x="179" y="37"/>
                  </a:lnTo>
                  <a:lnTo>
                    <a:pt x="175" y="30"/>
                  </a:lnTo>
                  <a:lnTo>
                    <a:pt x="174" y="23"/>
                  </a:lnTo>
                  <a:lnTo>
                    <a:pt x="179" y="15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6" name="Freeform 622"/>
            <p:cNvSpPr>
              <a:spLocks/>
            </p:cNvSpPr>
            <p:nvPr/>
          </p:nvSpPr>
          <p:spPr bwMode="auto">
            <a:xfrm>
              <a:off x="4494" y="4009"/>
              <a:ext cx="151" cy="85"/>
            </a:xfrm>
            <a:custGeom>
              <a:avLst/>
              <a:gdLst>
                <a:gd name="T0" fmla="*/ 18 w 304"/>
                <a:gd name="T1" fmla="*/ 11 h 170"/>
                <a:gd name="T2" fmla="*/ 17 w 304"/>
                <a:gd name="T3" fmla="*/ 11 h 170"/>
                <a:gd name="T4" fmla="*/ 15 w 304"/>
                <a:gd name="T5" fmla="*/ 10 h 170"/>
                <a:gd name="T6" fmla="*/ 13 w 304"/>
                <a:gd name="T7" fmla="*/ 10 h 170"/>
                <a:gd name="T8" fmla="*/ 11 w 304"/>
                <a:gd name="T9" fmla="*/ 10 h 170"/>
                <a:gd name="T10" fmla="*/ 9 w 304"/>
                <a:gd name="T11" fmla="*/ 10 h 170"/>
                <a:gd name="T12" fmla="*/ 10 w 304"/>
                <a:gd name="T13" fmla="*/ 10 h 170"/>
                <a:gd name="T14" fmla="*/ 12 w 304"/>
                <a:gd name="T15" fmla="*/ 10 h 170"/>
                <a:gd name="T16" fmla="*/ 14 w 304"/>
                <a:gd name="T17" fmla="*/ 10 h 170"/>
                <a:gd name="T18" fmla="*/ 14 w 304"/>
                <a:gd name="T19" fmla="*/ 9 h 170"/>
                <a:gd name="T20" fmla="*/ 11 w 304"/>
                <a:gd name="T21" fmla="*/ 8 h 170"/>
                <a:gd name="T22" fmla="*/ 8 w 304"/>
                <a:gd name="T23" fmla="*/ 8 h 170"/>
                <a:gd name="T24" fmla="*/ 5 w 304"/>
                <a:gd name="T25" fmla="*/ 8 h 170"/>
                <a:gd name="T26" fmla="*/ 3 w 304"/>
                <a:gd name="T27" fmla="*/ 7 h 170"/>
                <a:gd name="T28" fmla="*/ 4 w 304"/>
                <a:gd name="T29" fmla="*/ 7 h 170"/>
                <a:gd name="T30" fmla="*/ 6 w 304"/>
                <a:gd name="T31" fmla="*/ 7 h 170"/>
                <a:gd name="T32" fmla="*/ 9 w 304"/>
                <a:gd name="T33" fmla="*/ 7 h 170"/>
                <a:gd name="T34" fmla="*/ 9 w 304"/>
                <a:gd name="T35" fmla="*/ 6 h 170"/>
                <a:gd name="T36" fmla="*/ 7 w 304"/>
                <a:gd name="T37" fmla="*/ 5 h 170"/>
                <a:gd name="T38" fmla="*/ 4 w 304"/>
                <a:gd name="T39" fmla="*/ 6 h 170"/>
                <a:gd name="T40" fmla="*/ 1 w 304"/>
                <a:gd name="T41" fmla="*/ 5 h 170"/>
                <a:gd name="T42" fmla="*/ 0 w 304"/>
                <a:gd name="T43" fmla="*/ 4 h 170"/>
                <a:gd name="T44" fmla="*/ 0 w 304"/>
                <a:gd name="T45" fmla="*/ 5 h 170"/>
                <a:gd name="T46" fmla="*/ 2 w 304"/>
                <a:gd name="T47" fmla="*/ 5 h 170"/>
                <a:gd name="T48" fmla="*/ 4 w 304"/>
                <a:gd name="T49" fmla="*/ 5 h 170"/>
                <a:gd name="T50" fmla="*/ 5 w 304"/>
                <a:gd name="T51" fmla="*/ 4 h 170"/>
                <a:gd name="T52" fmla="*/ 2 w 304"/>
                <a:gd name="T53" fmla="*/ 3 h 170"/>
                <a:gd name="T54" fmla="*/ 0 w 304"/>
                <a:gd name="T55" fmla="*/ 1 h 170"/>
                <a:gd name="T56" fmla="*/ 0 w 304"/>
                <a:gd name="T57" fmla="*/ 0 h 170"/>
                <a:gd name="T58" fmla="*/ 1 w 304"/>
                <a:gd name="T59" fmla="*/ 1 h 170"/>
                <a:gd name="T60" fmla="*/ 3 w 304"/>
                <a:gd name="T61" fmla="*/ 2 h 170"/>
                <a:gd name="T62" fmla="*/ 6 w 304"/>
                <a:gd name="T63" fmla="*/ 4 h 170"/>
                <a:gd name="T64" fmla="*/ 7 w 304"/>
                <a:gd name="T65" fmla="*/ 3 h 170"/>
                <a:gd name="T66" fmla="*/ 7 w 304"/>
                <a:gd name="T67" fmla="*/ 1 h 170"/>
                <a:gd name="T68" fmla="*/ 7 w 304"/>
                <a:gd name="T69" fmla="*/ 1 h 170"/>
                <a:gd name="T70" fmla="*/ 8 w 304"/>
                <a:gd name="T71" fmla="*/ 4 h 170"/>
                <a:gd name="T72" fmla="*/ 10 w 304"/>
                <a:gd name="T73" fmla="*/ 5 h 170"/>
                <a:gd name="T74" fmla="*/ 12 w 304"/>
                <a:gd name="T75" fmla="*/ 6 h 170"/>
                <a:gd name="T76" fmla="*/ 13 w 304"/>
                <a:gd name="T77" fmla="*/ 4 h 170"/>
                <a:gd name="T78" fmla="*/ 13 w 304"/>
                <a:gd name="T79" fmla="*/ 3 h 170"/>
                <a:gd name="T80" fmla="*/ 14 w 304"/>
                <a:gd name="T81" fmla="*/ 5 h 170"/>
                <a:gd name="T82" fmla="*/ 14 w 304"/>
                <a:gd name="T83" fmla="*/ 8 h 170"/>
                <a:gd name="T84" fmla="*/ 16 w 304"/>
                <a:gd name="T85" fmla="*/ 9 h 170"/>
                <a:gd name="T86" fmla="*/ 17 w 304"/>
                <a:gd name="T87" fmla="*/ 8 h 170"/>
                <a:gd name="T88" fmla="*/ 18 w 304"/>
                <a:gd name="T89" fmla="*/ 7 h 170"/>
                <a:gd name="T90" fmla="*/ 18 w 304"/>
                <a:gd name="T91" fmla="*/ 8 h 170"/>
                <a:gd name="T92" fmla="*/ 17 w 304"/>
                <a:gd name="T93" fmla="*/ 10 h 170"/>
                <a:gd name="T94" fmla="*/ 18 w 304"/>
                <a:gd name="T95" fmla="*/ 10 h 1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4" h="170">
                  <a:moveTo>
                    <a:pt x="304" y="165"/>
                  </a:moveTo>
                  <a:lnTo>
                    <a:pt x="298" y="166"/>
                  </a:lnTo>
                  <a:lnTo>
                    <a:pt x="294" y="167"/>
                  </a:lnTo>
                  <a:lnTo>
                    <a:pt x="289" y="168"/>
                  </a:lnTo>
                  <a:lnTo>
                    <a:pt x="285" y="170"/>
                  </a:lnTo>
                  <a:lnTo>
                    <a:pt x="275" y="162"/>
                  </a:lnTo>
                  <a:lnTo>
                    <a:pt x="270" y="158"/>
                  </a:lnTo>
                  <a:lnTo>
                    <a:pt x="260" y="157"/>
                  </a:lnTo>
                  <a:lnTo>
                    <a:pt x="247" y="158"/>
                  </a:lnTo>
                  <a:lnTo>
                    <a:pt x="238" y="159"/>
                  </a:lnTo>
                  <a:lnTo>
                    <a:pt x="226" y="160"/>
                  </a:lnTo>
                  <a:lnTo>
                    <a:pt x="215" y="160"/>
                  </a:lnTo>
                  <a:lnTo>
                    <a:pt x="204" y="160"/>
                  </a:lnTo>
                  <a:lnTo>
                    <a:pt x="193" y="160"/>
                  </a:lnTo>
                  <a:lnTo>
                    <a:pt x="181" y="159"/>
                  </a:lnTo>
                  <a:lnTo>
                    <a:pt x="174" y="158"/>
                  </a:lnTo>
                  <a:lnTo>
                    <a:pt x="166" y="157"/>
                  </a:lnTo>
                  <a:lnTo>
                    <a:pt x="159" y="154"/>
                  </a:lnTo>
                  <a:lnTo>
                    <a:pt x="155" y="152"/>
                  </a:lnTo>
                  <a:lnTo>
                    <a:pt x="160" y="149"/>
                  </a:lnTo>
                  <a:lnTo>
                    <a:pt x="172" y="151"/>
                  </a:lnTo>
                  <a:lnTo>
                    <a:pt x="179" y="152"/>
                  </a:lnTo>
                  <a:lnTo>
                    <a:pt x="189" y="152"/>
                  </a:lnTo>
                  <a:lnTo>
                    <a:pt x="200" y="151"/>
                  </a:lnTo>
                  <a:lnTo>
                    <a:pt x="209" y="149"/>
                  </a:lnTo>
                  <a:lnTo>
                    <a:pt x="219" y="148"/>
                  </a:lnTo>
                  <a:lnTo>
                    <a:pt x="226" y="147"/>
                  </a:lnTo>
                  <a:lnTo>
                    <a:pt x="234" y="145"/>
                  </a:lnTo>
                  <a:lnTo>
                    <a:pt x="238" y="144"/>
                  </a:lnTo>
                  <a:lnTo>
                    <a:pt x="226" y="135"/>
                  </a:lnTo>
                  <a:lnTo>
                    <a:pt x="211" y="126"/>
                  </a:lnTo>
                  <a:lnTo>
                    <a:pt x="198" y="119"/>
                  </a:lnTo>
                  <a:lnTo>
                    <a:pt x="191" y="115"/>
                  </a:lnTo>
                  <a:lnTo>
                    <a:pt x="177" y="117"/>
                  </a:lnTo>
                  <a:lnTo>
                    <a:pt x="162" y="118"/>
                  </a:lnTo>
                  <a:lnTo>
                    <a:pt x="143" y="119"/>
                  </a:lnTo>
                  <a:lnTo>
                    <a:pt x="127" y="120"/>
                  </a:lnTo>
                  <a:lnTo>
                    <a:pt x="108" y="121"/>
                  </a:lnTo>
                  <a:lnTo>
                    <a:pt x="91" y="120"/>
                  </a:lnTo>
                  <a:lnTo>
                    <a:pt x="76" y="119"/>
                  </a:lnTo>
                  <a:lnTo>
                    <a:pt x="66" y="116"/>
                  </a:lnTo>
                  <a:lnTo>
                    <a:pt x="59" y="111"/>
                  </a:lnTo>
                  <a:lnTo>
                    <a:pt x="59" y="108"/>
                  </a:lnTo>
                  <a:lnTo>
                    <a:pt x="64" y="107"/>
                  </a:lnTo>
                  <a:lnTo>
                    <a:pt x="76" y="109"/>
                  </a:lnTo>
                  <a:lnTo>
                    <a:pt x="83" y="110"/>
                  </a:lnTo>
                  <a:lnTo>
                    <a:pt x="94" y="111"/>
                  </a:lnTo>
                  <a:lnTo>
                    <a:pt x="108" y="110"/>
                  </a:lnTo>
                  <a:lnTo>
                    <a:pt x="121" y="110"/>
                  </a:lnTo>
                  <a:lnTo>
                    <a:pt x="132" y="109"/>
                  </a:lnTo>
                  <a:lnTo>
                    <a:pt x="145" y="107"/>
                  </a:lnTo>
                  <a:lnTo>
                    <a:pt x="157" y="105"/>
                  </a:lnTo>
                  <a:lnTo>
                    <a:pt x="164" y="103"/>
                  </a:lnTo>
                  <a:lnTo>
                    <a:pt x="157" y="95"/>
                  </a:lnTo>
                  <a:lnTo>
                    <a:pt x="147" y="89"/>
                  </a:lnTo>
                  <a:lnTo>
                    <a:pt x="134" y="83"/>
                  </a:lnTo>
                  <a:lnTo>
                    <a:pt x="123" y="78"/>
                  </a:lnTo>
                  <a:lnTo>
                    <a:pt x="106" y="81"/>
                  </a:lnTo>
                  <a:lnTo>
                    <a:pt x="89" y="82"/>
                  </a:lnTo>
                  <a:lnTo>
                    <a:pt x="72" y="83"/>
                  </a:lnTo>
                  <a:lnTo>
                    <a:pt x="53" y="82"/>
                  </a:lnTo>
                  <a:lnTo>
                    <a:pt x="38" y="80"/>
                  </a:lnTo>
                  <a:lnTo>
                    <a:pt x="23" y="77"/>
                  </a:lnTo>
                  <a:lnTo>
                    <a:pt x="11" y="72"/>
                  </a:lnTo>
                  <a:lnTo>
                    <a:pt x="4" y="67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4" y="64"/>
                  </a:lnTo>
                  <a:lnTo>
                    <a:pt x="11" y="66"/>
                  </a:lnTo>
                  <a:lnTo>
                    <a:pt x="19" y="68"/>
                  </a:lnTo>
                  <a:lnTo>
                    <a:pt x="28" y="69"/>
                  </a:lnTo>
                  <a:lnTo>
                    <a:pt x="40" y="70"/>
                  </a:lnTo>
                  <a:lnTo>
                    <a:pt x="53" y="71"/>
                  </a:lnTo>
                  <a:lnTo>
                    <a:pt x="66" y="71"/>
                  </a:lnTo>
                  <a:lnTo>
                    <a:pt x="79" y="70"/>
                  </a:lnTo>
                  <a:lnTo>
                    <a:pt x="91" y="70"/>
                  </a:lnTo>
                  <a:lnTo>
                    <a:pt x="100" y="68"/>
                  </a:lnTo>
                  <a:lnTo>
                    <a:pt x="89" y="61"/>
                  </a:lnTo>
                  <a:lnTo>
                    <a:pt x="76" y="54"/>
                  </a:lnTo>
                  <a:lnTo>
                    <a:pt x="62" y="46"/>
                  </a:lnTo>
                  <a:lnTo>
                    <a:pt x="47" y="37"/>
                  </a:lnTo>
                  <a:lnTo>
                    <a:pt x="34" y="30"/>
                  </a:lnTo>
                  <a:lnTo>
                    <a:pt x="23" y="22"/>
                  </a:lnTo>
                  <a:lnTo>
                    <a:pt x="13" y="15"/>
                  </a:lnTo>
                  <a:lnTo>
                    <a:pt x="6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7" y="5"/>
                  </a:lnTo>
                  <a:lnTo>
                    <a:pt x="23" y="9"/>
                  </a:lnTo>
                  <a:lnTo>
                    <a:pt x="32" y="15"/>
                  </a:lnTo>
                  <a:lnTo>
                    <a:pt x="44" y="22"/>
                  </a:lnTo>
                  <a:lnTo>
                    <a:pt x="59" y="31"/>
                  </a:lnTo>
                  <a:lnTo>
                    <a:pt x="72" y="40"/>
                  </a:lnTo>
                  <a:lnTo>
                    <a:pt x="85" y="47"/>
                  </a:lnTo>
                  <a:lnTo>
                    <a:pt x="98" y="53"/>
                  </a:lnTo>
                  <a:lnTo>
                    <a:pt x="106" y="57"/>
                  </a:lnTo>
                  <a:lnTo>
                    <a:pt x="113" y="48"/>
                  </a:lnTo>
                  <a:lnTo>
                    <a:pt x="117" y="37"/>
                  </a:lnTo>
                  <a:lnTo>
                    <a:pt x="119" y="28"/>
                  </a:lnTo>
                  <a:lnTo>
                    <a:pt x="117" y="19"/>
                  </a:lnTo>
                  <a:lnTo>
                    <a:pt x="115" y="14"/>
                  </a:lnTo>
                  <a:lnTo>
                    <a:pt x="117" y="10"/>
                  </a:lnTo>
                  <a:lnTo>
                    <a:pt x="121" y="10"/>
                  </a:lnTo>
                  <a:lnTo>
                    <a:pt x="125" y="14"/>
                  </a:lnTo>
                  <a:lnTo>
                    <a:pt x="132" y="30"/>
                  </a:lnTo>
                  <a:lnTo>
                    <a:pt x="136" y="45"/>
                  </a:lnTo>
                  <a:lnTo>
                    <a:pt x="138" y="58"/>
                  </a:lnTo>
                  <a:lnTo>
                    <a:pt x="136" y="65"/>
                  </a:lnTo>
                  <a:lnTo>
                    <a:pt x="149" y="72"/>
                  </a:lnTo>
                  <a:lnTo>
                    <a:pt x="162" y="80"/>
                  </a:lnTo>
                  <a:lnTo>
                    <a:pt x="174" y="86"/>
                  </a:lnTo>
                  <a:lnTo>
                    <a:pt x="181" y="92"/>
                  </a:lnTo>
                  <a:lnTo>
                    <a:pt x="196" y="89"/>
                  </a:lnTo>
                  <a:lnTo>
                    <a:pt x="208" y="80"/>
                  </a:lnTo>
                  <a:lnTo>
                    <a:pt x="215" y="68"/>
                  </a:lnTo>
                  <a:lnTo>
                    <a:pt x="215" y="55"/>
                  </a:lnTo>
                  <a:lnTo>
                    <a:pt x="213" y="45"/>
                  </a:lnTo>
                  <a:lnTo>
                    <a:pt x="215" y="41"/>
                  </a:lnTo>
                  <a:lnTo>
                    <a:pt x="219" y="42"/>
                  </a:lnTo>
                  <a:lnTo>
                    <a:pt x="223" y="48"/>
                  </a:lnTo>
                  <a:lnTo>
                    <a:pt x="228" y="62"/>
                  </a:lnTo>
                  <a:lnTo>
                    <a:pt x="230" y="79"/>
                  </a:lnTo>
                  <a:lnTo>
                    <a:pt x="230" y="94"/>
                  </a:lnTo>
                  <a:lnTo>
                    <a:pt x="221" y="105"/>
                  </a:lnTo>
                  <a:lnTo>
                    <a:pt x="236" y="114"/>
                  </a:lnTo>
                  <a:lnTo>
                    <a:pt x="249" y="121"/>
                  </a:lnTo>
                  <a:lnTo>
                    <a:pt x="257" y="129"/>
                  </a:lnTo>
                  <a:lnTo>
                    <a:pt x="264" y="134"/>
                  </a:lnTo>
                  <a:lnTo>
                    <a:pt x="272" y="130"/>
                  </a:lnTo>
                  <a:lnTo>
                    <a:pt x="279" y="124"/>
                  </a:lnTo>
                  <a:lnTo>
                    <a:pt x="285" y="119"/>
                  </a:lnTo>
                  <a:lnTo>
                    <a:pt x="287" y="114"/>
                  </a:lnTo>
                  <a:lnTo>
                    <a:pt x="291" y="111"/>
                  </a:lnTo>
                  <a:lnTo>
                    <a:pt x="294" y="110"/>
                  </a:lnTo>
                  <a:lnTo>
                    <a:pt x="298" y="112"/>
                  </a:lnTo>
                  <a:lnTo>
                    <a:pt x="300" y="118"/>
                  </a:lnTo>
                  <a:lnTo>
                    <a:pt x="298" y="126"/>
                  </a:lnTo>
                  <a:lnTo>
                    <a:pt x="292" y="134"/>
                  </a:lnTo>
                  <a:lnTo>
                    <a:pt x="289" y="141"/>
                  </a:lnTo>
                  <a:lnTo>
                    <a:pt x="285" y="145"/>
                  </a:lnTo>
                  <a:lnTo>
                    <a:pt x="289" y="149"/>
                  </a:lnTo>
                  <a:lnTo>
                    <a:pt x="294" y="155"/>
                  </a:lnTo>
                  <a:lnTo>
                    <a:pt x="298" y="159"/>
                  </a:lnTo>
                  <a:lnTo>
                    <a:pt x="304" y="16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7" name="Freeform 623"/>
            <p:cNvSpPr>
              <a:spLocks/>
            </p:cNvSpPr>
            <p:nvPr/>
          </p:nvSpPr>
          <p:spPr bwMode="auto">
            <a:xfrm>
              <a:off x="4691" y="3987"/>
              <a:ext cx="122" cy="95"/>
            </a:xfrm>
            <a:custGeom>
              <a:avLst/>
              <a:gdLst>
                <a:gd name="T0" fmla="*/ 2 w 245"/>
                <a:gd name="T1" fmla="*/ 12 h 189"/>
                <a:gd name="T2" fmla="*/ 1 w 245"/>
                <a:gd name="T3" fmla="*/ 11 h 189"/>
                <a:gd name="T4" fmla="*/ 0 w 245"/>
                <a:gd name="T5" fmla="*/ 10 h 189"/>
                <a:gd name="T6" fmla="*/ 0 w 245"/>
                <a:gd name="T7" fmla="*/ 9 h 189"/>
                <a:gd name="T8" fmla="*/ 0 w 245"/>
                <a:gd name="T9" fmla="*/ 8 h 189"/>
                <a:gd name="T10" fmla="*/ 0 w 245"/>
                <a:gd name="T11" fmla="*/ 8 h 189"/>
                <a:gd name="T12" fmla="*/ 1 w 245"/>
                <a:gd name="T13" fmla="*/ 9 h 189"/>
                <a:gd name="T14" fmla="*/ 2 w 245"/>
                <a:gd name="T15" fmla="*/ 11 h 189"/>
                <a:gd name="T16" fmla="*/ 4 w 245"/>
                <a:gd name="T17" fmla="*/ 11 h 189"/>
                <a:gd name="T18" fmla="*/ 4 w 245"/>
                <a:gd name="T19" fmla="*/ 11 h 189"/>
                <a:gd name="T20" fmla="*/ 4 w 245"/>
                <a:gd name="T21" fmla="*/ 9 h 189"/>
                <a:gd name="T22" fmla="*/ 3 w 245"/>
                <a:gd name="T23" fmla="*/ 7 h 189"/>
                <a:gd name="T24" fmla="*/ 3 w 245"/>
                <a:gd name="T25" fmla="*/ 6 h 189"/>
                <a:gd name="T26" fmla="*/ 4 w 245"/>
                <a:gd name="T27" fmla="*/ 6 h 189"/>
                <a:gd name="T28" fmla="*/ 4 w 245"/>
                <a:gd name="T29" fmla="*/ 7 h 189"/>
                <a:gd name="T30" fmla="*/ 4 w 245"/>
                <a:gd name="T31" fmla="*/ 9 h 189"/>
                <a:gd name="T32" fmla="*/ 6 w 245"/>
                <a:gd name="T33" fmla="*/ 9 h 189"/>
                <a:gd name="T34" fmla="*/ 7 w 245"/>
                <a:gd name="T35" fmla="*/ 7 h 189"/>
                <a:gd name="T36" fmla="*/ 6 w 245"/>
                <a:gd name="T37" fmla="*/ 6 h 189"/>
                <a:gd name="T38" fmla="*/ 6 w 245"/>
                <a:gd name="T39" fmla="*/ 3 h 189"/>
                <a:gd name="T40" fmla="*/ 8 w 245"/>
                <a:gd name="T41" fmla="*/ 2 h 189"/>
                <a:gd name="T42" fmla="*/ 8 w 245"/>
                <a:gd name="T43" fmla="*/ 2 h 189"/>
                <a:gd name="T44" fmla="*/ 7 w 245"/>
                <a:gd name="T45" fmla="*/ 3 h 189"/>
                <a:gd name="T46" fmla="*/ 7 w 245"/>
                <a:gd name="T47" fmla="*/ 5 h 189"/>
                <a:gd name="T48" fmla="*/ 9 w 245"/>
                <a:gd name="T49" fmla="*/ 5 h 189"/>
                <a:gd name="T50" fmla="*/ 10 w 245"/>
                <a:gd name="T51" fmla="*/ 4 h 189"/>
                <a:gd name="T52" fmla="*/ 10 w 245"/>
                <a:gd name="T53" fmla="*/ 3 h 189"/>
                <a:gd name="T54" fmla="*/ 12 w 245"/>
                <a:gd name="T55" fmla="*/ 1 h 189"/>
                <a:gd name="T56" fmla="*/ 13 w 245"/>
                <a:gd name="T57" fmla="*/ 1 h 189"/>
                <a:gd name="T58" fmla="*/ 13 w 245"/>
                <a:gd name="T59" fmla="*/ 1 h 189"/>
                <a:gd name="T60" fmla="*/ 12 w 245"/>
                <a:gd name="T61" fmla="*/ 2 h 189"/>
                <a:gd name="T62" fmla="*/ 11 w 245"/>
                <a:gd name="T63" fmla="*/ 3 h 189"/>
                <a:gd name="T64" fmla="*/ 10 w 245"/>
                <a:gd name="T65" fmla="*/ 4 h 189"/>
                <a:gd name="T66" fmla="*/ 10 w 245"/>
                <a:gd name="T67" fmla="*/ 6 h 189"/>
                <a:gd name="T68" fmla="*/ 10 w 245"/>
                <a:gd name="T69" fmla="*/ 6 h 189"/>
                <a:gd name="T70" fmla="*/ 11 w 245"/>
                <a:gd name="T71" fmla="*/ 6 h 189"/>
                <a:gd name="T72" fmla="*/ 13 w 245"/>
                <a:gd name="T73" fmla="*/ 5 h 189"/>
                <a:gd name="T74" fmla="*/ 14 w 245"/>
                <a:gd name="T75" fmla="*/ 5 h 189"/>
                <a:gd name="T76" fmla="*/ 15 w 245"/>
                <a:gd name="T77" fmla="*/ 4 h 189"/>
                <a:gd name="T78" fmla="*/ 15 w 245"/>
                <a:gd name="T79" fmla="*/ 4 h 189"/>
                <a:gd name="T80" fmla="*/ 14 w 245"/>
                <a:gd name="T81" fmla="*/ 5 h 189"/>
                <a:gd name="T82" fmla="*/ 13 w 245"/>
                <a:gd name="T83" fmla="*/ 6 h 189"/>
                <a:gd name="T84" fmla="*/ 11 w 245"/>
                <a:gd name="T85" fmla="*/ 7 h 189"/>
                <a:gd name="T86" fmla="*/ 9 w 245"/>
                <a:gd name="T87" fmla="*/ 7 h 189"/>
                <a:gd name="T88" fmla="*/ 8 w 245"/>
                <a:gd name="T89" fmla="*/ 7 h 189"/>
                <a:gd name="T90" fmla="*/ 7 w 245"/>
                <a:gd name="T91" fmla="*/ 9 h 189"/>
                <a:gd name="T92" fmla="*/ 7 w 245"/>
                <a:gd name="T93" fmla="*/ 10 h 189"/>
                <a:gd name="T94" fmla="*/ 9 w 245"/>
                <a:gd name="T95" fmla="*/ 10 h 189"/>
                <a:gd name="T96" fmla="*/ 10 w 245"/>
                <a:gd name="T97" fmla="*/ 10 h 189"/>
                <a:gd name="T98" fmla="*/ 12 w 245"/>
                <a:gd name="T99" fmla="*/ 9 h 189"/>
                <a:gd name="T100" fmla="*/ 13 w 245"/>
                <a:gd name="T101" fmla="*/ 9 h 189"/>
                <a:gd name="T102" fmla="*/ 13 w 245"/>
                <a:gd name="T103" fmla="*/ 9 h 189"/>
                <a:gd name="T104" fmla="*/ 12 w 245"/>
                <a:gd name="T105" fmla="*/ 10 h 189"/>
                <a:gd name="T106" fmla="*/ 11 w 245"/>
                <a:gd name="T107" fmla="*/ 10 h 189"/>
                <a:gd name="T108" fmla="*/ 9 w 245"/>
                <a:gd name="T109" fmla="*/ 11 h 189"/>
                <a:gd name="T110" fmla="*/ 7 w 245"/>
                <a:gd name="T111" fmla="*/ 11 h 189"/>
                <a:gd name="T112" fmla="*/ 6 w 245"/>
                <a:gd name="T113" fmla="*/ 11 h 189"/>
                <a:gd name="T114" fmla="*/ 5 w 245"/>
                <a:gd name="T115" fmla="*/ 12 h 189"/>
                <a:gd name="T116" fmla="*/ 4 w 245"/>
                <a:gd name="T117" fmla="*/ 12 h 189"/>
                <a:gd name="T118" fmla="*/ 3 w 245"/>
                <a:gd name="T119" fmla="*/ 12 h 1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" h="189">
                  <a:moveTo>
                    <a:pt x="51" y="189"/>
                  </a:moveTo>
                  <a:lnTo>
                    <a:pt x="44" y="186"/>
                  </a:lnTo>
                  <a:lnTo>
                    <a:pt x="34" y="180"/>
                  </a:lnTo>
                  <a:lnTo>
                    <a:pt x="25" y="172"/>
                  </a:lnTo>
                  <a:lnTo>
                    <a:pt x="15" y="163"/>
                  </a:lnTo>
                  <a:lnTo>
                    <a:pt x="8" y="153"/>
                  </a:lnTo>
                  <a:lnTo>
                    <a:pt x="2" y="142"/>
                  </a:lnTo>
                  <a:lnTo>
                    <a:pt x="0" y="132"/>
                  </a:lnTo>
                  <a:lnTo>
                    <a:pt x="2" y="121"/>
                  </a:lnTo>
                  <a:lnTo>
                    <a:pt x="6" y="114"/>
                  </a:lnTo>
                  <a:lnTo>
                    <a:pt x="10" y="113"/>
                  </a:lnTo>
                  <a:lnTo>
                    <a:pt x="12" y="115"/>
                  </a:lnTo>
                  <a:lnTo>
                    <a:pt x="13" y="121"/>
                  </a:lnTo>
                  <a:lnTo>
                    <a:pt x="17" y="136"/>
                  </a:lnTo>
                  <a:lnTo>
                    <a:pt x="25" y="152"/>
                  </a:lnTo>
                  <a:lnTo>
                    <a:pt x="38" y="167"/>
                  </a:lnTo>
                  <a:lnTo>
                    <a:pt x="57" y="177"/>
                  </a:lnTo>
                  <a:lnTo>
                    <a:pt x="64" y="173"/>
                  </a:lnTo>
                  <a:lnTo>
                    <a:pt x="70" y="166"/>
                  </a:lnTo>
                  <a:lnTo>
                    <a:pt x="72" y="162"/>
                  </a:lnTo>
                  <a:lnTo>
                    <a:pt x="76" y="160"/>
                  </a:lnTo>
                  <a:lnTo>
                    <a:pt x="64" y="142"/>
                  </a:lnTo>
                  <a:lnTo>
                    <a:pt x="57" y="122"/>
                  </a:lnTo>
                  <a:lnTo>
                    <a:pt x="55" y="103"/>
                  </a:lnTo>
                  <a:lnTo>
                    <a:pt x="55" y="90"/>
                  </a:lnTo>
                  <a:lnTo>
                    <a:pt x="59" y="83"/>
                  </a:lnTo>
                  <a:lnTo>
                    <a:pt x="63" y="79"/>
                  </a:lnTo>
                  <a:lnTo>
                    <a:pt x="66" y="82"/>
                  </a:lnTo>
                  <a:lnTo>
                    <a:pt x="66" y="89"/>
                  </a:lnTo>
                  <a:lnTo>
                    <a:pt x="66" y="102"/>
                  </a:lnTo>
                  <a:lnTo>
                    <a:pt x="70" y="119"/>
                  </a:lnTo>
                  <a:lnTo>
                    <a:pt x="76" y="135"/>
                  </a:lnTo>
                  <a:lnTo>
                    <a:pt x="87" y="145"/>
                  </a:lnTo>
                  <a:lnTo>
                    <a:pt x="98" y="135"/>
                  </a:lnTo>
                  <a:lnTo>
                    <a:pt x="110" y="124"/>
                  </a:lnTo>
                  <a:lnTo>
                    <a:pt x="115" y="112"/>
                  </a:lnTo>
                  <a:lnTo>
                    <a:pt x="119" y="103"/>
                  </a:lnTo>
                  <a:lnTo>
                    <a:pt x="106" y="83"/>
                  </a:lnTo>
                  <a:lnTo>
                    <a:pt x="104" y="61"/>
                  </a:lnTo>
                  <a:lnTo>
                    <a:pt x="108" y="40"/>
                  </a:lnTo>
                  <a:lnTo>
                    <a:pt x="121" y="25"/>
                  </a:lnTo>
                  <a:lnTo>
                    <a:pt x="129" y="22"/>
                  </a:lnTo>
                  <a:lnTo>
                    <a:pt x="132" y="22"/>
                  </a:lnTo>
                  <a:lnTo>
                    <a:pt x="132" y="24"/>
                  </a:lnTo>
                  <a:lnTo>
                    <a:pt x="132" y="28"/>
                  </a:lnTo>
                  <a:lnTo>
                    <a:pt x="125" y="45"/>
                  </a:lnTo>
                  <a:lnTo>
                    <a:pt x="123" y="62"/>
                  </a:lnTo>
                  <a:lnTo>
                    <a:pt x="125" y="76"/>
                  </a:lnTo>
                  <a:lnTo>
                    <a:pt x="134" y="87"/>
                  </a:lnTo>
                  <a:lnTo>
                    <a:pt x="149" y="75"/>
                  </a:lnTo>
                  <a:lnTo>
                    <a:pt x="159" y="63"/>
                  </a:lnTo>
                  <a:lnTo>
                    <a:pt x="164" y="52"/>
                  </a:lnTo>
                  <a:lnTo>
                    <a:pt x="168" y="43"/>
                  </a:lnTo>
                  <a:lnTo>
                    <a:pt x="174" y="34"/>
                  </a:lnTo>
                  <a:lnTo>
                    <a:pt x="183" y="22"/>
                  </a:lnTo>
                  <a:lnTo>
                    <a:pt x="195" y="12"/>
                  </a:lnTo>
                  <a:lnTo>
                    <a:pt x="204" y="4"/>
                  </a:lnTo>
                  <a:lnTo>
                    <a:pt x="211" y="1"/>
                  </a:lnTo>
                  <a:lnTo>
                    <a:pt x="219" y="0"/>
                  </a:lnTo>
                  <a:lnTo>
                    <a:pt x="223" y="2"/>
                  </a:lnTo>
                  <a:lnTo>
                    <a:pt x="221" y="7"/>
                  </a:lnTo>
                  <a:lnTo>
                    <a:pt x="204" y="18"/>
                  </a:lnTo>
                  <a:lnTo>
                    <a:pt x="189" y="30"/>
                  </a:lnTo>
                  <a:lnTo>
                    <a:pt x="179" y="41"/>
                  </a:lnTo>
                  <a:lnTo>
                    <a:pt x="176" y="51"/>
                  </a:lnTo>
                  <a:lnTo>
                    <a:pt x="174" y="61"/>
                  </a:lnTo>
                  <a:lnTo>
                    <a:pt x="168" y="72"/>
                  </a:lnTo>
                  <a:lnTo>
                    <a:pt x="161" y="83"/>
                  </a:lnTo>
                  <a:lnTo>
                    <a:pt x="153" y="90"/>
                  </a:lnTo>
                  <a:lnTo>
                    <a:pt x="166" y="88"/>
                  </a:lnTo>
                  <a:lnTo>
                    <a:pt x="178" y="86"/>
                  </a:lnTo>
                  <a:lnTo>
                    <a:pt x="191" y="83"/>
                  </a:lnTo>
                  <a:lnTo>
                    <a:pt x="202" y="79"/>
                  </a:lnTo>
                  <a:lnTo>
                    <a:pt x="213" y="75"/>
                  </a:lnTo>
                  <a:lnTo>
                    <a:pt x="223" y="72"/>
                  </a:lnTo>
                  <a:lnTo>
                    <a:pt x="230" y="68"/>
                  </a:lnTo>
                  <a:lnTo>
                    <a:pt x="234" y="65"/>
                  </a:lnTo>
                  <a:lnTo>
                    <a:pt x="240" y="62"/>
                  </a:lnTo>
                  <a:lnTo>
                    <a:pt x="245" y="61"/>
                  </a:lnTo>
                  <a:lnTo>
                    <a:pt x="245" y="63"/>
                  </a:lnTo>
                  <a:lnTo>
                    <a:pt x="244" y="67"/>
                  </a:lnTo>
                  <a:lnTo>
                    <a:pt x="234" y="76"/>
                  </a:lnTo>
                  <a:lnTo>
                    <a:pt x="223" y="83"/>
                  </a:lnTo>
                  <a:lnTo>
                    <a:pt x="210" y="88"/>
                  </a:lnTo>
                  <a:lnTo>
                    <a:pt x="196" y="93"/>
                  </a:lnTo>
                  <a:lnTo>
                    <a:pt x="183" y="97"/>
                  </a:lnTo>
                  <a:lnTo>
                    <a:pt x="170" y="99"/>
                  </a:lnTo>
                  <a:lnTo>
                    <a:pt x="159" y="101"/>
                  </a:lnTo>
                  <a:lnTo>
                    <a:pt x="151" y="101"/>
                  </a:lnTo>
                  <a:lnTo>
                    <a:pt x="140" y="112"/>
                  </a:lnTo>
                  <a:lnTo>
                    <a:pt x="127" y="127"/>
                  </a:lnTo>
                  <a:lnTo>
                    <a:pt x="115" y="142"/>
                  </a:lnTo>
                  <a:lnTo>
                    <a:pt x="112" y="151"/>
                  </a:lnTo>
                  <a:lnTo>
                    <a:pt x="121" y="153"/>
                  </a:lnTo>
                  <a:lnTo>
                    <a:pt x="132" y="154"/>
                  </a:lnTo>
                  <a:lnTo>
                    <a:pt x="145" y="154"/>
                  </a:lnTo>
                  <a:lnTo>
                    <a:pt x="157" y="153"/>
                  </a:lnTo>
                  <a:lnTo>
                    <a:pt x="170" y="151"/>
                  </a:lnTo>
                  <a:lnTo>
                    <a:pt x="181" y="148"/>
                  </a:lnTo>
                  <a:lnTo>
                    <a:pt x="193" y="144"/>
                  </a:lnTo>
                  <a:lnTo>
                    <a:pt x="200" y="138"/>
                  </a:lnTo>
                  <a:lnTo>
                    <a:pt x="208" y="133"/>
                  </a:lnTo>
                  <a:lnTo>
                    <a:pt x="213" y="130"/>
                  </a:lnTo>
                  <a:lnTo>
                    <a:pt x="215" y="133"/>
                  </a:lnTo>
                  <a:lnTo>
                    <a:pt x="211" y="138"/>
                  </a:lnTo>
                  <a:lnTo>
                    <a:pt x="204" y="146"/>
                  </a:lnTo>
                  <a:lnTo>
                    <a:pt x="193" y="153"/>
                  </a:lnTo>
                  <a:lnTo>
                    <a:pt x="179" y="159"/>
                  </a:lnTo>
                  <a:lnTo>
                    <a:pt x="166" y="162"/>
                  </a:lnTo>
                  <a:lnTo>
                    <a:pt x="151" y="165"/>
                  </a:lnTo>
                  <a:lnTo>
                    <a:pt x="136" y="166"/>
                  </a:lnTo>
                  <a:lnTo>
                    <a:pt x="121" y="166"/>
                  </a:lnTo>
                  <a:lnTo>
                    <a:pt x="108" y="164"/>
                  </a:lnTo>
                  <a:lnTo>
                    <a:pt x="100" y="170"/>
                  </a:lnTo>
                  <a:lnTo>
                    <a:pt x="95" y="173"/>
                  </a:lnTo>
                  <a:lnTo>
                    <a:pt x="91" y="177"/>
                  </a:lnTo>
                  <a:lnTo>
                    <a:pt x="89" y="183"/>
                  </a:lnTo>
                  <a:lnTo>
                    <a:pt x="78" y="183"/>
                  </a:lnTo>
                  <a:lnTo>
                    <a:pt x="66" y="184"/>
                  </a:lnTo>
                  <a:lnTo>
                    <a:pt x="57" y="186"/>
                  </a:lnTo>
                  <a:lnTo>
                    <a:pt x="51" y="18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8" name="Freeform 624"/>
            <p:cNvSpPr>
              <a:spLocks/>
            </p:cNvSpPr>
            <p:nvPr/>
          </p:nvSpPr>
          <p:spPr bwMode="auto">
            <a:xfrm>
              <a:off x="4751" y="4093"/>
              <a:ext cx="194" cy="52"/>
            </a:xfrm>
            <a:custGeom>
              <a:avLst/>
              <a:gdLst>
                <a:gd name="T0" fmla="*/ 1 w 388"/>
                <a:gd name="T1" fmla="*/ 3 h 103"/>
                <a:gd name="T2" fmla="*/ 1 w 388"/>
                <a:gd name="T3" fmla="*/ 3 h 103"/>
                <a:gd name="T4" fmla="*/ 2 w 388"/>
                <a:gd name="T5" fmla="*/ 3 h 103"/>
                <a:gd name="T6" fmla="*/ 4 w 388"/>
                <a:gd name="T7" fmla="*/ 3 h 103"/>
                <a:gd name="T8" fmla="*/ 6 w 388"/>
                <a:gd name="T9" fmla="*/ 3 h 103"/>
                <a:gd name="T10" fmla="*/ 7 w 388"/>
                <a:gd name="T11" fmla="*/ 3 h 103"/>
                <a:gd name="T12" fmla="*/ 8 w 388"/>
                <a:gd name="T13" fmla="*/ 4 h 103"/>
                <a:gd name="T14" fmla="*/ 8 w 388"/>
                <a:gd name="T15" fmla="*/ 4 h 103"/>
                <a:gd name="T16" fmla="*/ 9 w 388"/>
                <a:gd name="T17" fmla="*/ 5 h 103"/>
                <a:gd name="T18" fmla="*/ 10 w 388"/>
                <a:gd name="T19" fmla="*/ 6 h 103"/>
                <a:gd name="T20" fmla="*/ 12 w 388"/>
                <a:gd name="T21" fmla="*/ 6 h 103"/>
                <a:gd name="T22" fmla="*/ 12 w 388"/>
                <a:gd name="T23" fmla="*/ 6 h 103"/>
                <a:gd name="T24" fmla="*/ 11 w 388"/>
                <a:gd name="T25" fmla="*/ 5 h 103"/>
                <a:gd name="T26" fmla="*/ 10 w 388"/>
                <a:gd name="T27" fmla="*/ 4 h 103"/>
                <a:gd name="T28" fmla="*/ 10 w 388"/>
                <a:gd name="T29" fmla="*/ 4 h 103"/>
                <a:gd name="T30" fmla="*/ 11 w 388"/>
                <a:gd name="T31" fmla="*/ 4 h 103"/>
                <a:gd name="T32" fmla="*/ 13 w 388"/>
                <a:gd name="T33" fmla="*/ 4 h 103"/>
                <a:gd name="T34" fmla="*/ 14 w 388"/>
                <a:gd name="T35" fmla="*/ 4 h 103"/>
                <a:gd name="T36" fmla="*/ 14 w 388"/>
                <a:gd name="T37" fmla="*/ 4 h 103"/>
                <a:gd name="T38" fmla="*/ 15 w 388"/>
                <a:gd name="T39" fmla="*/ 5 h 103"/>
                <a:gd name="T40" fmla="*/ 16 w 388"/>
                <a:gd name="T41" fmla="*/ 6 h 103"/>
                <a:gd name="T42" fmla="*/ 17 w 388"/>
                <a:gd name="T43" fmla="*/ 7 h 103"/>
                <a:gd name="T44" fmla="*/ 19 w 388"/>
                <a:gd name="T45" fmla="*/ 7 h 103"/>
                <a:gd name="T46" fmla="*/ 20 w 388"/>
                <a:gd name="T47" fmla="*/ 7 h 103"/>
                <a:gd name="T48" fmla="*/ 19 w 388"/>
                <a:gd name="T49" fmla="*/ 6 h 103"/>
                <a:gd name="T50" fmla="*/ 17 w 388"/>
                <a:gd name="T51" fmla="*/ 6 h 103"/>
                <a:gd name="T52" fmla="*/ 16 w 388"/>
                <a:gd name="T53" fmla="*/ 5 h 103"/>
                <a:gd name="T54" fmla="*/ 16 w 388"/>
                <a:gd name="T55" fmla="*/ 5 h 103"/>
                <a:gd name="T56" fmla="*/ 16 w 388"/>
                <a:gd name="T57" fmla="*/ 5 h 103"/>
                <a:gd name="T58" fmla="*/ 19 w 388"/>
                <a:gd name="T59" fmla="*/ 5 h 103"/>
                <a:gd name="T60" fmla="*/ 21 w 388"/>
                <a:gd name="T61" fmla="*/ 5 h 103"/>
                <a:gd name="T62" fmla="*/ 23 w 388"/>
                <a:gd name="T63" fmla="*/ 5 h 103"/>
                <a:gd name="T64" fmla="*/ 25 w 388"/>
                <a:gd name="T65" fmla="*/ 5 h 103"/>
                <a:gd name="T66" fmla="*/ 24 w 388"/>
                <a:gd name="T67" fmla="*/ 5 h 103"/>
                <a:gd name="T68" fmla="*/ 23 w 388"/>
                <a:gd name="T69" fmla="*/ 5 h 103"/>
                <a:gd name="T70" fmla="*/ 21 w 388"/>
                <a:gd name="T71" fmla="*/ 5 h 103"/>
                <a:gd name="T72" fmla="*/ 18 w 388"/>
                <a:gd name="T73" fmla="*/ 4 h 103"/>
                <a:gd name="T74" fmla="*/ 17 w 388"/>
                <a:gd name="T75" fmla="*/ 4 h 103"/>
                <a:gd name="T76" fmla="*/ 17 w 388"/>
                <a:gd name="T77" fmla="*/ 3 h 103"/>
                <a:gd name="T78" fmla="*/ 19 w 388"/>
                <a:gd name="T79" fmla="*/ 3 h 103"/>
                <a:gd name="T80" fmla="*/ 20 w 388"/>
                <a:gd name="T81" fmla="*/ 3 h 103"/>
                <a:gd name="T82" fmla="*/ 20 w 388"/>
                <a:gd name="T83" fmla="*/ 2 h 103"/>
                <a:gd name="T84" fmla="*/ 19 w 388"/>
                <a:gd name="T85" fmla="*/ 2 h 103"/>
                <a:gd name="T86" fmla="*/ 17 w 388"/>
                <a:gd name="T87" fmla="*/ 2 h 103"/>
                <a:gd name="T88" fmla="*/ 16 w 388"/>
                <a:gd name="T89" fmla="*/ 3 h 103"/>
                <a:gd name="T90" fmla="*/ 15 w 388"/>
                <a:gd name="T91" fmla="*/ 3 h 103"/>
                <a:gd name="T92" fmla="*/ 14 w 388"/>
                <a:gd name="T93" fmla="*/ 3 h 103"/>
                <a:gd name="T94" fmla="*/ 13 w 388"/>
                <a:gd name="T95" fmla="*/ 3 h 103"/>
                <a:gd name="T96" fmla="*/ 12 w 388"/>
                <a:gd name="T97" fmla="*/ 3 h 103"/>
                <a:gd name="T98" fmla="*/ 10 w 388"/>
                <a:gd name="T99" fmla="*/ 3 h 103"/>
                <a:gd name="T100" fmla="*/ 10 w 388"/>
                <a:gd name="T101" fmla="*/ 2 h 103"/>
                <a:gd name="T102" fmla="*/ 11 w 388"/>
                <a:gd name="T103" fmla="*/ 1 h 103"/>
                <a:gd name="T104" fmla="*/ 13 w 388"/>
                <a:gd name="T105" fmla="*/ 1 h 103"/>
                <a:gd name="T106" fmla="*/ 13 w 388"/>
                <a:gd name="T107" fmla="*/ 0 h 103"/>
                <a:gd name="T108" fmla="*/ 12 w 388"/>
                <a:gd name="T109" fmla="*/ 1 h 103"/>
                <a:gd name="T110" fmla="*/ 10 w 388"/>
                <a:gd name="T111" fmla="*/ 1 h 103"/>
                <a:gd name="T112" fmla="*/ 9 w 388"/>
                <a:gd name="T113" fmla="*/ 2 h 103"/>
                <a:gd name="T114" fmla="*/ 8 w 388"/>
                <a:gd name="T115" fmla="*/ 2 h 103"/>
                <a:gd name="T116" fmla="*/ 7 w 388"/>
                <a:gd name="T117" fmla="*/ 2 h 103"/>
                <a:gd name="T118" fmla="*/ 5 w 388"/>
                <a:gd name="T119" fmla="*/ 2 h 103"/>
                <a:gd name="T120" fmla="*/ 3 w 388"/>
                <a:gd name="T121" fmla="*/ 2 h 103"/>
                <a:gd name="T122" fmla="*/ 1 w 388"/>
                <a:gd name="T123" fmla="*/ 2 h 1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8" h="103">
                  <a:moveTo>
                    <a:pt x="0" y="32"/>
                  </a:moveTo>
                  <a:lnTo>
                    <a:pt x="2" y="33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17" y="38"/>
                  </a:lnTo>
                  <a:lnTo>
                    <a:pt x="32" y="38"/>
                  </a:lnTo>
                  <a:lnTo>
                    <a:pt x="51" y="38"/>
                  </a:lnTo>
                  <a:lnTo>
                    <a:pt x="68" y="39"/>
                  </a:lnTo>
                  <a:lnTo>
                    <a:pt x="85" y="41"/>
                  </a:lnTo>
                  <a:lnTo>
                    <a:pt x="98" y="44"/>
                  </a:lnTo>
                  <a:lnTo>
                    <a:pt x="109" y="46"/>
                  </a:lnTo>
                  <a:lnTo>
                    <a:pt x="115" y="48"/>
                  </a:lnTo>
                  <a:lnTo>
                    <a:pt x="119" y="51"/>
                  </a:lnTo>
                  <a:lnTo>
                    <a:pt x="123" y="57"/>
                  </a:lnTo>
                  <a:lnTo>
                    <a:pt x="126" y="62"/>
                  </a:lnTo>
                  <a:lnTo>
                    <a:pt x="132" y="70"/>
                  </a:lnTo>
                  <a:lnTo>
                    <a:pt x="140" y="76"/>
                  </a:lnTo>
                  <a:lnTo>
                    <a:pt x="149" y="83"/>
                  </a:lnTo>
                  <a:lnTo>
                    <a:pt x="158" y="88"/>
                  </a:lnTo>
                  <a:lnTo>
                    <a:pt x="172" y="92"/>
                  </a:lnTo>
                  <a:lnTo>
                    <a:pt x="183" y="95"/>
                  </a:lnTo>
                  <a:lnTo>
                    <a:pt x="187" y="94"/>
                  </a:lnTo>
                  <a:lnTo>
                    <a:pt x="183" y="90"/>
                  </a:lnTo>
                  <a:lnTo>
                    <a:pt x="173" y="84"/>
                  </a:lnTo>
                  <a:lnTo>
                    <a:pt x="162" y="76"/>
                  </a:lnTo>
                  <a:lnTo>
                    <a:pt x="153" y="66"/>
                  </a:lnTo>
                  <a:lnTo>
                    <a:pt x="149" y="57"/>
                  </a:lnTo>
                  <a:lnTo>
                    <a:pt x="147" y="49"/>
                  </a:lnTo>
                  <a:lnTo>
                    <a:pt x="156" y="49"/>
                  </a:lnTo>
                  <a:lnTo>
                    <a:pt x="166" y="49"/>
                  </a:lnTo>
                  <a:lnTo>
                    <a:pt x="175" y="50"/>
                  </a:lnTo>
                  <a:lnTo>
                    <a:pt x="187" y="51"/>
                  </a:lnTo>
                  <a:lnTo>
                    <a:pt x="196" y="52"/>
                  </a:lnTo>
                  <a:lnTo>
                    <a:pt x="206" y="53"/>
                  </a:lnTo>
                  <a:lnTo>
                    <a:pt x="211" y="55"/>
                  </a:lnTo>
                  <a:lnTo>
                    <a:pt x="217" y="57"/>
                  </a:lnTo>
                  <a:lnTo>
                    <a:pt x="219" y="62"/>
                  </a:lnTo>
                  <a:lnTo>
                    <a:pt x="222" y="67"/>
                  </a:lnTo>
                  <a:lnTo>
                    <a:pt x="230" y="74"/>
                  </a:lnTo>
                  <a:lnTo>
                    <a:pt x="238" y="80"/>
                  </a:lnTo>
                  <a:lnTo>
                    <a:pt x="247" y="87"/>
                  </a:lnTo>
                  <a:lnTo>
                    <a:pt x="258" y="92"/>
                  </a:lnTo>
                  <a:lnTo>
                    <a:pt x="268" y="97"/>
                  </a:lnTo>
                  <a:lnTo>
                    <a:pt x="279" y="100"/>
                  </a:lnTo>
                  <a:lnTo>
                    <a:pt x="298" y="103"/>
                  </a:lnTo>
                  <a:lnTo>
                    <a:pt x="309" y="103"/>
                  </a:lnTo>
                  <a:lnTo>
                    <a:pt x="313" y="101"/>
                  </a:lnTo>
                  <a:lnTo>
                    <a:pt x="304" y="98"/>
                  </a:lnTo>
                  <a:lnTo>
                    <a:pt x="290" y="94"/>
                  </a:lnTo>
                  <a:lnTo>
                    <a:pt x="279" y="89"/>
                  </a:lnTo>
                  <a:lnTo>
                    <a:pt x="268" y="84"/>
                  </a:lnTo>
                  <a:lnTo>
                    <a:pt x="260" y="79"/>
                  </a:lnTo>
                  <a:lnTo>
                    <a:pt x="253" y="74"/>
                  </a:lnTo>
                  <a:lnTo>
                    <a:pt x="245" y="70"/>
                  </a:lnTo>
                  <a:lnTo>
                    <a:pt x="241" y="65"/>
                  </a:lnTo>
                  <a:lnTo>
                    <a:pt x="239" y="62"/>
                  </a:lnTo>
                  <a:lnTo>
                    <a:pt x="255" y="66"/>
                  </a:lnTo>
                  <a:lnTo>
                    <a:pt x="273" y="70"/>
                  </a:lnTo>
                  <a:lnTo>
                    <a:pt x="294" y="72"/>
                  </a:lnTo>
                  <a:lnTo>
                    <a:pt x="315" y="74"/>
                  </a:lnTo>
                  <a:lnTo>
                    <a:pt x="336" y="76"/>
                  </a:lnTo>
                  <a:lnTo>
                    <a:pt x="353" y="77"/>
                  </a:lnTo>
                  <a:lnTo>
                    <a:pt x="368" y="78"/>
                  </a:lnTo>
                  <a:lnTo>
                    <a:pt x="377" y="78"/>
                  </a:lnTo>
                  <a:lnTo>
                    <a:pt x="387" y="78"/>
                  </a:lnTo>
                  <a:lnTo>
                    <a:pt x="388" y="76"/>
                  </a:lnTo>
                  <a:lnTo>
                    <a:pt x="383" y="73"/>
                  </a:lnTo>
                  <a:lnTo>
                    <a:pt x="371" y="72"/>
                  </a:lnTo>
                  <a:lnTo>
                    <a:pt x="358" y="71"/>
                  </a:lnTo>
                  <a:lnTo>
                    <a:pt x="341" y="69"/>
                  </a:lnTo>
                  <a:lnTo>
                    <a:pt x="322" y="65"/>
                  </a:lnTo>
                  <a:lnTo>
                    <a:pt x="304" y="62"/>
                  </a:lnTo>
                  <a:lnTo>
                    <a:pt x="287" y="59"/>
                  </a:lnTo>
                  <a:lnTo>
                    <a:pt x="272" y="55"/>
                  </a:lnTo>
                  <a:lnTo>
                    <a:pt x="258" y="53"/>
                  </a:lnTo>
                  <a:lnTo>
                    <a:pt x="253" y="51"/>
                  </a:lnTo>
                  <a:lnTo>
                    <a:pt x="264" y="45"/>
                  </a:lnTo>
                  <a:lnTo>
                    <a:pt x="277" y="39"/>
                  </a:lnTo>
                  <a:lnTo>
                    <a:pt x="290" y="37"/>
                  </a:lnTo>
                  <a:lnTo>
                    <a:pt x="302" y="36"/>
                  </a:lnTo>
                  <a:lnTo>
                    <a:pt x="311" y="35"/>
                  </a:lnTo>
                  <a:lnTo>
                    <a:pt x="313" y="33"/>
                  </a:lnTo>
                  <a:lnTo>
                    <a:pt x="309" y="29"/>
                  </a:lnTo>
                  <a:lnTo>
                    <a:pt x="298" y="27"/>
                  </a:lnTo>
                  <a:lnTo>
                    <a:pt x="290" y="26"/>
                  </a:lnTo>
                  <a:lnTo>
                    <a:pt x="281" y="27"/>
                  </a:lnTo>
                  <a:lnTo>
                    <a:pt x="272" y="28"/>
                  </a:lnTo>
                  <a:lnTo>
                    <a:pt x="262" y="30"/>
                  </a:lnTo>
                  <a:lnTo>
                    <a:pt x="253" y="34"/>
                  </a:lnTo>
                  <a:lnTo>
                    <a:pt x="245" y="36"/>
                  </a:lnTo>
                  <a:lnTo>
                    <a:pt x="238" y="40"/>
                  </a:lnTo>
                  <a:lnTo>
                    <a:pt x="234" y="44"/>
                  </a:lnTo>
                  <a:lnTo>
                    <a:pt x="224" y="44"/>
                  </a:lnTo>
                  <a:lnTo>
                    <a:pt x="213" y="42"/>
                  </a:lnTo>
                  <a:lnTo>
                    <a:pt x="202" y="42"/>
                  </a:lnTo>
                  <a:lnTo>
                    <a:pt x="190" y="41"/>
                  </a:lnTo>
                  <a:lnTo>
                    <a:pt x="179" y="40"/>
                  </a:lnTo>
                  <a:lnTo>
                    <a:pt x="168" y="40"/>
                  </a:lnTo>
                  <a:lnTo>
                    <a:pt x="160" y="40"/>
                  </a:lnTo>
                  <a:lnTo>
                    <a:pt x="156" y="40"/>
                  </a:lnTo>
                  <a:lnTo>
                    <a:pt x="155" y="30"/>
                  </a:lnTo>
                  <a:lnTo>
                    <a:pt x="160" y="22"/>
                  </a:lnTo>
                  <a:lnTo>
                    <a:pt x="172" y="13"/>
                  </a:lnTo>
                  <a:lnTo>
                    <a:pt x="189" y="7"/>
                  </a:lnTo>
                  <a:lnTo>
                    <a:pt x="202" y="3"/>
                  </a:lnTo>
                  <a:lnTo>
                    <a:pt x="204" y="1"/>
                  </a:lnTo>
                  <a:lnTo>
                    <a:pt x="198" y="0"/>
                  </a:lnTo>
                  <a:lnTo>
                    <a:pt x="189" y="0"/>
                  </a:lnTo>
                  <a:lnTo>
                    <a:pt x="181" y="1"/>
                  </a:lnTo>
                  <a:lnTo>
                    <a:pt x="172" y="4"/>
                  </a:lnTo>
                  <a:lnTo>
                    <a:pt x="160" y="8"/>
                  </a:lnTo>
                  <a:lnTo>
                    <a:pt x="149" y="13"/>
                  </a:lnTo>
                  <a:lnTo>
                    <a:pt x="136" y="17"/>
                  </a:lnTo>
                  <a:lnTo>
                    <a:pt x="126" y="23"/>
                  </a:lnTo>
                  <a:lnTo>
                    <a:pt x="119" y="26"/>
                  </a:lnTo>
                  <a:lnTo>
                    <a:pt x="115" y="29"/>
                  </a:lnTo>
                  <a:lnTo>
                    <a:pt x="104" y="29"/>
                  </a:lnTo>
                  <a:lnTo>
                    <a:pt x="90" y="29"/>
                  </a:lnTo>
                  <a:lnTo>
                    <a:pt x="74" y="29"/>
                  </a:lnTo>
                  <a:lnTo>
                    <a:pt x="57" y="29"/>
                  </a:lnTo>
                  <a:lnTo>
                    <a:pt x="40" y="29"/>
                  </a:lnTo>
                  <a:lnTo>
                    <a:pt x="23" y="29"/>
                  </a:lnTo>
                  <a:lnTo>
                    <a:pt x="9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9" name="Freeform 625"/>
            <p:cNvSpPr>
              <a:spLocks/>
            </p:cNvSpPr>
            <p:nvPr/>
          </p:nvSpPr>
          <p:spPr bwMode="auto">
            <a:xfrm>
              <a:off x="4731" y="4138"/>
              <a:ext cx="159" cy="105"/>
            </a:xfrm>
            <a:custGeom>
              <a:avLst/>
              <a:gdLst>
                <a:gd name="T0" fmla="*/ 1 w 317"/>
                <a:gd name="T1" fmla="*/ 1 h 210"/>
                <a:gd name="T2" fmla="*/ 3 w 317"/>
                <a:gd name="T3" fmla="*/ 2 h 210"/>
                <a:gd name="T4" fmla="*/ 3 w 317"/>
                <a:gd name="T5" fmla="*/ 4 h 210"/>
                <a:gd name="T6" fmla="*/ 3 w 317"/>
                <a:gd name="T7" fmla="*/ 6 h 210"/>
                <a:gd name="T8" fmla="*/ 4 w 317"/>
                <a:gd name="T9" fmla="*/ 6 h 210"/>
                <a:gd name="T10" fmla="*/ 4 w 317"/>
                <a:gd name="T11" fmla="*/ 4 h 210"/>
                <a:gd name="T12" fmla="*/ 5 w 317"/>
                <a:gd name="T13" fmla="*/ 3 h 210"/>
                <a:gd name="T14" fmla="*/ 6 w 317"/>
                <a:gd name="T15" fmla="*/ 3 h 210"/>
                <a:gd name="T16" fmla="*/ 7 w 317"/>
                <a:gd name="T17" fmla="*/ 4 h 210"/>
                <a:gd name="T18" fmla="*/ 9 w 317"/>
                <a:gd name="T19" fmla="*/ 6 h 210"/>
                <a:gd name="T20" fmla="*/ 9 w 317"/>
                <a:gd name="T21" fmla="*/ 7 h 210"/>
                <a:gd name="T22" fmla="*/ 9 w 317"/>
                <a:gd name="T23" fmla="*/ 9 h 210"/>
                <a:gd name="T24" fmla="*/ 10 w 317"/>
                <a:gd name="T25" fmla="*/ 9 h 210"/>
                <a:gd name="T26" fmla="*/ 10 w 317"/>
                <a:gd name="T27" fmla="*/ 7 h 210"/>
                <a:gd name="T28" fmla="*/ 12 w 317"/>
                <a:gd name="T29" fmla="*/ 7 h 210"/>
                <a:gd name="T30" fmla="*/ 14 w 317"/>
                <a:gd name="T31" fmla="*/ 9 h 210"/>
                <a:gd name="T32" fmla="*/ 17 w 317"/>
                <a:gd name="T33" fmla="*/ 11 h 210"/>
                <a:gd name="T34" fmla="*/ 19 w 317"/>
                <a:gd name="T35" fmla="*/ 12 h 210"/>
                <a:gd name="T36" fmla="*/ 20 w 317"/>
                <a:gd name="T37" fmla="*/ 14 h 210"/>
                <a:gd name="T38" fmla="*/ 20 w 317"/>
                <a:gd name="T39" fmla="*/ 13 h 210"/>
                <a:gd name="T40" fmla="*/ 20 w 317"/>
                <a:gd name="T41" fmla="*/ 12 h 210"/>
                <a:gd name="T42" fmla="*/ 18 w 317"/>
                <a:gd name="T43" fmla="*/ 11 h 210"/>
                <a:gd name="T44" fmla="*/ 15 w 317"/>
                <a:gd name="T45" fmla="*/ 8 h 210"/>
                <a:gd name="T46" fmla="*/ 13 w 317"/>
                <a:gd name="T47" fmla="*/ 7 h 210"/>
                <a:gd name="T48" fmla="*/ 13 w 317"/>
                <a:gd name="T49" fmla="*/ 6 h 210"/>
                <a:gd name="T50" fmla="*/ 14 w 317"/>
                <a:gd name="T51" fmla="*/ 6 h 210"/>
                <a:gd name="T52" fmla="*/ 15 w 317"/>
                <a:gd name="T53" fmla="*/ 5 h 210"/>
                <a:gd name="T54" fmla="*/ 16 w 317"/>
                <a:gd name="T55" fmla="*/ 6 h 210"/>
                <a:gd name="T56" fmla="*/ 18 w 317"/>
                <a:gd name="T57" fmla="*/ 6 h 210"/>
                <a:gd name="T58" fmla="*/ 19 w 317"/>
                <a:gd name="T59" fmla="*/ 6 h 210"/>
                <a:gd name="T60" fmla="*/ 18 w 317"/>
                <a:gd name="T61" fmla="*/ 5 h 210"/>
                <a:gd name="T62" fmla="*/ 16 w 317"/>
                <a:gd name="T63" fmla="*/ 5 h 210"/>
                <a:gd name="T64" fmla="*/ 14 w 317"/>
                <a:gd name="T65" fmla="*/ 5 h 210"/>
                <a:gd name="T66" fmla="*/ 12 w 317"/>
                <a:gd name="T67" fmla="*/ 5 h 210"/>
                <a:gd name="T68" fmla="*/ 11 w 317"/>
                <a:gd name="T69" fmla="*/ 5 h 210"/>
                <a:gd name="T70" fmla="*/ 10 w 317"/>
                <a:gd name="T71" fmla="*/ 4 h 210"/>
                <a:gd name="T72" fmla="*/ 9 w 317"/>
                <a:gd name="T73" fmla="*/ 4 h 210"/>
                <a:gd name="T74" fmla="*/ 8 w 317"/>
                <a:gd name="T75" fmla="*/ 3 h 210"/>
                <a:gd name="T76" fmla="*/ 8 w 317"/>
                <a:gd name="T77" fmla="*/ 3 h 210"/>
                <a:gd name="T78" fmla="*/ 9 w 317"/>
                <a:gd name="T79" fmla="*/ 3 h 210"/>
                <a:gd name="T80" fmla="*/ 10 w 317"/>
                <a:gd name="T81" fmla="*/ 3 h 210"/>
                <a:gd name="T82" fmla="*/ 11 w 317"/>
                <a:gd name="T83" fmla="*/ 3 h 210"/>
                <a:gd name="T84" fmla="*/ 12 w 317"/>
                <a:gd name="T85" fmla="*/ 3 h 210"/>
                <a:gd name="T86" fmla="*/ 12 w 317"/>
                <a:gd name="T87" fmla="*/ 3 h 210"/>
                <a:gd name="T88" fmla="*/ 11 w 317"/>
                <a:gd name="T89" fmla="*/ 3 h 210"/>
                <a:gd name="T90" fmla="*/ 9 w 317"/>
                <a:gd name="T91" fmla="*/ 3 h 210"/>
                <a:gd name="T92" fmla="*/ 8 w 317"/>
                <a:gd name="T93" fmla="*/ 2 h 210"/>
                <a:gd name="T94" fmla="*/ 7 w 317"/>
                <a:gd name="T95" fmla="*/ 2 h 210"/>
                <a:gd name="T96" fmla="*/ 5 w 317"/>
                <a:gd name="T97" fmla="*/ 2 h 210"/>
                <a:gd name="T98" fmla="*/ 4 w 317"/>
                <a:gd name="T99" fmla="*/ 2 h 210"/>
                <a:gd name="T100" fmla="*/ 2 w 317"/>
                <a:gd name="T101" fmla="*/ 1 h 210"/>
                <a:gd name="T102" fmla="*/ 1 w 317"/>
                <a:gd name="T103" fmla="*/ 0 h 2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17" h="210">
                  <a:moveTo>
                    <a:pt x="0" y="1"/>
                  </a:moveTo>
                  <a:lnTo>
                    <a:pt x="14" y="8"/>
                  </a:lnTo>
                  <a:lnTo>
                    <a:pt x="29" y="18"/>
                  </a:lnTo>
                  <a:lnTo>
                    <a:pt x="44" y="27"/>
                  </a:lnTo>
                  <a:lnTo>
                    <a:pt x="53" y="34"/>
                  </a:lnTo>
                  <a:lnTo>
                    <a:pt x="46" y="50"/>
                  </a:lnTo>
                  <a:lnTo>
                    <a:pt x="44" y="73"/>
                  </a:lnTo>
                  <a:lnTo>
                    <a:pt x="48" y="96"/>
                  </a:lnTo>
                  <a:lnTo>
                    <a:pt x="59" y="111"/>
                  </a:lnTo>
                  <a:lnTo>
                    <a:pt x="57" y="94"/>
                  </a:lnTo>
                  <a:lnTo>
                    <a:pt x="59" y="74"/>
                  </a:lnTo>
                  <a:lnTo>
                    <a:pt x="63" y="57"/>
                  </a:lnTo>
                  <a:lnTo>
                    <a:pt x="74" y="47"/>
                  </a:lnTo>
                  <a:lnTo>
                    <a:pt x="80" y="45"/>
                  </a:lnTo>
                  <a:lnTo>
                    <a:pt x="83" y="46"/>
                  </a:lnTo>
                  <a:lnTo>
                    <a:pt x="87" y="48"/>
                  </a:lnTo>
                  <a:lnTo>
                    <a:pt x="93" y="52"/>
                  </a:lnTo>
                  <a:lnTo>
                    <a:pt x="104" y="60"/>
                  </a:lnTo>
                  <a:lnTo>
                    <a:pt x="119" y="70"/>
                  </a:lnTo>
                  <a:lnTo>
                    <a:pt x="136" y="81"/>
                  </a:lnTo>
                  <a:lnTo>
                    <a:pt x="146" y="87"/>
                  </a:lnTo>
                  <a:lnTo>
                    <a:pt x="140" y="105"/>
                  </a:lnTo>
                  <a:lnTo>
                    <a:pt x="136" y="124"/>
                  </a:lnTo>
                  <a:lnTo>
                    <a:pt x="140" y="143"/>
                  </a:lnTo>
                  <a:lnTo>
                    <a:pt x="159" y="158"/>
                  </a:lnTo>
                  <a:lnTo>
                    <a:pt x="155" y="141"/>
                  </a:lnTo>
                  <a:lnTo>
                    <a:pt x="153" y="122"/>
                  </a:lnTo>
                  <a:lnTo>
                    <a:pt x="159" y="106"/>
                  </a:lnTo>
                  <a:lnTo>
                    <a:pt x="172" y="96"/>
                  </a:lnTo>
                  <a:lnTo>
                    <a:pt x="183" y="102"/>
                  </a:lnTo>
                  <a:lnTo>
                    <a:pt x="200" y="114"/>
                  </a:lnTo>
                  <a:lnTo>
                    <a:pt x="219" y="129"/>
                  </a:lnTo>
                  <a:lnTo>
                    <a:pt x="240" y="145"/>
                  </a:lnTo>
                  <a:lnTo>
                    <a:pt x="261" y="162"/>
                  </a:lnTo>
                  <a:lnTo>
                    <a:pt x="279" y="179"/>
                  </a:lnTo>
                  <a:lnTo>
                    <a:pt x="295" y="192"/>
                  </a:lnTo>
                  <a:lnTo>
                    <a:pt x="304" y="203"/>
                  </a:lnTo>
                  <a:lnTo>
                    <a:pt x="312" y="209"/>
                  </a:lnTo>
                  <a:lnTo>
                    <a:pt x="315" y="210"/>
                  </a:lnTo>
                  <a:lnTo>
                    <a:pt x="317" y="207"/>
                  </a:lnTo>
                  <a:lnTo>
                    <a:pt x="313" y="198"/>
                  </a:lnTo>
                  <a:lnTo>
                    <a:pt x="308" y="191"/>
                  </a:lnTo>
                  <a:lnTo>
                    <a:pt x="295" y="178"/>
                  </a:lnTo>
                  <a:lnTo>
                    <a:pt x="278" y="161"/>
                  </a:lnTo>
                  <a:lnTo>
                    <a:pt x="259" y="144"/>
                  </a:lnTo>
                  <a:lnTo>
                    <a:pt x="240" y="126"/>
                  </a:lnTo>
                  <a:lnTo>
                    <a:pt x="221" y="110"/>
                  </a:lnTo>
                  <a:lnTo>
                    <a:pt x="204" y="99"/>
                  </a:lnTo>
                  <a:lnTo>
                    <a:pt x="193" y="93"/>
                  </a:lnTo>
                  <a:lnTo>
                    <a:pt x="200" y="88"/>
                  </a:lnTo>
                  <a:lnTo>
                    <a:pt x="210" y="85"/>
                  </a:lnTo>
                  <a:lnTo>
                    <a:pt x="219" y="83"/>
                  </a:lnTo>
                  <a:lnTo>
                    <a:pt x="229" y="81"/>
                  </a:lnTo>
                  <a:lnTo>
                    <a:pt x="238" y="80"/>
                  </a:lnTo>
                  <a:lnTo>
                    <a:pt x="247" y="80"/>
                  </a:lnTo>
                  <a:lnTo>
                    <a:pt x="255" y="82"/>
                  </a:lnTo>
                  <a:lnTo>
                    <a:pt x="264" y="84"/>
                  </a:lnTo>
                  <a:lnTo>
                    <a:pt x="279" y="88"/>
                  </a:lnTo>
                  <a:lnTo>
                    <a:pt x="287" y="91"/>
                  </a:lnTo>
                  <a:lnTo>
                    <a:pt x="289" y="88"/>
                  </a:lnTo>
                  <a:lnTo>
                    <a:pt x="283" y="83"/>
                  </a:lnTo>
                  <a:lnTo>
                    <a:pt x="274" y="79"/>
                  </a:lnTo>
                  <a:lnTo>
                    <a:pt x="262" y="75"/>
                  </a:lnTo>
                  <a:lnTo>
                    <a:pt x="247" y="73"/>
                  </a:lnTo>
                  <a:lnTo>
                    <a:pt x="232" y="71"/>
                  </a:lnTo>
                  <a:lnTo>
                    <a:pt x="215" y="71"/>
                  </a:lnTo>
                  <a:lnTo>
                    <a:pt x="200" y="72"/>
                  </a:lnTo>
                  <a:lnTo>
                    <a:pt x="187" y="75"/>
                  </a:lnTo>
                  <a:lnTo>
                    <a:pt x="176" y="79"/>
                  </a:lnTo>
                  <a:lnTo>
                    <a:pt x="166" y="74"/>
                  </a:lnTo>
                  <a:lnTo>
                    <a:pt x="157" y="70"/>
                  </a:lnTo>
                  <a:lnTo>
                    <a:pt x="147" y="64"/>
                  </a:lnTo>
                  <a:lnTo>
                    <a:pt x="138" y="60"/>
                  </a:lnTo>
                  <a:lnTo>
                    <a:pt x="129" y="55"/>
                  </a:lnTo>
                  <a:lnTo>
                    <a:pt x="121" y="50"/>
                  </a:lnTo>
                  <a:lnTo>
                    <a:pt x="115" y="47"/>
                  </a:lnTo>
                  <a:lnTo>
                    <a:pt x="112" y="45"/>
                  </a:lnTo>
                  <a:lnTo>
                    <a:pt x="117" y="43"/>
                  </a:lnTo>
                  <a:lnTo>
                    <a:pt x="123" y="42"/>
                  </a:lnTo>
                  <a:lnTo>
                    <a:pt x="132" y="39"/>
                  </a:lnTo>
                  <a:lnTo>
                    <a:pt x="140" y="39"/>
                  </a:lnTo>
                  <a:lnTo>
                    <a:pt x="149" y="38"/>
                  </a:lnTo>
                  <a:lnTo>
                    <a:pt x="159" y="38"/>
                  </a:lnTo>
                  <a:lnTo>
                    <a:pt x="168" y="39"/>
                  </a:lnTo>
                  <a:lnTo>
                    <a:pt x="178" y="41"/>
                  </a:lnTo>
                  <a:lnTo>
                    <a:pt x="187" y="41"/>
                  </a:lnTo>
                  <a:lnTo>
                    <a:pt x="189" y="39"/>
                  </a:lnTo>
                  <a:lnTo>
                    <a:pt x="183" y="37"/>
                  </a:lnTo>
                  <a:lnTo>
                    <a:pt x="174" y="35"/>
                  </a:lnTo>
                  <a:lnTo>
                    <a:pt x="166" y="35"/>
                  </a:lnTo>
                  <a:lnTo>
                    <a:pt x="157" y="34"/>
                  </a:lnTo>
                  <a:lnTo>
                    <a:pt x="144" y="33"/>
                  </a:lnTo>
                  <a:lnTo>
                    <a:pt x="132" y="32"/>
                  </a:lnTo>
                  <a:lnTo>
                    <a:pt x="119" y="32"/>
                  </a:lnTo>
                  <a:lnTo>
                    <a:pt x="108" y="31"/>
                  </a:lnTo>
                  <a:lnTo>
                    <a:pt x="97" y="32"/>
                  </a:lnTo>
                  <a:lnTo>
                    <a:pt x="89" y="32"/>
                  </a:lnTo>
                  <a:lnTo>
                    <a:pt x="78" y="31"/>
                  </a:lnTo>
                  <a:lnTo>
                    <a:pt x="66" y="26"/>
                  </a:lnTo>
                  <a:lnTo>
                    <a:pt x="55" y="21"/>
                  </a:lnTo>
                  <a:lnTo>
                    <a:pt x="42" y="14"/>
                  </a:lnTo>
                  <a:lnTo>
                    <a:pt x="31" y="8"/>
                  </a:lnTo>
                  <a:lnTo>
                    <a:pt x="19" y="4"/>
                  </a:lnTo>
                  <a:lnTo>
                    <a:pt x="1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0" name="Freeform 626"/>
            <p:cNvSpPr>
              <a:spLocks/>
            </p:cNvSpPr>
            <p:nvPr/>
          </p:nvSpPr>
          <p:spPr bwMode="auto">
            <a:xfrm>
              <a:off x="4462" y="4120"/>
              <a:ext cx="192" cy="62"/>
            </a:xfrm>
            <a:custGeom>
              <a:avLst/>
              <a:gdLst>
                <a:gd name="T0" fmla="*/ 21 w 383"/>
                <a:gd name="T1" fmla="*/ 1 h 124"/>
                <a:gd name="T2" fmla="*/ 19 w 383"/>
                <a:gd name="T3" fmla="*/ 1 h 124"/>
                <a:gd name="T4" fmla="*/ 17 w 383"/>
                <a:gd name="T5" fmla="*/ 2 h 124"/>
                <a:gd name="T6" fmla="*/ 15 w 383"/>
                <a:gd name="T7" fmla="*/ 2 h 124"/>
                <a:gd name="T8" fmla="*/ 14 w 383"/>
                <a:gd name="T9" fmla="*/ 2 h 124"/>
                <a:gd name="T10" fmla="*/ 13 w 383"/>
                <a:gd name="T11" fmla="*/ 2 h 124"/>
                <a:gd name="T12" fmla="*/ 11 w 383"/>
                <a:gd name="T13" fmla="*/ 2 h 124"/>
                <a:gd name="T14" fmla="*/ 9 w 383"/>
                <a:gd name="T15" fmla="*/ 2 h 124"/>
                <a:gd name="T16" fmla="*/ 8 w 383"/>
                <a:gd name="T17" fmla="*/ 2 h 124"/>
                <a:gd name="T18" fmla="*/ 9 w 383"/>
                <a:gd name="T19" fmla="*/ 2 h 124"/>
                <a:gd name="T20" fmla="*/ 10 w 383"/>
                <a:gd name="T21" fmla="*/ 2 h 124"/>
                <a:gd name="T22" fmla="*/ 11 w 383"/>
                <a:gd name="T23" fmla="*/ 2 h 124"/>
                <a:gd name="T24" fmla="*/ 12 w 383"/>
                <a:gd name="T25" fmla="*/ 3 h 124"/>
                <a:gd name="T26" fmla="*/ 13 w 383"/>
                <a:gd name="T27" fmla="*/ 3 h 124"/>
                <a:gd name="T28" fmla="*/ 13 w 383"/>
                <a:gd name="T29" fmla="*/ 3 h 124"/>
                <a:gd name="T30" fmla="*/ 12 w 383"/>
                <a:gd name="T31" fmla="*/ 4 h 124"/>
                <a:gd name="T32" fmla="*/ 10 w 383"/>
                <a:gd name="T33" fmla="*/ 4 h 124"/>
                <a:gd name="T34" fmla="*/ 8 w 383"/>
                <a:gd name="T35" fmla="*/ 4 h 124"/>
                <a:gd name="T36" fmla="*/ 6 w 383"/>
                <a:gd name="T37" fmla="*/ 4 h 124"/>
                <a:gd name="T38" fmla="*/ 4 w 383"/>
                <a:gd name="T39" fmla="*/ 4 h 124"/>
                <a:gd name="T40" fmla="*/ 4 w 383"/>
                <a:gd name="T41" fmla="*/ 4 h 124"/>
                <a:gd name="T42" fmla="*/ 6 w 383"/>
                <a:gd name="T43" fmla="*/ 4 h 124"/>
                <a:gd name="T44" fmla="*/ 7 w 383"/>
                <a:gd name="T45" fmla="*/ 5 h 124"/>
                <a:gd name="T46" fmla="*/ 9 w 383"/>
                <a:gd name="T47" fmla="*/ 5 h 124"/>
                <a:gd name="T48" fmla="*/ 9 w 383"/>
                <a:gd name="T49" fmla="*/ 5 h 124"/>
                <a:gd name="T50" fmla="*/ 7 w 383"/>
                <a:gd name="T51" fmla="*/ 6 h 124"/>
                <a:gd name="T52" fmla="*/ 4 w 383"/>
                <a:gd name="T53" fmla="*/ 6 h 124"/>
                <a:gd name="T54" fmla="*/ 2 w 383"/>
                <a:gd name="T55" fmla="*/ 7 h 124"/>
                <a:gd name="T56" fmla="*/ 1 w 383"/>
                <a:gd name="T57" fmla="*/ 7 h 124"/>
                <a:gd name="T58" fmla="*/ 1 w 383"/>
                <a:gd name="T59" fmla="*/ 7 h 124"/>
                <a:gd name="T60" fmla="*/ 2 w 383"/>
                <a:gd name="T61" fmla="*/ 7 h 124"/>
                <a:gd name="T62" fmla="*/ 4 w 383"/>
                <a:gd name="T63" fmla="*/ 7 h 124"/>
                <a:gd name="T64" fmla="*/ 7 w 383"/>
                <a:gd name="T65" fmla="*/ 7 h 124"/>
                <a:gd name="T66" fmla="*/ 9 w 383"/>
                <a:gd name="T67" fmla="*/ 6 h 124"/>
                <a:gd name="T68" fmla="*/ 11 w 383"/>
                <a:gd name="T69" fmla="*/ 6 h 124"/>
                <a:gd name="T70" fmla="*/ 11 w 383"/>
                <a:gd name="T71" fmla="*/ 7 h 124"/>
                <a:gd name="T72" fmla="*/ 10 w 383"/>
                <a:gd name="T73" fmla="*/ 8 h 124"/>
                <a:gd name="T74" fmla="*/ 10 w 383"/>
                <a:gd name="T75" fmla="*/ 8 h 124"/>
                <a:gd name="T76" fmla="*/ 12 w 383"/>
                <a:gd name="T77" fmla="*/ 8 h 124"/>
                <a:gd name="T78" fmla="*/ 12 w 383"/>
                <a:gd name="T79" fmla="*/ 6 h 124"/>
                <a:gd name="T80" fmla="*/ 12 w 383"/>
                <a:gd name="T81" fmla="*/ 5 h 124"/>
                <a:gd name="T82" fmla="*/ 14 w 383"/>
                <a:gd name="T83" fmla="*/ 4 h 124"/>
                <a:gd name="T84" fmla="*/ 15 w 383"/>
                <a:gd name="T85" fmla="*/ 4 h 124"/>
                <a:gd name="T86" fmla="*/ 16 w 383"/>
                <a:gd name="T87" fmla="*/ 3 h 124"/>
                <a:gd name="T88" fmla="*/ 17 w 383"/>
                <a:gd name="T89" fmla="*/ 4 h 124"/>
                <a:gd name="T90" fmla="*/ 17 w 383"/>
                <a:gd name="T91" fmla="*/ 5 h 124"/>
                <a:gd name="T92" fmla="*/ 17 w 383"/>
                <a:gd name="T93" fmla="*/ 6 h 124"/>
                <a:gd name="T94" fmla="*/ 17 w 383"/>
                <a:gd name="T95" fmla="*/ 6 h 124"/>
                <a:gd name="T96" fmla="*/ 18 w 383"/>
                <a:gd name="T97" fmla="*/ 6 h 124"/>
                <a:gd name="T98" fmla="*/ 18 w 383"/>
                <a:gd name="T99" fmla="*/ 4 h 124"/>
                <a:gd name="T100" fmla="*/ 18 w 383"/>
                <a:gd name="T101" fmla="*/ 3 h 124"/>
                <a:gd name="T102" fmla="*/ 20 w 383"/>
                <a:gd name="T103" fmla="*/ 2 h 124"/>
                <a:gd name="T104" fmla="*/ 22 w 383"/>
                <a:gd name="T105" fmla="*/ 1 h 124"/>
                <a:gd name="T106" fmla="*/ 24 w 383"/>
                <a:gd name="T107" fmla="*/ 1 h 124"/>
                <a:gd name="T108" fmla="*/ 24 w 383"/>
                <a:gd name="T109" fmla="*/ 0 h 124"/>
                <a:gd name="T110" fmla="*/ 22 w 383"/>
                <a:gd name="T111" fmla="*/ 1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3" h="124">
                  <a:moveTo>
                    <a:pt x="341" y="4"/>
                  </a:moveTo>
                  <a:lnTo>
                    <a:pt x="330" y="6"/>
                  </a:lnTo>
                  <a:lnTo>
                    <a:pt x="315" y="9"/>
                  </a:lnTo>
                  <a:lnTo>
                    <a:pt x="296" y="13"/>
                  </a:lnTo>
                  <a:lnTo>
                    <a:pt x="277" y="18"/>
                  </a:lnTo>
                  <a:lnTo>
                    <a:pt x="260" y="22"/>
                  </a:lnTo>
                  <a:lnTo>
                    <a:pt x="243" y="26"/>
                  </a:lnTo>
                  <a:lnTo>
                    <a:pt x="232" y="31"/>
                  </a:lnTo>
                  <a:lnTo>
                    <a:pt x="226" y="33"/>
                  </a:lnTo>
                  <a:lnTo>
                    <a:pt x="219" y="29"/>
                  </a:lnTo>
                  <a:lnTo>
                    <a:pt x="207" y="26"/>
                  </a:lnTo>
                  <a:lnTo>
                    <a:pt x="196" y="23"/>
                  </a:lnTo>
                  <a:lnTo>
                    <a:pt x="183" y="21"/>
                  </a:lnTo>
                  <a:lnTo>
                    <a:pt x="170" y="21"/>
                  </a:lnTo>
                  <a:lnTo>
                    <a:pt x="155" y="20"/>
                  </a:lnTo>
                  <a:lnTo>
                    <a:pt x="143" y="21"/>
                  </a:lnTo>
                  <a:lnTo>
                    <a:pt x="132" y="23"/>
                  </a:lnTo>
                  <a:lnTo>
                    <a:pt x="124" y="25"/>
                  </a:lnTo>
                  <a:lnTo>
                    <a:pt x="126" y="26"/>
                  </a:lnTo>
                  <a:lnTo>
                    <a:pt x="132" y="28"/>
                  </a:lnTo>
                  <a:lnTo>
                    <a:pt x="141" y="28"/>
                  </a:lnTo>
                  <a:lnTo>
                    <a:pt x="149" y="28"/>
                  </a:lnTo>
                  <a:lnTo>
                    <a:pt x="156" y="29"/>
                  </a:lnTo>
                  <a:lnTo>
                    <a:pt x="168" y="31"/>
                  </a:lnTo>
                  <a:lnTo>
                    <a:pt x="177" y="33"/>
                  </a:lnTo>
                  <a:lnTo>
                    <a:pt x="189" y="36"/>
                  </a:lnTo>
                  <a:lnTo>
                    <a:pt x="196" y="38"/>
                  </a:lnTo>
                  <a:lnTo>
                    <a:pt x="204" y="42"/>
                  </a:lnTo>
                  <a:lnTo>
                    <a:pt x="207" y="44"/>
                  </a:lnTo>
                  <a:lnTo>
                    <a:pt x="200" y="48"/>
                  </a:lnTo>
                  <a:lnTo>
                    <a:pt x="190" y="55"/>
                  </a:lnTo>
                  <a:lnTo>
                    <a:pt x="179" y="60"/>
                  </a:lnTo>
                  <a:lnTo>
                    <a:pt x="170" y="63"/>
                  </a:lnTo>
                  <a:lnTo>
                    <a:pt x="156" y="61"/>
                  </a:lnTo>
                  <a:lnTo>
                    <a:pt x="141" y="60"/>
                  </a:lnTo>
                  <a:lnTo>
                    <a:pt x="124" y="58"/>
                  </a:lnTo>
                  <a:lnTo>
                    <a:pt x="106" y="57"/>
                  </a:lnTo>
                  <a:lnTo>
                    <a:pt x="89" y="57"/>
                  </a:lnTo>
                  <a:lnTo>
                    <a:pt x="73" y="57"/>
                  </a:lnTo>
                  <a:lnTo>
                    <a:pt x="60" y="57"/>
                  </a:lnTo>
                  <a:lnTo>
                    <a:pt x="51" y="59"/>
                  </a:lnTo>
                  <a:lnTo>
                    <a:pt x="60" y="59"/>
                  </a:lnTo>
                  <a:lnTo>
                    <a:pt x="72" y="60"/>
                  </a:lnTo>
                  <a:lnTo>
                    <a:pt x="83" y="61"/>
                  </a:lnTo>
                  <a:lnTo>
                    <a:pt x="98" y="62"/>
                  </a:lnTo>
                  <a:lnTo>
                    <a:pt x="111" y="65"/>
                  </a:lnTo>
                  <a:lnTo>
                    <a:pt x="123" y="66"/>
                  </a:lnTo>
                  <a:lnTo>
                    <a:pt x="134" y="69"/>
                  </a:lnTo>
                  <a:lnTo>
                    <a:pt x="143" y="71"/>
                  </a:lnTo>
                  <a:lnTo>
                    <a:pt x="130" y="79"/>
                  </a:lnTo>
                  <a:lnTo>
                    <a:pt x="115" y="85"/>
                  </a:lnTo>
                  <a:lnTo>
                    <a:pt x="98" y="90"/>
                  </a:lnTo>
                  <a:lnTo>
                    <a:pt x="79" y="94"/>
                  </a:lnTo>
                  <a:lnTo>
                    <a:pt x="62" y="96"/>
                  </a:lnTo>
                  <a:lnTo>
                    <a:pt x="43" y="98"/>
                  </a:lnTo>
                  <a:lnTo>
                    <a:pt x="28" y="99"/>
                  </a:lnTo>
                  <a:lnTo>
                    <a:pt x="15" y="99"/>
                  </a:lnTo>
                  <a:lnTo>
                    <a:pt x="4" y="99"/>
                  </a:lnTo>
                  <a:lnTo>
                    <a:pt x="0" y="102"/>
                  </a:lnTo>
                  <a:lnTo>
                    <a:pt x="2" y="103"/>
                  </a:lnTo>
                  <a:lnTo>
                    <a:pt x="13" y="105"/>
                  </a:lnTo>
                  <a:lnTo>
                    <a:pt x="24" y="105"/>
                  </a:lnTo>
                  <a:lnTo>
                    <a:pt x="40" y="105"/>
                  </a:lnTo>
                  <a:lnTo>
                    <a:pt x="58" y="104"/>
                  </a:lnTo>
                  <a:lnTo>
                    <a:pt x="79" y="102"/>
                  </a:lnTo>
                  <a:lnTo>
                    <a:pt x="102" y="99"/>
                  </a:lnTo>
                  <a:lnTo>
                    <a:pt x="123" y="95"/>
                  </a:lnTo>
                  <a:lnTo>
                    <a:pt x="141" y="88"/>
                  </a:lnTo>
                  <a:lnTo>
                    <a:pt x="158" y="82"/>
                  </a:lnTo>
                  <a:lnTo>
                    <a:pt x="168" y="91"/>
                  </a:lnTo>
                  <a:lnTo>
                    <a:pt x="170" y="100"/>
                  </a:lnTo>
                  <a:lnTo>
                    <a:pt x="168" y="111"/>
                  </a:lnTo>
                  <a:lnTo>
                    <a:pt x="156" y="120"/>
                  </a:lnTo>
                  <a:lnTo>
                    <a:pt x="151" y="123"/>
                  </a:lnTo>
                  <a:lnTo>
                    <a:pt x="153" y="124"/>
                  </a:lnTo>
                  <a:lnTo>
                    <a:pt x="158" y="124"/>
                  </a:lnTo>
                  <a:lnTo>
                    <a:pt x="168" y="122"/>
                  </a:lnTo>
                  <a:lnTo>
                    <a:pt x="177" y="116"/>
                  </a:lnTo>
                  <a:lnTo>
                    <a:pt x="185" y="105"/>
                  </a:lnTo>
                  <a:lnTo>
                    <a:pt x="187" y="92"/>
                  </a:lnTo>
                  <a:lnTo>
                    <a:pt x="183" y="79"/>
                  </a:lnTo>
                  <a:lnTo>
                    <a:pt x="190" y="74"/>
                  </a:lnTo>
                  <a:lnTo>
                    <a:pt x="200" y="69"/>
                  </a:lnTo>
                  <a:lnTo>
                    <a:pt x="209" y="63"/>
                  </a:lnTo>
                  <a:lnTo>
                    <a:pt x="219" y="58"/>
                  </a:lnTo>
                  <a:lnTo>
                    <a:pt x="228" y="54"/>
                  </a:lnTo>
                  <a:lnTo>
                    <a:pt x="238" y="49"/>
                  </a:lnTo>
                  <a:lnTo>
                    <a:pt x="247" y="46"/>
                  </a:lnTo>
                  <a:lnTo>
                    <a:pt x="256" y="44"/>
                  </a:lnTo>
                  <a:lnTo>
                    <a:pt x="266" y="53"/>
                  </a:lnTo>
                  <a:lnTo>
                    <a:pt x="271" y="65"/>
                  </a:lnTo>
                  <a:lnTo>
                    <a:pt x="271" y="78"/>
                  </a:lnTo>
                  <a:lnTo>
                    <a:pt x="266" y="91"/>
                  </a:lnTo>
                  <a:lnTo>
                    <a:pt x="264" y="94"/>
                  </a:lnTo>
                  <a:lnTo>
                    <a:pt x="266" y="96"/>
                  </a:lnTo>
                  <a:lnTo>
                    <a:pt x="271" y="95"/>
                  </a:lnTo>
                  <a:lnTo>
                    <a:pt x="277" y="92"/>
                  </a:lnTo>
                  <a:lnTo>
                    <a:pt x="283" y="82"/>
                  </a:lnTo>
                  <a:lnTo>
                    <a:pt x="287" y="69"/>
                  </a:lnTo>
                  <a:lnTo>
                    <a:pt x="287" y="53"/>
                  </a:lnTo>
                  <a:lnTo>
                    <a:pt x="277" y="37"/>
                  </a:lnTo>
                  <a:lnTo>
                    <a:pt x="285" y="33"/>
                  </a:lnTo>
                  <a:lnTo>
                    <a:pt x="296" y="28"/>
                  </a:lnTo>
                  <a:lnTo>
                    <a:pt x="311" y="22"/>
                  </a:lnTo>
                  <a:lnTo>
                    <a:pt x="328" y="17"/>
                  </a:lnTo>
                  <a:lnTo>
                    <a:pt x="343" y="11"/>
                  </a:lnTo>
                  <a:lnTo>
                    <a:pt x="360" y="7"/>
                  </a:lnTo>
                  <a:lnTo>
                    <a:pt x="373" y="3"/>
                  </a:lnTo>
                  <a:lnTo>
                    <a:pt x="383" y="0"/>
                  </a:lnTo>
                  <a:lnTo>
                    <a:pt x="375" y="0"/>
                  </a:lnTo>
                  <a:lnTo>
                    <a:pt x="362" y="1"/>
                  </a:lnTo>
                  <a:lnTo>
                    <a:pt x="349" y="3"/>
                  </a:lnTo>
                  <a:lnTo>
                    <a:pt x="341" y="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1" name="Freeform 627"/>
            <p:cNvSpPr>
              <a:spLocks/>
            </p:cNvSpPr>
            <p:nvPr/>
          </p:nvSpPr>
          <p:spPr bwMode="auto">
            <a:xfrm>
              <a:off x="4728" y="4085"/>
              <a:ext cx="18" cy="11"/>
            </a:xfrm>
            <a:custGeom>
              <a:avLst/>
              <a:gdLst>
                <a:gd name="T0" fmla="*/ 1 w 36"/>
                <a:gd name="T1" fmla="*/ 1 h 22"/>
                <a:gd name="T2" fmla="*/ 1 w 36"/>
                <a:gd name="T3" fmla="*/ 0 h 22"/>
                <a:gd name="T4" fmla="*/ 2 w 36"/>
                <a:gd name="T5" fmla="*/ 0 h 22"/>
                <a:gd name="T6" fmla="*/ 2 w 36"/>
                <a:gd name="T7" fmla="*/ 1 h 22"/>
                <a:gd name="T8" fmla="*/ 3 w 36"/>
                <a:gd name="T9" fmla="*/ 1 h 22"/>
                <a:gd name="T10" fmla="*/ 3 w 36"/>
                <a:gd name="T11" fmla="*/ 1 h 22"/>
                <a:gd name="T12" fmla="*/ 3 w 36"/>
                <a:gd name="T13" fmla="*/ 1 h 22"/>
                <a:gd name="T14" fmla="*/ 3 w 36"/>
                <a:gd name="T15" fmla="*/ 2 h 22"/>
                <a:gd name="T16" fmla="*/ 2 w 36"/>
                <a:gd name="T17" fmla="*/ 2 h 22"/>
                <a:gd name="T18" fmla="*/ 2 w 36"/>
                <a:gd name="T19" fmla="*/ 2 h 22"/>
                <a:gd name="T20" fmla="*/ 2 w 36"/>
                <a:gd name="T21" fmla="*/ 2 h 22"/>
                <a:gd name="T22" fmla="*/ 1 w 36"/>
                <a:gd name="T23" fmla="*/ 2 h 22"/>
                <a:gd name="T24" fmla="*/ 1 w 36"/>
                <a:gd name="T25" fmla="*/ 2 h 22"/>
                <a:gd name="T26" fmla="*/ 1 w 36"/>
                <a:gd name="T27" fmla="*/ 1 h 22"/>
                <a:gd name="T28" fmla="*/ 0 w 36"/>
                <a:gd name="T29" fmla="*/ 1 h 22"/>
                <a:gd name="T30" fmla="*/ 1 w 36"/>
                <a:gd name="T31" fmla="*/ 1 h 22"/>
                <a:gd name="T32" fmla="*/ 1 w 3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22">
                  <a:moveTo>
                    <a:pt x="5" y="1"/>
                  </a:moveTo>
                  <a:lnTo>
                    <a:pt x="15" y="0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4" y="5"/>
                  </a:lnTo>
                  <a:lnTo>
                    <a:pt x="36" y="10"/>
                  </a:lnTo>
                  <a:lnTo>
                    <a:pt x="36" y="14"/>
                  </a:lnTo>
                  <a:lnTo>
                    <a:pt x="34" y="17"/>
                  </a:lnTo>
                  <a:lnTo>
                    <a:pt x="30" y="19"/>
                  </a:lnTo>
                  <a:lnTo>
                    <a:pt x="26" y="20"/>
                  </a:lnTo>
                  <a:lnTo>
                    <a:pt x="19" y="22"/>
                  </a:lnTo>
                  <a:lnTo>
                    <a:pt x="11" y="20"/>
                  </a:lnTo>
                  <a:lnTo>
                    <a:pt x="5" y="18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2" name="Freeform 628"/>
            <p:cNvSpPr>
              <a:spLocks/>
            </p:cNvSpPr>
            <p:nvPr/>
          </p:nvSpPr>
          <p:spPr bwMode="auto">
            <a:xfrm>
              <a:off x="4725" y="4111"/>
              <a:ext cx="15" cy="7"/>
            </a:xfrm>
            <a:custGeom>
              <a:avLst/>
              <a:gdLst>
                <a:gd name="T0" fmla="*/ 1 w 30"/>
                <a:gd name="T1" fmla="*/ 1 h 14"/>
                <a:gd name="T2" fmla="*/ 1 w 30"/>
                <a:gd name="T3" fmla="*/ 0 h 14"/>
                <a:gd name="T4" fmla="*/ 2 w 30"/>
                <a:gd name="T5" fmla="*/ 0 h 14"/>
                <a:gd name="T6" fmla="*/ 2 w 30"/>
                <a:gd name="T7" fmla="*/ 0 h 14"/>
                <a:gd name="T8" fmla="*/ 2 w 30"/>
                <a:gd name="T9" fmla="*/ 1 h 14"/>
                <a:gd name="T10" fmla="*/ 2 w 30"/>
                <a:gd name="T11" fmla="*/ 1 h 14"/>
                <a:gd name="T12" fmla="*/ 2 w 30"/>
                <a:gd name="T13" fmla="*/ 1 h 14"/>
                <a:gd name="T14" fmla="*/ 2 w 30"/>
                <a:gd name="T15" fmla="*/ 1 h 14"/>
                <a:gd name="T16" fmla="*/ 2 w 30"/>
                <a:gd name="T17" fmla="*/ 1 h 14"/>
                <a:gd name="T18" fmla="*/ 2 w 30"/>
                <a:gd name="T19" fmla="*/ 1 h 14"/>
                <a:gd name="T20" fmla="*/ 1 w 30"/>
                <a:gd name="T21" fmla="*/ 1 h 14"/>
                <a:gd name="T22" fmla="*/ 1 w 30"/>
                <a:gd name="T23" fmla="*/ 1 h 14"/>
                <a:gd name="T24" fmla="*/ 1 w 30"/>
                <a:gd name="T25" fmla="*/ 1 h 14"/>
                <a:gd name="T26" fmla="*/ 1 w 30"/>
                <a:gd name="T27" fmla="*/ 1 h 14"/>
                <a:gd name="T28" fmla="*/ 0 w 30"/>
                <a:gd name="T29" fmla="*/ 1 h 14"/>
                <a:gd name="T30" fmla="*/ 0 w 30"/>
                <a:gd name="T31" fmla="*/ 1 h 14"/>
                <a:gd name="T32" fmla="*/ 1 w 30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14">
                  <a:moveTo>
                    <a:pt x="4" y="1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28" y="9"/>
                  </a:lnTo>
                  <a:lnTo>
                    <a:pt x="27" y="12"/>
                  </a:lnTo>
                  <a:lnTo>
                    <a:pt x="21" y="14"/>
                  </a:lnTo>
                  <a:lnTo>
                    <a:pt x="13" y="13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3" name="Freeform 629"/>
            <p:cNvSpPr>
              <a:spLocks/>
            </p:cNvSpPr>
            <p:nvPr/>
          </p:nvSpPr>
          <p:spPr bwMode="auto">
            <a:xfrm>
              <a:off x="4758" y="4128"/>
              <a:ext cx="19" cy="11"/>
            </a:xfrm>
            <a:custGeom>
              <a:avLst/>
              <a:gdLst>
                <a:gd name="T0" fmla="*/ 0 w 40"/>
                <a:gd name="T1" fmla="*/ 1 h 21"/>
                <a:gd name="T2" fmla="*/ 0 w 40"/>
                <a:gd name="T3" fmla="*/ 1 h 21"/>
                <a:gd name="T4" fmla="*/ 1 w 40"/>
                <a:gd name="T5" fmla="*/ 0 h 21"/>
                <a:gd name="T6" fmla="*/ 1 w 40"/>
                <a:gd name="T7" fmla="*/ 0 h 21"/>
                <a:gd name="T8" fmla="*/ 1 w 40"/>
                <a:gd name="T9" fmla="*/ 1 h 21"/>
                <a:gd name="T10" fmla="*/ 2 w 40"/>
                <a:gd name="T11" fmla="*/ 1 h 21"/>
                <a:gd name="T12" fmla="*/ 2 w 40"/>
                <a:gd name="T13" fmla="*/ 1 h 21"/>
                <a:gd name="T14" fmla="*/ 2 w 40"/>
                <a:gd name="T15" fmla="*/ 1 h 21"/>
                <a:gd name="T16" fmla="*/ 2 w 40"/>
                <a:gd name="T17" fmla="*/ 2 h 21"/>
                <a:gd name="T18" fmla="*/ 1 w 40"/>
                <a:gd name="T19" fmla="*/ 2 h 21"/>
                <a:gd name="T20" fmla="*/ 1 w 40"/>
                <a:gd name="T21" fmla="*/ 2 h 21"/>
                <a:gd name="T22" fmla="*/ 0 w 40"/>
                <a:gd name="T23" fmla="*/ 2 h 21"/>
                <a:gd name="T24" fmla="*/ 0 w 40"/>
                <a:gd name="T25" fmla="*/ 2 h 21"/>
                <a:gd name="T26" fmla="*/ 0 w 40"/>
                <a:gd name="T27" fmla="*/ 1 h 21"/>
                <a:gd name="T28" fmla="*/ 0 w 40"/>
                <a:gd name="T29" fmla="*/ 1 h 21"/>
                <a:gd name="T30" fmla="*/ 0 w 40"/>
                <a:gd name="T31" fmla="*/ 1 h 21"/>
                <a:gd name="T32" fmla="*/ 0 w 4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21">
                  <a:moveTo>
                    <a:pt x="4" y="5"/>
                  </a:moveTo>
                  <a:lnTo>
                    <a:pt x="11" y="2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3"/>
                  </a:lnTo>
                  <a:lnTo>
                    <a:pt x="38" y="6"/>
                  </a:lnTo>
                  <a:lnTo>
                    <a:pt x="40" y="9"/>
                  </a:lnTo>
                  <a:lnTo>
                    <a:pt x="40" y="14"/>
                  </a:lnTo>
                  <a:lnTo>
                    <a:pt x="36" y="17"/>
                  </a:lnTo>
                  <a:lnTo>
                    <a:pt x="30" y="20"/>
                  </a:lnTo>
                  <a:lnTo>
                    <a:pt x="21" y="21"/>
                  </a:lnTo>
                  <a:lnTo>
                    <a:pt x="11" y="21"/>
                  </a:lnTo>
                  <a:lnTo>
                    <a:pt x="6" y="19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4" name="Freeform 630"/>
            <p:cNvSpPr>
              <a:spLocks/>
            </p:cNvSpPr>
            <p:nvPr/>
          </p:nvSpPr>
          <p:spPr bwMode="auto">
            <a:xfrm>
              <a:off x="4684" y="4124"/>
              <a:ext cx="22" cy="12"/>
            </a:xfrm>
            <a:custGeom>
              <a:avLst/>
              <a:gdLst>
                <a:gd name="T0" fmla="*/ 2 w 43"/>
                <a:gd name="T1" fmla="*/ 0 h 24"/>
                <a:gd name="T2" fmla="*/ 2 w 43"/>
                <a:gd name="T3" fmla="*/ 1 h 24"/>
                <a:gd name="T4" fmla="*/ 3 w 43"/>
                <a:gd name="T5" fmla="*/ 1 h 24"/>
                <a:gd name="T6" fmla="*/ 3 w 43"/>
                <a:gd name="T7" fmla="*/ 1 h 24"/>
                <a:gd name="T8" fmla="*/ 3 w 43"/>
                <a:gd name="T9" fmla="*/ 1 h 24"/>
                <a:gd name="T10" fmla="*/ 3 w 43"/>
                <a:gd name="T11" fmla="*/ 1 h 24"/>
                <a:gd name="T12" fmla="*/ 3 w 43"/>
                <a:gd name="T13" fmla="*/ 2 h 24"/>
                <a:gd name="T14" fmla="*/ 2 w 43"/>
                <a:gd name="T15" fmla="*/ 2 h 24"/>
                <a:gd name="T16" fmla="*/ 2 w 43"/>
                <a:gd name="T17" fmla="*/ 2 h 24"/>
                <a:gd name="T18" fmla="*/ 1 w 43"/>
                <a:gd name="T19" fmla="*/ 2 h 24"/>
                <a:gd name="T20" fmla="*/ 1 w 43"/>
                <a:gd name="T21" fmla="*/ 2 h 24"/>
                <a:gd name="T22" fmla="*/ 1 w 43"/>
                <a:gd name="T23" fmla="*/ 2 h 24"/>
                <a:gd name="T24" fmla="*/ 0 w 43"/>
                <a:gd name="T25" fmla="*/ 1 h 24"/>
                <a:gd name="T26" fmla="*/ 1 w 43"/>
                <a:gd name="T27" fmla="*/ 1 h 24"/>
                <a:gd name="T28" fmla="*/ 1 w 43"/>
                <a:gd name="T29" fmla="*/ 1 h 24"/>
                <a:gd name="T30" fmla="*/ 1 w 43"/>
                <a:gd name="T31" fmla="*/ 1 h 24"/>
                <a:gd name="T32" fmla="*/ 2 w 43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24">
                  <a:moveTo>
                    <a:pt x="23" y="0"/>
                  </a:moveTo>
                  <a:lnTo>
                    <a:pt x="32" y="1"/>
                  </a:lnTo>
                  <a:lnTo>
                    <a:pt x="40" y="2"/>
                  </a:lnTo>
                  <a:lnTo>
                    <a:pt x="42" y="5"/>
                  </a:lnTo>
                  <a:lnTo>
                    <a:pt x="43" y="11"/>
                  </a:lnTo>
                  <a:lnTo>
                    <a:pt x="42" y="16"/>
                  </a:lnTo>
                  <a:lnTo>
                    <a:pt x="38" y="21"/>
                  </a:lnTo>
                  <a:lnTo>
                    <a:pt x="32" y="23"/>
                  </a:lnTo>
                  <a:lnTo>
                    <a:pt x="25" y="24"/>
                  </a:lnTo>
                  <a:lnTo>
                    <a:pt x="15" y="23"/>
                  </a:lnTo>
                  <a:lnTo>
                    <a:pt x="8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4"/>
                  </a:lnTo>
                  <a:lnTo>
                    <a:pt x="13" y="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5" name="Freeform 631"/>
            <p:cNvSpPr>
              <a:spLocks/>
            </p:cNvSpPr>
            <p:nvPr/>
          </p:nvSpPr>
          <p:spPr bwMode="auto">
            <a:xfrm>
              <a:off x="4673" y="4097"/>
              <a:ext cx="21" cy="12"/>
            </a:xfrm>
            <a:custGeom>
              <a:avLst/>
              <a:gdLst>
                <a:gd name="T0" fmla="*/ 0 w 44"/>
                <a:gd name="T1" fmla="*/ 1 h 24"/>
                <a:gd name="T2" fmla="*/ 0 w 44"/>
                <a:gd name="T3" fmla="*/ 1 h 24"/>
                <a:gd name="T4" fmla="*/ 0 w 44"/>
                <a:gd name="T5" fmla="*/ 1 h 24"/>
                <a:gd name="T6" fmla="*/ 0 w 44"/>
                <a:gd name="T7" fmla="*/ 1 h 24"/>
                <a:gd name="T8" fmla="*/ 1 w 44"/>
                <a:gd name="T9" fmla="*/ 0 h 24"/>
                <a:gd name="T10" fmla="*/ 1 w 44"/>
                <a:gd name="T11" fmla="*/ 0 h 24"/>
                <a:gd name="T12" fmla="*/ 2 w 44"/>
                <a:gd name="T13" fmla="*/ 1 h 24"/>
                <a:gd name="T14" fmla="*/ 2 w 44"/>
                <a:gd name="T15" fmla="*/ 1 h 24"/>
                <a:gd name="T16" fmla="*/ 2 w 44"/>
                <a:gd name="T17" fmla="*/ 1 h 24"/>
                <a:gd name="T18" fmla="*/ 2 w 44"/>
                <a:gd name="T19" fmla="*/ 1 h 24"/>
                <a:gd name="T20" fmla="*/ 2 w 44"/>
                <a:gd name="T21" fmla="*/ 1 h 24"/>
                <a:gd name="T22" fmla="*/ 2 w 44"/>
                <a:gd name="T23" fmla="*/ 2 h 24"/>
                <a:gd name="T24" fmla="*/ 1 w 44"/>
                <a:gd name="T25" fmla="*/ 2 h 24"/>
                <a:gd name="T26" fmla="*/ 1 w 44"/>
                <a:gd name="T27" fmla="*/ 2 h 24"/>
                <a:gd name="T28" fmla="*/ 0 w 44"/>
                <a:gd name="T29" fmla="*/ 2 h 24"/>
                <a:gd name="T30" fmla="*/ 0 w 44"/>
                <a:gd name="T31" fmla="*/ 2 h 24"/>
                <a:gd name="T32" fmla="*/ 0 w 4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4">
                  <a:moveTo>
                    <a:pt x="0" y="13"/>
                  </a:moveTo>
                  <a:lnTo>
                    <a:pt x="0" y="7"/>
                  </a:lnTo>
                  <a:lnTo>
                    <a:pt x="6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4" y="7"/>
                  </a:lnTo>
                  <a:lnTo>
                    <a:pt x="44" y="12"/>
                  </a:lnTo>
                  <a:lnTo>
                    <a:pt x="42" y="16"/>
                  </a:lnTo>
                  <a:lnTo>
                    <a:pt x="36" y="20"/>
                  </a:lnTo>
                  <a:lnTo>
                    <a:pt x="31" y="24"/>
                  </a:lnTo>
                  <a:lnTo>
                    <a:pt x="23" y="24"/>
                  </a:lnTo>
                  <a:lnTo>
                    <a:pt x="14" y="21"/>
                  </a:lnTo>
                  <a:lnTo>
                    <a:pt x="4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6" name="Freeform 632"/>
            <p:cNvSpPr>
              <a:spLocks/>
            </p:cNvSpPr>
            <p:nvPr/>
          </p:nvSpPr>
          <p:spPr bwMode="auto">
            <a:xfrm>
              <a:off x="4639" y="4096"/>
              <a:ext cx="19" cy="11"/>
            </a:xfrm>
            <a:custGeom>
              <a:avLst/>
              <a:gdLst>
                <a:gd name="T0" fmla="*/ 0 w 37"/>
                <a:gd name="T1" fmla="*/ 1 h 20"/>
                <a:gd name="T2" fmla="*/ 1 w 37"/>
                <a:gd name="T3" fmla="*/ 1 h 20"/>
                <a:gd name="T4" fmla="*/ 1 w 37"/>
                <a:gd name="T5" fmla="*/ 1 h 20"/>
                <a:gd name="T6" fmla="*/ 1 w 37"/>
                <a:gd name="T7" fmla="*/ 1 h 20"/>
                <a:gd name="T8" fmla="*/ 2 w 37"/>
                <a:gd name="T9" fmla="*/ 0 h 20"/>
                <a:gd name="T10" fmla="*/ 2 w 37"/>
                <a:gd name="T11" fmla="*/ 0 h 20"/>
                <a:gd name="T12" fmla="*/ 2 w 37"/>
                <a:gd name="T13" fmla="*/ 1 h 20"/>
                <a:gd name="T14" fmla="*/ 3 w 37"/>
                <a:gd name="T15" fmla="*/ 1 h 20"/>
                <a:gd name="T16" fmla="*/ 3 w 37"/>
                <a:gd name="T17" fmla="*/ 1 h 20"/>
                <a:gd name="T18" fmla="*/ 3 w 37"/>
                <a:gd name="T19" fmla="*/ 1 h 20"/>
                <a:gd name="T20" fmla="*/ 3 w 37"/>
                <a:gd name="T21" fmla="*/ 2 h 20"/>
                <a:gd name="T22" fmla="*/ 2 w 37"/>
                <a:gd name="T23" fmla="*/ 2 h 20"/>
                <a:gd name="T24" fmla="*/ 2 w 37"/>
                <a:gd name="T25" fmla="*/ 2 h 20"/>
                <a:gd name="T26" fmla="*/ 1 w 37"/>
                <a:gd name="T27" fmla="*/ 2 h 20"/>
                <a:gd name="T28" fmla="*/ 1 w 37"/>
                <a:gd name="T29" fmla="*/ 2 h 20"/>
                <a:gd name="T30" fmla="*/ 1 w 37"/>
                <a:gd name="T31" fmla="*/ 2 h 20"/>
                <a:gd name="T32" fmla="*/ 0 w 37"/>
                <a:gd name="T33" fmla="*/ 1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20">
                  <a:moveTo>
                    <a:pt x="0" y="13"/>
                  </a:moveTo>
                  <a:lnTo>
                    <a:pt x="1" y="8"/>
                  </a:lnTo>
                  <a:lnTo>
                    <a:pt x="5" y="4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5" y="5"/>
                  </a:lnTo>
                  <a:lnTo>
                    <a:pt x="37" y="8"/>
                  </a:lnTo>
                  <a:lnTo>
                    <a:pt x="35" y="13"/>
                  </a:lnTo>
                  <a:lnTo>
                    <a:pt x="34" y="16"/>
                  </a:lnTo>
                  <a:lnTo>
                    <a:pt x="28" y="18"/>
                  </a:lnTo>
                  <a:lnTo>
                    <a:pt x="22" y="20"/>
                  </a:lnTo>
                  <a:lnTo>
                    <a:pt x="15" y="20"/>
                  </a:lnTo>
                  <a:lnTo>
                    <a:pt x="7" y="19"/>
                  </a:lnTo>
                  <a:lnTo>
                    <a:pt x="1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7" name="Freeform 633"/>
            <p:cNvSpPr>
              <a:spLocks/>
            </p:cNvSpPr>
            <p:nvPr/>
          </p:nvSpPr>
          <p:spPr bwMode="auto">
            <a:xfrm>
              <a:off x="4667" y="4078"/>
              <a:ext cx="20" cy="11"/>
            </a:xfrm>
            <a:custGeom>
              <a:avLst/>
              <a:gdLst>
                <a:gd name="T0" fmla="*/ 0 w 40"/>
                <a:gd name="T1" fmla="*/ 1 h 21"/>
                <a:gd name="T2" fmla="*/ 1 w 40"/>
                <a:gd name="T3" fmla="*/ 1 h 21"/>
                <a:gd name="T4" fmla="*/ 1 w 40"/>
                <a:gd name="T5" fmla="*/ 1 h 21"/>
                <a:gd name="T6" fmla="*/ 1 w 40"/>
                <a:gd name="T7" fmla="*/ 1 h 21"/>
                <a:gd name="T8" fmla="*/ 2 w 40"/>
                <a:gd name="T9" fmla="*/ 0 h 21"/>
                <a:gd name="T10" fmla="*/ 2 w 40"/>
                <a:gd name="T11" fmla="*/ 0 h 21"/>
                <a:gd name="T12" fmla="*/ 2 w 40"/>
                <a:gd name="T13" fmla="*/ 1 h 21"/>
                <a:gd name="T14" fmla="*/ 3 w 40"/>
                <a:gd name="T15" fmla="*/ 1 h 21"/>
                <a:gd name="T16" fmla="*/ 3 w 40"/>
                <a:gd name="T17" fmla="*/ 1 h 21"/>
                <a:gd name="T18" fmla="*/ 3 w 40"/>
                <a:gd name="T19" fmla="*/ 1 h 21"/>
                <a:gd name="T20" fmla="*/ 3 w 40"/>
                <a:gd name="T21" fmla="*/ 1 h 21"/>
                <a:gd name="T22" fmla="*/ 2 w 40"/>
                <a:gd name="T23" fmla="*/ 2 h 21"/>
                <a:gd name="T24" fmla="*/ 2 w 40"/>
                <a:gd name="T25" fmla="*/ 2 h 21"/>
                <a:gd name="T26" fmla="*/ 1 w 40"/>
                <a:gd name="T27" fmla="*/ 2 h 21"/>
                <a:gd name="T28" fmla="*/ 1 w 40"/>
                <a:gd name="T29" fmla="*/ 2 h 21"/>
                <a:gd name="T30" fmla="*/ 1 w 40"/>
                <a:gd name="T31" fmla="*/ 1 h 21"/>
                <a:gd name="T32" fmla="*/ 0 w 4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21">
                  <a:moveTo>
                    <a:pt x="0" y="12"/>
                  </a:moveTo>
                  <a:lnTo>
                    <a:pt x="2" y="7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40" y="7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0" y="19"/>
                  </a:lnTo>
                  <a:lnTo>
                    <a:pt x="25" y="21"/>
                  </a:lnTo>
                  <a:lnTo>
                    <a:pt x="15" y="21"/>
                  </a:lnTo>
                  <a:lnTo>
                    <a:pt x="8" y="19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8" name="Freeform 634"/>
            <p:cNvSpPr>
              <a:spLocks/>
            </p:cNvSpPr>
            <p:nvPr/>
          </p:nvSpPr>
          <p:spPr bwMode="auto">
            <a:xfrm>
              <a:off x="5458" y="3852"/>
              <a:ext cx="173" cy="155"/>
            </a:xfrm>
            <a:custGeom>
              <a:avLst/>
              <a:gdLst>
                <a:gd name="T0" fmla="*/ 0 w 345"/>
                <a:gd name="T1" fmla="*/ 20 h 310"/>
                <a:gd name="T2" fmla="*/ 2 w 345"/>
                <a:gd name="T3" fmla="*/ 19 h 310"/>
                <a:gd name="T4" fmla="*/ 4 w 345"/>
                <a:gd name="T5" fmla="*/ 18 h 310"/>
                <a:gd name="T6" fmla="*/ 7 w 345"/>
                <a:gd name="T7" fmla="*/ 17 h 310"/>
                <a:gd name="T8" fmla="*/ 9 w 345"/>
                <a:gd name="T9" fmla="*/ 16 h 310"/>
                <a:gd name="T10" fmla="*/ 11 w 345"/>
                <a:gd name="T11" fmla="*/ 16 h 310"/>
                <a:gd name="T12" fmla="*/ 13 w 345"/>
                <a:gd name="T13" fmla="*/ 16 h 310"/>
                <a:gd name="T14" fmla="*/ 16 w 345"/>
                <a:gd name="T15" fmla="*/ 16 h 310"/>
                <a:gd name="T16" fmla="*/ 18 w 345"/>
                <a:gd name="T17" fmla="*/ 16 h 310"/>
                <a:gd name="T18" fmla="*/ 18 w 345"/>
                <a:gd name="T19" fmla="*/ 15 h 310"/>
                <a:gd name="T20" fmla="*/ 18 w 345"/>
                <a:gd name="T21" fmla="*/ 15 h 310"/>
                <a:gd name="T22" fmla="*/ 18 w 345"/>
                <a:gd name="T23" fmla="*/ 14 h 310"/>
                <a:gd name="T24" fmla="*/ 18 w 345"/>
                <a:gd name="T25" fmla="*/ 14 h 310"/>
                <a:gd name="T26" fmla="*/ 19 w 345"/>
                <a:gd name="T27" fmla="*/ 13 h 310"/>
                <a:gd name="T28" fmla="*/ 20 w 345"/>
                <a:gd name="T29" fmla="*/ 13 h 310"/>
                <a:gd name="T30" fmla="*/ 21 w 345"/>
                <a:gd name="T31" fmla="*/ 12 h 310"/>
                <a:gd name="T32" fmla="*/ 22 w 345"/>
                <a:gd name="T33" fmla="*/ 12 h 310"/>
                <a:gd name="T34" fmla="*/ 21 w 345"/>
                <a:gd name="T35" fmla="*/ 11 h 310"/>
                <a:gd name="T36" fmla="*/ 20 w 345"/>
                <a:gd name="T37" fmla="*/ 9 h 310"/>
                <a:gd name="T38" fmla="*/ 21 w 345"/>
                <a:gd name="T39" fmla="*/ 7 h 310"/>
                <a:gd name="T40" fmla="*/ 22 w 345"/>
                <a:gd name="T41" fmla="*/ 6 h 310"/>
                <a:gd name="T42" fmla="*/ 21 w 345"/>
                <a:gd name="T43" fmla="*/ 6 h 310"/>
                <a:gd name="T44" fmla="*/ 20 w 345"/>
                <a:gd name="T45" fmla="*/ 5 h 310"/>
                <a:gd name="T46" fmla="*/ 19 w 345"/>
                <a:gd name="T47" fmla="*/ 5 h 310"/>
                <a:gd name="T48" fmla="*/ 18 w 345"/>
                <a:gd name="T49" fmla="*/ 4 h 310"/>
                <a:gd name="T50" fmla="*/ 17 w 345"/>
                <a:gd name="T51" fmla="*/ 4 h 310"/>
                <a:gd name="T52" fmla="*/ 16 w 345"/>
                <a:gd name="T53" fmla="*/ 3 h 310"/>
                <a:gd name="T54" fmla="*/ 15 w 345"/>
                <a:gd name="T55" fmla="*/ 2 h 310"/>
                <a:gd name="T56" fmla="*/ 15 w 345"/>
                <a:gd name="T57" fmla="*/ 0 h 310"/>
                <a:gd name="T58" fmla="*/ 14 w 345"/>
                <a:gd name="T59" fmla="*/ 1 h 310"/>
                <a:gd name="T60" fmla="*/ 13 w 345"/>
                <a:gd name="T61" fmla="*/ 2 h 310"/>
                <a:gd name="T62" fmla="*/ 12 w 345"/>
                <a:gd name="T63" fmla="*/ 3 h 310"/>
                <a:gd name="T64" fmla="*/ 11 w 345"/>
                <a:gd name="T65" fmla="*/ 3 h 310"/>
                <a:gd name="T66" fmla="*/ 10 w 345"/>
                <a:gd name="T67" fmla="*/ 4 h 310"/>
                <a:gd name="T68" fmla="*/ 8 w 345"/>
                <a:gd name="T69" fmla="*/ 4 h 310"/>
                <a:gd name="T70" fmla="*/ 7 w 345"/>
                <a:gd name="T71" fmla="*/ 4 h 310"/>
                <a:gd name="T72" fmla="*/ 5 w 345"/>
                <a:gd name="T73" fmla="*/ 4 h 310"/>
                <a:gd name="T74" fmla="*/ 6 w 345"/>
                <a:gd name="T75" fmla="*/ 5 h 310"/>
                <a:gd name="T76" fmla="*/ 6 w 345"/>
                <a:gd name="T77" fmla="*/ 7 h 310"/>
                <a:gd name="T78" fmla="*/ 6 w 345"/>
                <a:gd name="T79" fmla="*/ 8 h 310"/>
                <a:gd name="T80" fmla="*/ 4 w 345"/>
                <a:gd name="T81" fmla="*/ 9 h 310"/>
                <a:gd name="T82" fmla="*/ 5 w 345"/>
                <a:gd name="T83" fmla="*/ 11 h 310"/>
                <a:gd name="T84" fmla="*/ 5 w 345"/>
                <a:gd name="T85" fmla="*/ 13 h 310"/>
                <a:gd name="T86" fmla="*/ 4 w 345"/>
                <a:gd name="T87" fmla="*/ 15 h 310"/>
                <a:gd name="T88" fmla="*/ 4 w 345"/>
                <a:gd name="T89" fmla="*/ 17 h 310"/>
                <a:gd name="T90" fmla="*/ 3 w 345"/>
                <a:gd name="T91" fmla="*/ 17 h 310"/>
                <a:gd name="T92" fmla="*/ 2 w 345"/>
                <a:gd name="T93" fmla="*/ 18 h 310"/>
                <a:gd name="T94" fmla="*/ 1 w 345"/>
                <a:gd name="T95" fmla="*/ 19 h 310"/>
                <a:gd name="T96" fmla="*/ 1 w 345"/>
                <a:gd name="T97" fmla="*/ 19 h 310"/>
                <a:gd name="T98" fmla="*/ 0 w 345"/>
                <a:gd name="T99" fmla="*/ 19 h 310"/>
                <a:gd name="T100" fmla="*/ 0 w 345"/>
                <a:gd name="T101" fmla="*/ 20 h 310"/>
                <a:gd name="T102" fmla="*/ 0 w 345"/>
                <a:gd name="T103" fmla="*/ 20 h 310"/>
                <a:gd name="T104" fmla="*/ 1 w 345"/>
                <a:gd name="T105" fmla="*/ 20 h 310"/>
                <a:gd name="T106" fmla="*/ 0 w 345"/>
                <a:gd name="T107" fmla="*/ 20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45" h="310">
                  <a:moveTo>
                    <a:pt x="0" y="310"/>
                  </a:moveTo>
                  <a:lnTo>
                    <a:pt x="30" y="291"/>
                  </a:lnTo>
                  <a:lnTo>
                    <a:pt x="62" y="275"/>
                  </a:lnTo>
                  <a:lnTo>
                    <a:pt x="98" y="262"/>
                  </a:lnTo>
                  <a:lnTo>
                    <a:pt x="134" y="254"/>
                  </a:lnTo>
                  <a:lnTo>
                    <a:pt x="172" y="247"/>
                  </a:lnTo>
                  <a:lnTo>
                    <a:pt x="208" y="244"/>
                  </a:lnTo>
                  <a:lnTo>
                    <a:pt x="242" y="243"/>
                  </a:lnTo>
                  <a:lnTo>
                    <a:pt x="274" y="245"/>
                  </a:lnTo>
                  <a:lnTo>
                    <a:pt x="274" y="238"/>
                  </a:lnTo>
                  <a:lnTo>
                    <a:pt x="276" y="230"/>
                  </a:lnTo>
                  <a:lnTo>
                    <a:pt x="279" y="221"/>
                  </a:lnTo>
                  <a:lnTo>
                    <a:pt x="285" y="212"/>
                  </a:lnTo>
                  <a:lnTo>
                    <a:pt x="294" y="202"/>
                  </a:lnTo>
                  <a:lnTo>
                    <a:pt x="308" y="195"/>
                  </a:lnTo>
                  <a:lnTo>
                    <a:pt x="325" y="188"/>
                  </a:lnTo>
                  <a:lnTo>
                    <a:pt x="345" y="183"/>
                  </a:lnTo>
                  <a:lnTo>
                    <a:pt x="328" y="161"/>
                  </a:lnTo>
                  <a:lnTo>
                    <a:pt x="319" y="134"/>
                  </a:lnTo>
                  <a:lnTo>
                    <a:pt x="321" y="109"/>
                  </a:lnTo>
                  <a:lnTo>
                    <a:pt x="342" y="88"/>
                  </a:lnTo>
                  <a:lnTo>
                    <a:pt x="328" y="84"/>
                  </a:lnTo>
                  <a:lnTo>
                    <a:pt x="313" y="79"/>
                  </a:lnTo>
                  <a:lnTo>
                    <a:pt x="294" y="72"/>
                  </a:lnTo>
                  <a:lnTo>
                    <a:pt x="276" y="62"/>
                  </a:lnTo>
                  <a:lnTo>
                    <a:pt x="259" y="50"/>
                  </a:lnTo>
                  <a:lnTo>
                    <a:pt x="243" y="36"/>
                  </a:lnTo>
                  <a:lnTo>
                    <a:pt x="230" y="20"/>
                  </a:lnTo>
                  <a:lnTo>
                    <a:pt x="225" y="0"/>
                  </a:lnTo>
                  <a:lnTo>
                    <a:pt x="215" y="11"/>
                  </a:lnTo>
                  <a:lnTo>
                    <a:pt x="202" y="22"/>
                  </a:lnTo>
                  <a:lnTo>
                    <a:pt x="187" y="33"/>
                  </a:lnTo>
                  <a:lnTo>
                    <a:pt x="168" y="44"/>
                  </a:lnTo>
                  <a:lnTo>
                    <a:pt x="147" y="52"/>
                  </a:lnTo>
                  <a:lnTo>
                    <a:pt x="127" y="60"/>
                  </a:lnTo>
                  <a:lnTo>
                    <a:pt x="102" y="63"/>
                  </a:lnTo>
                  <a:lnTo>
                    <a:pt x="78" y="64"/>
                  </a:lnTo>
                  <a:lnTo>
                    <a:pt x="87" y="80"/>
                  </a:lnTo>
                  <a:lnTo>
                    <a:pt x="91" y="97"/>
                  </a:lnTo>
                  <a:lnTo>
                    <a:pt x="81" y="118"/>
                  </a:lnTo>
                  <a:lnTo>
                    <a:pt x="55" y="137"/>
                  </a:lnTo>
                  <a:lnTo>
                    <a:pt x="70" y="172"/>
                  </a:lnTo>
                  <a:lnTo>
                    <a:pt x="70" y="206"/>
                  </a:lnTo>
                  <a:lnTo>
                    <a:pt x="61" y="235"/>
                  </a:lnTo>
                  <a:lnTo>
                    <a:pt x="49" y="258"/>
                  </a:lnTo>
                  <a:lnTo>
                    <a:pt x="38" y="271"/>
                  </a:lnTo>
                  <a:lnTo>
                    <a:pt x="25" y="284"/>
                  </a:lnTo>
                  <a:lnTo>
                    <a:pt x="13" y="295"/>
                  </a:lnTo>
                  <a:lnTo>
                    <a:pt x="4" y="300"/>
                  </a:lnTo>
                  <a:lnTo>
                    <a:pt x="0" y="303"/>
                  </a:lnTo>
                  <a:lnTo>
                    <a:pt x="0" y="306"/>
                  </a:lnTo>
                  <a:lnTo>
                    <a:pt x="0" y="307"/>
                  </a:lnTo>
                  <a:lnTo>
                    <a:pt x="2" y="308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19" name="Freeform 635"/>
            <p:cNvSpPr>
              <a:spLocks/>
            </p:cNvSpPr>
            <p:nvPr/>
          </p:nvSpPr>
          <p:spPr bwMode="auto">
            <a:xfrm>
              <a:off x="4926" y="3885"/>
              <a:ext cx="279" cy="137"/>
            </a:xfrm>
            <a:custGeom>
              <a:avLst/>
              <a:gdLst>
                <a:gd name="T0" fmla="*/ 18 w 558"/>
                <a:gd name="T1" fmla="*/ 17 h 275"/>
                <a:gd name="T2" fmla="*/ 19 w 558"/>
                <a:gd name="T3" fmla="*/ 17 h 275"/>
                <a:gd name="T4" fmla="*/ 21 w 558"/>
                <a:gd name="T5" fmla="*/ 16 h 275"/>
                <a:gd name="T6" fmla="*/ 23 w 558"/>
                <a:gd name="T7" fmla="*/ 16 h 275"/>
                <a:gd name="T8" fmla="*/ 25 w 558"/>
                <a:gd name="T9" fmla="*/ 16 h 275"/>
                <a:gd name="T10" fmla="*/ 27 w 558"/>
                <a:gd name="T11" fmla="*/ 16 h 275"/>
                <a:gd name="T12" fmla="*/ 29 w 558"/>
                <a:gd name="T13" fmla="*/ 15 h 275"/>
                <a:gd name="T14" fmla="*/ 31 w 558"/>
                <a:gd name="T15" fmla="*/ 15 h 275"/>
                <a:gd name="T16" fmla="*/ 33 w 558"/>
                <a:gd name="T17" fmla="*/ 15 h 275"/>
                <a:gd name="T18" fmla="*/ 34 w 558"/>
                <a:gd name="T19" fmla="*/ 15 h 275"/>
                <a:gd name="T20" fmla="*/ 34 w 558"/>
                <a:gd name="T21" fmla="*/ 16 h 275"/>
                <a:gd name="T22" fmla="*/ 35 w 558"/>
                <a:gd name="T23" fmla="*/ 16 h 275"/>
                <a:gd name="T24" fmla="*/ 35 w 558"/>
                <a:gd name="T25" fmla="*/ 16 h 275"/>
                <a:gd name="T26" fmla="*/ 33 w 558"/>
                <a:gd name="T27" fmla="*/ 15 h 275"/>
                <a:gd name="T28" fmla="*/ 32 w 558"/>
                <a:gd name="T29" fmla="*/ 14 h 275"/>
                <a:gd name="T30" fmla="*/ 30 w 558"/>
                <a:gd name="T31" fmla="*/ 13 h 275"/>
                <a:gd name="T32" fmla="*/ 29 w 558"/>
                <a:gd name="T33" fmla="*/ 11 h 275"/>
                <a:gd name="T34" fmla="*/ 28 w 558"/>
                <a:gd name="T35" fmla="*/ 10 h 275"/>
                <a:gd name="T36" fmla="*/ 28 w 558"/>
                <a:gd name="T37" fmla="*/ 8 h 275"/>
                <a:gd name="T38" fmla="*/ 27 w 558"/>
                <a:gd name="T39" fmla="*/ 6 h 275"/>
                <a:gd name="T40" fmla="*/ 27 w 558"/>
                <a:gd name="T41" fmla="*/ 5 h 275"/>
                <a:gd name="T42" fmla="*/ 26 w 558"/>
                <a:gd name="T43" fmla="*/ 5 h 275"/>
                <a:gd name="T44" fmla="*/ 25 w 558"/>
                <a:gd name="T45" fmla="*/ 4 h 275"/>
                <a:gd name="T46" fmla="*/ 23 w 558"/>
                <a:gd name="T47" fmla="*/ 4 h 275"/>
                <a:gd name="T48" fmla="*/ 22 w 558"/>
                <a:gd name="T49" fmla="*/ 3 h 275"/>
                <a:gd name="T50" fmla="*/ 21 w 558"/>
                <a:gd name="T51" fmla="*/ 3 h 275"/>
                <a:gd name="T52" fmla="*/ 20 w 558"/>
                <a:gd name="T53" fmla="*/ 2 h 275"/>
                <a:gd name="T54" fmla="*/ 19 w 558"/>
                <a:gd name="T55" fmla="*/ 1 h 275"/>
                <a:gd name="T56" fmla="*/ 18 w 558"/>
                <a:gd name="T57" fmla="*/ 0 h 275"/>
                <a:gd name="T58" fmla="*/ 17 w 558"/>
                <a:gd name="T59" fmla="*/ 0 h 275"/>
                <a:gd name="T60" fmla="*/ 15 w 558"/>
                <a:gd name="T61" fmla="*/ 1 h 275"/>
                <a:gd name="T62" fmla="*/ 13 w 558"/>
                <a:gd name="T63" fmla="*/ 1 h 275"/>
                <a:gd name="T64" fmla="*/ 11 w 558"/>
                <a:gd name="T65" fmla="*/ 1 h 275"/>
                <a:gd name="T66" fmla="*/ 9 w 558"/>
                <a:gd name="T67" fmla="*/ 1 h 275"/>
                <a:gd name="T68" fmla="*/ 6 w 558"/>
                <a:gd name="T69" fmla="*/ 1 h 275"/>
                <a:gd name="T70" fmla="*/ 4 w 558"/>
                <a:gd name="T71" fmla="*/ 0 h 275"/>
                <a:gd name="T72" fmla="*/ 1 w 558"/>
                <a:gd name="T73" fmla="*/ 0 h 275"/>
                <a:gd name="T74" fmla="*/ 1 w 558"/>
                <a:gd name="T75" fmla="*/ 0 h 275"/>
                <a:gd name="T76" fmla="*/ 2 w 558"/>
                <a:gd name="T77" fmla="*/ 1 h 275"/>
                <a:gd name="T78" fmla="*/ 3 w 558"/>
                <a:gd name="T79" fmla="*/ 2 h 275"/>
                <a:gd name="T80" fmla="*/ 3 w 558"/>
                <a:gd name="T81" fmla="*/ 3 h 275"/>
                <a:gd name="T82" fmla="*/ 3 w 558"/>
                <a:gd name="T83" fmla="*/ 4 h 275"/>
                <a:gd name="T84" fmla="*/ 3 w 558"/>
                <a:gd name="T85" fmla="*/ 5 h 275"/>
                <a:gd name="T86" fmla="*/ 2 w 558"/>
                <a:gd name="T87" fmla="*/ 7 h 275"/>
                <a:gd name="T88" fmla="*/ 0 w 558"/>
                <a:gd name="T89" fmla="*/ 8 h 275"/>
                <a:gd name="T90" fmla="*/ 2 w 558"/>
                <a:gd name="T91" fmla="*/ 9 h 275"/>
                <a:gd name="T92" fmla="*/ 4 w 558"/>
                <a:gd name="T93" fmla="*/ 9 h 275"/>
                <a:gd name="T94" fmla="*/ 6 w 558"/>
                <a:gd name="T95" fmla="*/ 10 h 275"/>
                <a:gd name="T96" fmla="*/ 7 w 558"/>
                <a:gd name="T97" fmla="*/ 10 h 275"/>
                <a:gd name="T98" fmla="*/ 8 w 558"/>
                <a:gd name="T99" fmla="*/ 11 h 275"/>
                <a:gd name="T100" fmla="*/ 9 w 558"/>
                <a:gd name="T101" fmla="*/ 12 h 275"/>
                <a:gd name="T102" fmla="*/ 9 w 558"/>
                <a:gd name="T103" fmla="*/ 14 h 275"/>
                <a:gd name="T104" fmla="*/ 9 w 558"/>
                <a:gd name="T105" fmla="*/ 15 h 275"/>
                <a:gd name="T106" fmla="*/ 10 w 558"/>
                <a:gd name="T107" fmla="*/ 15 h 275"/>
                <a:gd name="T108" fmla="*/ 11 w 558"/>
                <a:gd name="T109" fmla="*/ 15 h 275"/>
                <a:gd name="T110" fmla="*/ 12 w 558"/>
                <a:gd name="T111" fmla="*/ 15 h 275"/>
                <a:gd name="T112" fmla="*/ 13 w 558"/>
                <a:gd name="T113" fmla="*/ 15 h 275"/>
                <a:gd name="T114" fmla="*/ 14 w 558"/>
                <a:gd name="T115" fmla="*/ 15 h 275"/>
                <a:gd name="T116" fmla="*/ 16 w 558"/>
                <a:gd name="T117" fmla="*/ 16 h 275"/>
                <a:gd name="T118" fmla="*/ 17 w 558"/>
                <a:gd name="T119" fmla="*/ 16 h 275"/>
                <a:gd name="T120" fmla="*/ 18 w 558"/>
                <a:gd name="T121" fmla="*/ 17 h 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58" h="275">
                  <a:moveTo>
                    <a:pt x="281" y="275"/>
                  </a:moveTo>
                  <a:lnTo>
                    <a:pt x="301" y="272"/>
                  </a:lnTo>
                  <a:lnTo>
                    <a:pt x="330" y="269"/>
                  </a:lnTo>
                  <a:lnTo>
                    <a:pt x="360" y="265"/>
                  </a:lnTo>
                  <a:lnTo>
                    <a:pt x="394" y="261"/>
                  </a:lnTo>
                  <a:lnTo>
                    <a:pt x="428" y="257"/>
                  </a:lnTo>
                  <a:lnTo>
                    <a:pt x="462" y="255"/>
                  </a:lnTo>
                  <a:lnTo>
                    <a:pt x="494" y="254"/>
                  </a:lnTo>
                  <a:lnTo>
                    <a:pt x="520" y="254"/>
                  </a:lnTo>
                  <a:lnTo>
                    <a:pt x="531" y="255"/>
                  </a:lnTo>
                  <a:lnTo>
                    <a:pt x="543" y="256"/>
                  </a:lnTo>
                  <a:lnTo>
                    <a:pt x="552" y="258"/>
                  </a:lnTo>
                  <a:lnTo>
                    <a:pt x="558" y="258"/>
                  </a:lnTo>
                  <a:lnTo>
                    <a:pt x="528" y="245"/>
                  </a:lnTo>
                  <a:lnTo>
                    <a:pt x="501" y="228"/>
                  </a:lnTo>
                  <a:lnTo>
                    <a:pt x="479" y="208"/>
                  </a:lnTo>
                  <a:lnTo>
                    <a:pt x="460" y="186"/>
                  </a:lnTo>
                  <a:lnTo>
                    <a:pt x="445" y="162"/>
                  </a:lnTo>
                  <a:lnTo>
                    <a:pt x="433" y="135"/>
                  </a:lnTo>
                  <a:lnTo>
                    <a:pt x="426" y="109"/>
                  </a:lnTo>
                  <a:lnTo>
                    <a:pt x="422" y="83"/>
                  </a:lnTo>
                  <a:lnTo>
                    <a:pt x="407" y="82"/>
                  </a:lnTo>
                  <a:lnTo>
                    <a:pt x="388" y="79"/>
                  </a:lnTo>
                  <a:lnTo>
                    <a:pt x="367" y="71"/>
                  </a:lnTo>
                  <a:lnTo>
                    <a:pt x="345" y="63"/>
                  </a:lnTo>
                  <a:lnTo>
                    <a:pt x="324" y="51"/>
                  </a:lnTo>
                  <a:lnTo>
                    <a:pt x="305" y="38"/>
                  </a:lnTo>
                  <a:lnTo>
                    <a:pt x="290" y="23"/>
                  </a:lnTo>
                  <a:lnTo>
                    <a:pt x="279" y="7"/>
                  </a:lnTo>
                  <a:lnTo>
                    <a:pt x="260" y="14"/>
                  </a:lnTo>
                  <a:lnTo>
                    <a:pt x="235" y="20"/>
                  </a:lnTo>
                  <a:lnTo>
                    <a:pt x="205" y="25"/>
                  </a:lnTo>
                  <a:lnTo>
                    <a:pt x="171" y="28"/>
                  </a:lnTo>
                  <a:lnTo>
                    <a:pt x="134" y="27"/>
                  </a:lnTo>
                  <a:lnTo>
                    <a:pt x="92" y="22"/>
                  </a:lnTo>
                  <a:lnTo>
                    <a:pt x="49" y="14"/>
                  </a:lnTo>
                  <a:lnTo>
                    <a:pt x="3" y="0"/>
                  </a:lnTo>
                  <a:lnTo>
                    <a:pt x="15" y="10"/>
                  </a:lnTo>
                  <a:lnTo>
                    <a:pt x="26" y="23"/>
                  </a:lnTo>
                  <a:lnTo>
                    <a:pt x="36" y="38"/>
                  </a:lnTo>
                  <a:lnTo>
                    <a:pt x="41" y="55"/>
                  </a:lnTo>
                  <a:lnTo>
                    <a:pt x="43" y="74"/>
                  </a:lnTo>
                  <a:lnTo>
                    <a:pt x="37" y="94"/>
                  </a:lnTo>
                  <a:lnTo>
                    <a:pt x="24" y="117"/>
                  </a:lnTo>
                  <a:lnTo>
                    <a:pt x="0" y="142"/>
                  </a:lnTo>
                  <a:lnTo>
                    <a:pt x="28" y="147"/>
                  </a:lnTo>
                  <a:lnTo>
                    <a:pt x="54" y="154"/>
                  </a:lnTo>
                  <a:lnTo>
                    <a:pt x="81" y="163"/>
                  </a:lnTo>
                  <a:lnTo>
                    <a:pt x="103" y="175"/>
                  </a:lnTo>
                  <a:lnTo>
                    <a:pt x="122" y="188"/>
                  </a:lnTo>
                  <a:lnTo>
                    <a:pt x="135" y="205"/>
                  </a:lnTo>
                  <a:lnTo>
                    <a:pt x="143" y="226"/>
                  </a:lnTo>
                  <a:lnTo>
                    <a:pt x="139" y="250"/>
                  </a:lnTo>
                  <a:lnTo>
                    <a:pt x="154" y="249"/>
                  </a:lnTo>
                  <a:lnTo>
                    <a:pt x="171" y="247"/>
                  </a:lnTo>
                  <a:lnTo>
                    <a:pt x="188" y="247"/>
                  </a:lnTo>
                  <a:lnTo>
                    <a:pt x="205" y="250"/>
                  </a:lnTo>
                  <a:lnTo>
                    <a:pt x="222" y="253"/>
                  </a:lnTo>
                  <a:lnTo>
                    <a:pt x="241" y="257"/>
                  </a:lnTo>
                  <a:lnTo>
                    <a:pt x="260" y="265"/>
                  </a:lnTo>
                  <a:lnTo>
                    <a:pt x="281" y="275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0" name="Freeform 636"/>
            <p:cNvSpPr>
              <a:spLocks/>
            </p:cNvSpPr>
            <p:nvPr/>
          </p:nvSpPr>
          <p:spPr bwMode="auto">
            <a:xfrm>
              <a:off x="5068" y="4052"/>
              <a:ext cx="285" cy="173"/>
            </a:xfrm>
            <a:custGeom>
              <a:avLst/>
              <a:gdLst>
                <a:gd name="T0" fmla="*/ 5 w 571"/>
                <a:gd name="T1" fmla="*/ 10 h 347"/>
                <a:gd name="T2" fmla="*/ 6 w 571"/>
                <a:gd name="T3" fmla="*/ 10 h 347"/>
                <a:gd name="T4" fmla="*/ 8 w 571"/>
                <a:gd name="T5" fmla="*/ 10 h 347"/>
                <a:gd name="T6" fmla="*/ 11 w 571"/>
                <a:gd name="T7" fmla="*/ 10 h 347"/>
                <a:gd name="T8" fmla="*/ 14 w 571"/>
                <a:gd name="T9" fmla="*/ 10 h 347"/>
                <a:gd name="T10" fmla="*/ 17 w 571"/>
                <a:gd name="T11" fmla="*/ 9 h 347"/>
                <a:gd name="T12" fmla="*/ 20 w 571"/>
                <a:gd name="T13" fmla="*/ 8 h 347"/>
                <a:gd name="T14" fmla="*/ 22 w 571"/>
                <a:gd name="T15" fmla="*/ 6 h 347"/>
                <a:gd name="T16" fmla="*/ 24 w 571"/>
                <a:gd name="T17" fmla="*/ 4 h 347"/>
                <a:gd name="T18" fmla="*/ 26 w 571"/>
                <a:gd name="T19" fmla="*/ 2 h 347"/>
                <a:gd name="T20" fmla="*/ 27 w 571"/>
                <a:gd name="T21" fmla="*/ 1 h 347"/>
                <a:gd name="T22" fmla="*/ 28 w 571"/>
                <a:gd name="T23" fmla="*/ 0 h 347"/>
                <a:gd name="T24" fmla="*/ 30 w 571"/>
                <a:gd name="T25" fmla="*/ 0 h 347"/>
                <a:gd name="T26" fmla="*/ 32 w 571"/>
                <a:gd name="T27" fmla="*/ 0 h 347"/>
                <a:gd name="T28" fmla="*/ 33 w 571"/>
                <a:gd name="T29" fmla="*/ 0 h 347"/>
                <a:gd name="T30" fmla="*/ 35 w 571"/>
                <a:gd name="T31" fmla="*/ 0 h 347"/>
                <a:gd name="T32" fmla="*/ 35 w 571"/>
                <a:gd name="T33" fmla="*/ 0 h 347"/>
                <a:gd name="T34" fmla="*/ 35 w 571"/>
                <a:gd name="T35" fmla="*/ 0 h 347"/>
                <a:gd name="T36" fmla="*/ 32 w 571"/>
                <a:gd name="T37" fmla="*/ 1 h 347"/>
                <a:gd name="T38" fmla="*/ 28 w 571"/>
                <a:gd name="T39" fmla="*/ 3 h 347"/>
                <a:gd name="T40" fmla="*/ 26 w 571"/>
                <a:gd name="T41" fmla="*/ 5 h 347"/>
                <a:gd name="T42" fmla="*/ 25 w 571"/>
                <a:gd name="T43" fmla="*/ 8 h 347"/>
                <a:gd name="T44" fmla="*/ 25 w 571"/>
                <a:gd name="T45" fmla="*/ 9 h 347"/>
                <a:gd name="T46" fmla="*/ 26 w 571"/>
                <a:gd name="T47" fmla="*/ 11 h 347"/>
                <a:gd name="T48" fmla="*/ 25 w 571"/>
                <a:gd name="T49" fmla="*/ 13 h 347"/>
                <a:gd name="T50" fmla="*/ 22 w 571"/>
                <a:gd name="T51" fmla="*/ 13 h 347"/>
                <a:gd name="T52" fmla="*/ 20 w 571"/>
                <a:gd name="T53" fmla="*/ 15 h 347"/>
                <a:gd name="T54" fmla="*/ 18 w 571"/>
                <a:gd name="T55" fmla="*/ 17 h 347"/>
                <a:gd name="T56" fmla="*/ 17 w 571"/>
                <a:gd name="T57" fmla="*/ 18 h 347"/>
                <a:gd name="T58" fmla="*/ 13 w 571"/>
                <a:gd name="T59" fmla="*/ 18 h 347"/>
                <a:gd name="T60" fmla="*/ 9 w 571"/>
                <a:gd name="T61" fmla="*/ 19 h 347"/>
                <a:gd name="T62" fmla="*/ 5 w 571"/>
                <a:gd name="T63" fmla="*/ 21 h 347"/>
                <a:gd name="T64" fmla="*/ 4 w 571"/>
                <a:gd name="T65" fmla="*/ 20 h 347"/>
                <a:gd name="T66" fmla="*/ 4 w 571"/>
                <a:gd name="T67" fmla="*/ 18 h 347"/>
                <a:gd name="T68" fmla="*/ 3 w 571"/>
                <a:gd name="T69" fmla="*/ 16 h 347"/>
                <a:gd name="T70" fmla="*/ 1 w 571"/>
                <a:gd name="T71" fmla="*/ 14 h 347"/>
                <a:gd name="T72" fmla="*/ 1 w 571"/>
                <a:gd name="T73" fmla="*/ 13 h 347"/>
                <a:gd name="T74" fmla="*/ 3 w 571"/>
                <a:gd name="T75" fmla="*/ 13 h 347"/>
                <a:gd name="T76" fmla="*/ 4 w 571"/>
                <a:gd name="T77" fmla="*/ 12 h 347"/>
                <a:gd name="T78" fmla="*/ 5 w 571"/>
                <a:gd name="T79" fmla="*/ 11 h 34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71" h="347">
                  <a:moveTo>
                    <a:pt x="75" y="165"/>
                  </a:moveTo>
                  <a:lnTo>
                    <a:pt x="83" y="165"/>
                  </a:lnTo>
                  <a:lnTo>
                    <a:pt x="92" y="166"/>
                  </a:lnTo>
                  <a:lnTo>
                    <a:pt x="105" y="167"/>
                  </a:lnTo>
                  <a:lnTo>
                    <a:pt x="122" y="167"/>
                  </a:lnTo>
                  <a:lnTo>
                    <a:pt x="141" y="168"/>
                  </a:lnTo>
                  <a:lnTo>
                    <a:pt x="160" y="167"/>
                  </a:lnTo>
                  <a:lnTo>
                    <a:pt x="182" y="166"/>
                  </a:lnTo>
                  <a:lnTo>
                    <a:pt x="205" y="163"/>
                  </a:lnTo>
                  <a:lnTo>
                    <a:pt x="230" y="160"/>
                  </a:lnTo>
                  <a:lnTo>
                    <a:pt x="252" y="156"/>
                  </a:lnTo>
                  <a:lnTo>
                    <a:pt x="277" y="149"/>
                  </a:lnTo>
                  <a:lnTo>
                    <a:pt x="301" y="141"/>
                  </a:lnTo>
                  <a:lnTo>
                    <a:pt x="324" y="131"/>
                  </a:lnTo>
                  <a:lnTo>
                    <a:pt x="345" y="118"/>
                  </a:lnTo>
                  <a:lnTo>
                    <a:pt x="365" y="103"/>
                  </a:lnTo>
                  <a:lnTo>
                    <a:pt x="382" y="84"/>
                  </a:lnTo>
                  <a:lnTo>
                    <a:pt x="396" y="68"/>
                  </a:lnTo>
                  <a:lnTo>
                    <a:pt x="409" y="54"/>
                  </a:lnTo>
                  <a:lnTo>
                    <a:pt x="418" y="41"/>
                  </a:lnTo>
                  <a:lnTo>
                    <a:pt x="430" y="30"/>
                  </a:lnTo>
                  <a:lnTo>
                    <a:pt x="439" y="21"/>
                  </a:lnTo>
                  <a:lnTo>
                    <a:pt x="448" y="15"/>
                  </a:lnTo>
                  <a:lnTo>
                    <a:pt x="460" y="11"/>
                  </a:lnTo>
                  <a:lnTo>
                    <a:pt x="473" y="9"/>
                  </a:lnTo>
                  <a:lnTo>
                    <a:pt x="486" y="9"/>
                  </a:lnTo>
                  <a:lnTo>
                    <a:pt x="501" y="8"/>
                  </a:lnTo>
                  <a:lnTo>
                    <a:pt x="514" y="7"/>
                  </a:lnTo>
                  <a:lnTo>
                    <a:pt x="528" y="6"/>
                  </a:lnTo>
                  <a:lnTo>
                    <a:pt x="539" y="5"/>
                  </a:lnTo>
                  <a:lnTo>
                    <a:pt x="550" y="4"/>
                  </a:lnTo>
                  <a:lnTo>
                    <a:pt x="561" y="1"/>
                  </a:lnTo>
                  <a:lnTo>
                    <a:pt x="569" y="0"/>
                  </a:lnTo>
                  <a:lnTo>
                    <a:pt x="569" y="1"/>
                  </a:lnTo>
                  <a:lnTo>
                    <a:pt x="569" y="4"/>
                  </a:lnTo>
                  <a:lnTo>
                    <a:pt x="571" y="5"/>
                  </a:lnTo>
                  <a:lnTo>
                    <a:pt x="571" y="7"/>
                  </a:lnTo>
                  <a:lnTo>
                    <a:pt x="524" y="16"/>
                  </a:lnTo>
                  <a:lnTo>
                    <a:pt x="488" y="31"/>
                  </a:lnTo>
                  <a:lnTo>
                    <a:pt x="462" y="49"/>
                  </a:lnTo>
                  <a:lnTo>
                    <a:pt x="441" y="71"/>
                  </a:lnTo>
                  <a:lnTo>
                    <a:pt x="428" y="93"/>
                  </a:lnTo>
                  <a:lnTo>
                    <a:pt x="420" y="113"/>
                  </a:lnTo>
                  <a:lnTo>
                    <a:pt x="414" y="132"/>
                  </a:lnTo>
                  <a:lnTo>
                    <a:pt x="413" y="146"/>
                  </a:lnTo>
                  <a:lnTo>
                    <a:pt x="411" y="158"/>
                  </a:lnTo>
                  <a:lnTo>
                    <a:pt x="413" y="172"/>
                  </a:lnTo>
                  <a:lnTo>
                    <a:pt x="416" y="190"/>
                  </a:lnTo>
                  <a:lnTo>
                    <a:pt x="422" y="207"/>
                  </a:lnTo>
                  <a:lnTo>
                    <a:pt x="405" y="208"/>
                  </a:lnTo>
                  <a:lnTo>
                    <a:pt x="384" y="214"/>
                  </a:lnTo>
                  <a:lnTo>
                    <a:pt x="362" y="221"/>
                  </a:lnTo>
                  <a:lnTo>
                    <a:pt x="339" y="233"/>
                  </a:lnTo>
                  <a:lnTo>
                    <a:pt x="320" y="246"/>
                  </a:lnTo>
                  <a:lnTo>
                    <a:pt x="307" y="261"/>
                  </a:lnTo>
                  <a:lnTo>
                    <a:pt x="299" y="278"/>
                  </a:lnTo>
                  <a:lnTo>
                    <a:pt x="303" y="295"/>
                  </a:lnTo>
                  <a:lnTo>
                    <a:pt x="281" y="295"/>
                  </a:lnTo>
                  <a:lnTo>
                    <a:pt x="250" y="297"/>
                  </a:lnTo>
                  <a:lnTo>
                    <a:pt x="218" y="302"/>
                  </a:lnTo>
                  <a:lnTo>
                    <a:pt x="184" y="308"/>
                  </a:lnTo>
                  <a:lnTo>
                    <a:pt x="150" y="317"/>
                  </a:lnTo>
                  <a:lnTo>
                    <a:pt x="118" y="327"/>
                  </a:lnTo>
                  <a:lnTo>
                    <a:pt x="94" y="336"/>
                  </a:lnTo>
                  <a:lnTo>
                    <a:pt x="75" y="347"/>
                  </a:lnTo>
                  <a:lnTo>
                    <a:pt x="79" y="332"/>
                  </a:lnTo>
                  <a:lnTo>
                    <a:pt x="79" y="316"/>
                  </a:lnTo>
                  <a:lnTo>
                    <a:pt x="75" y="297"/>
                  </a:lnTo>
                  <a:lnTo>
                    <a:pt x="67" y="278"/>
                  </a:lnTo>
                  <a:lnTo>
                    <a:pt x="56" y="260"/>
                  </a:lnTo>
                  <a:lnTo>
                    <a:pt x="41" y="243"/>
                  </a:lnTo>
                  <a:lnTo>
                    <a:pt x="22" y="229"/>
                  </a:lnTo>
                  <a:lnTo>
                    <a:pt x="0" y="218"/>
                  </a:lnTo>
                  <a:lnTo>
                    <a:pt x="17" y="218"/>
                  </a:lnTo>
                  <a:lnTo>
                    <a:pt x="34" y="216"/>
                  </a:lnTo>
                  <a:lnTo>
                    <a:pt x="50" y="211"/>
                  </a:lnTo>
                  <a:lnTo>
                    <a:pt x="66" y="206"/>
                  </a:lnTo>
                  <a:lnTo>
                    <a:pt x="77" y="199"/>
                  </a:lnTo>
                  <a:lnTo>
                    <a:pt x="83" y="190"/>
                  </a:lnTo>
                  <a:lnTo>
                    <a:pt x="83" y="178"/>
                  </a:lnTo>
                  <a:lnTo>
                    <a:pt x="75" y="165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1" name="Freeform 637"/>
            <p:cNvSpPr>
              <a:spLocks/>
            </p:cNvSpPr>
            <p:nvPr/>
          </p:nvSpPr>
          <p:spPr bwMode="auto">
            <a:xfrm>
              <a:off x="5391" y="4104"/>
              <a:ext cx="24" cy="15"/>
            </a:xfrm>
            <a:custGeom>
              <a:avLst/>
              <a:gdLst>
                <a:gd name="T0" fmla="*/ 3 w 47"/>
                <a:gd name="T1" fmla="*/ 2 h 29"/>
                <a:gd name="T2" fmla="*/ 3 w 47"/>
                <a:gd name="T3" fmla="*/ 2 h 29"/>
                <a:gd name="T4" fmla="*/ 3 w 47"/>
                <a:gd name="T5" fmla="*/ 2 h 29"/>
                <a:gd name="T6" fmla="*/ 2 w 47"/>
                <a:gd name="T7" fmla="*/ 2 h 29"/>
                <a:gd name="T8" fmla="*/ 2 w 47"/>
                <a:gd name="T9" fmla="*/ 2 h 29"/>
                <a:gd name="T10" fmla="*/ 1 w 47"/>
                <a:gd name="T11" fmla="*/ 2 h 29"/>
                <a:gd name="T12" fmla="*/ 1 w 47"/>
                <a:gd name="T13" fmla="*/ 2 h 29"/>
                <a:gd name="T14" fmla="*/ 1 w 47"/>
                <a:gd name="T15" fmla="*/ 2 h 29"/>
                <a:gd name="T16" fmla="*/ 0 w 47"/>
                <a:gd name="T17" fmla="*/ 1 h 29"/>
                <a:gd name="T18" fmla="*/ 1 w 47"/>
                <a:gd name="T19" fmla="*/ 1 h 29"/>
                <a:gd name="T20" fmla="*/ 1 w 47"/>
                <a:gd name="T21" fmla="*/ 1 h 29"/>
                <a:gd name="T22" fmla="*/ 2 w 47"/>
                <a:gd name="T23" fmla="*/ 1 h 29"/>
                <a:gd name="T24" fmla="*/ 2 w 47"/>
                <a:gd name="T25" fmla="*/ 0 h 29"/>
                <a:gd name="T26" fmla="*/ 2 w 47"/>
                <a:gd name="T27" fmla="*/ 1 h 29"/>
                <a:gd name="T28" fmla="*/ 3 w 47"/>
                <a:gd name="T29" fmla="*/ 1 h 29"/>
                <a:gd name="T30" fmla="*/ 3 w 47"/>
                <a:gd name="T31" fmla="*/ 1 h 29"/>
                <a:gd name="T32" fmla="*/ 3 w 47"/>
                <a:gd name="T33" fmla="*/ 2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18"/>
                  </a:moveTo>
                  <a:lnTo>
                    <a:pt x="44" y="24"/>
                  </a:lnTo>
                  <a:lnTo>
                    <a:pt x="38" y="28"/>
                  </a:lnTo>
                  <a:lnTo>
                    <a:pt x="31" y="29"/>
                  </a:lnTo>
                  <a:lnTo>
                    <a:pt x="21" y="28"/>
                  </a:lnTo>
                  <a:lnTo>
                    <a:pt x="12" y="26"/>
                  </a:lnTo>
                  <a:lnTo>
                    <a:pt x="6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4" y="7"/>
                  </a:lnTo>
                  <a:lnTo>
                    <a:pt x="10" y="3"/>
                  </a:lnTo>
                  <a:lnTo>
                    <a:pt x="17" y="1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42" y="6"/>
                  </a:lnTo>
                  <a:lnTo>
                    <a:pt x="47" y="13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2" name="Freeform 638"/>
            <p:cNvSpPr>
              <a:spLocks/>
            </p:cNvSpPr>
            <p:nvPr/>
          </p:nvSpPr>
          <p:spPr bwMode="auto">
            <a:xfrm>
              <a:off x="5345" y="4081"/>
              <a:ext cx="25" cy="15"/>
            </a:xfrm>
            <a:custGeom>
              <a:avLst/>
              <a:gdLst>
                <a:gd name="T0" fmla="*/ 2 w 51"/>
                <a:gd name="T1" fmla="*/ 2 h 29"/>
                <a:gd name="T2" fmla="*/ 2 w 51"/>
                <a:gd name="T3" fmla="*/ 2 h 29"/>
                <a:gd name="T4" fmla="*/ 1 w 51"/>
                <a:gd name="T5" fmla="*/ 2 h 29"/>
                <a:gd name="T6" fmla="*/ 0 w 51"/>
                <a:gd name="T7" fmla="*/ 2 h 29"/>
                <a:gd name="T8" fmla="*/ 0 w 51"/>
                <a:gd name="T9" fmla="*/ 2 h 29"/>
                <a:gd name="T10" fmla="*/ 0 w 51"/>
                <a:gd name="T11" fmla="*/ 2 h 29"/>
                <a:gd name="T12" fmla="*/ 0 w 51"/>
                <a:gd name="T13" fmla="*/ 1 h 29"/>
                <a:gd name="T14" fmla="*/ 0 w 51"/>
                <a:gd name="T15" fmla="*/ 1 h 29"/>
                <a:gd name="T16" fmla="*/ 0 w 51"/>
                <a:gd name="T17" fmla="*/ 1 h 29"/>
                <a:gd name="T18" fmla="*/ 1 w 51"/>
                <a:gd name="T19" fmla="*/ 0 h 29"/>
                <a:gd name="T20" fmla="*/ 1 w 51"/>
                <a:gd name="T21" fmla="*/ 0 h 29"/>
                <a:gd name="T22" fmla="*/ 2 w 51"/>
                <a:gd name="T23" fmla="*/ 1 h 29"/>
                <a:gd name="T24" fmla="*/ 2 w 51"/>
                <a:gd name="T25" fmla="*/ 1 h 29"/>
                <a:gd name="T26" fmla="*/ 3 w 51"/>
                <a:gd name="T27" fmla="*/ 1 h 29"/>
                <a:gd name="T28" fmla="*/ 3 w 51"/>
                <a:gd name="T29" fmla="*/ 2 h 29"/>
                <a:gd name="T30" fmla="*/ 3 w 51"/>
                <a:gd name="T31" fmla="*/ 2 h 29"/>
                <a:gd name="T32" fmla="*/ 2 w 51"/>
                <a:gd name="T33" fmla="*/ 2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45" y="27"/>
                  </a:moveTo>
                  <a:lnTo>
                    <a:pt x="36" y="29"/>
                  </a:lnTo>
                  <a:lnTo>
                    <a:pt x="24" y="29"/>
                  </a:lnTo>
                  <a:lnTo>
                    <a:pt x="11" y="27"/>
                  </a:lnTo>
                  <a:lnTo>
                    <a:pt x="4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4" y="7"/>
                  </a:lnTo>
                  <a:lnTo>
                    <a:pt x="7" y="2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3"/>
                  </a:lnTo>
                  <a:lnTo>
                    <a:pt x="45" y="8"/>
                  </a:lnTo>
                  <a:lnTo>
                    <a:pt x="49" y="13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45" y="27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3" name="Freeform 639"/>
            <p:cNvSpPr>
              <a:spLocks/>
            </p:cNvSpPr>
            <p:nvPr/>
          </p:nvSpPr>
          <p:spPr bwMode="auto">
            <a:xfrm>
              <a:off x="5406" y="4067"/>
              <a:ext cx="26" cy="15"/>
            </a:xfrm>
            <a:custGeom>
              <a:avLst/>
              <a:gdLst>
                <a:gd name="T0" fmla="*/ 3 w 50"/>
                <a:gd name="T1" fmla="*/ 2 h 30"/>
                <a:gd name="T2" fmla="*/ 3 w 50"/>
                <a:gd name="T3" fmla="*/ 2 h 30"/>
                <a:gd name="T4" fmla="*/ 2 w 50"/>
                <a:gd name="T5" fmla="*/ 2 h 30"/>
                <a:gd name="T6" fmla="*/ 1 w 50"/>
                <a:gd name="T7" fmla="*/ 2 h 30"/>
                <a:gd name="T8" fmla="*/ 1 w 50"/>
                <a:gd name="T9" fmla="*/ 2 h 30"/>
                <a:gd name="T10" fmla="*/ 0 w 50"/>
                <a:gd name="T11" fmla="*/ 2 h 30"/>
                <a:gd name="T12" fmla="*/ 1 w 50"/>
                <a:gd name="T13" fmla="*/ 1 h 30"/>
                <a:gd name="T14" fmla="*/ 1 w 50"/>
                <a:gd name="T15" fmla="*/ 1 h 30"/>
                <a:gd name="T16" fmla="*/ 1 w 50"/>
                <a:gd name="T17" fmla="*/ 1 h 30"/>
                <a:gd name="T18" fmla="*/ 2 w 50"/>
                <a:gd name="T19" fmla="*/ 1 h 30"/>
                <a:gd name="T20" fmla="*/ 2 w 50"/>
                <a:gd name="T21" fmla="*/ 0 h 30"/>
                <a:gd name="T22" fmla="*/ 3 w 50"/>
                <a:gd name="T23" fmla="*/ 1 h 30"/>
                <a:gd name="T24" fmla="*/ 3 w 50"/>
                <a:gd name="T25" fmla="*/ 1 h 30"/>
                <a:gd name="T26" fmla="*/ 4 w 50"/>
                <a:gd name="T27" fmla="*/ 1 h 30"/>
                <a:gd name="T28" fmla="*/ 4 w 50"/>
                <a:gd name="T29" fmla="*/ 1 h 30"/>
                <a:gd name="T30" fmla="*/ 4 w 50"/>
                <a:gd name="T31" fmla="*/ 2 h 30"/>
                <a:gd name="T32" fmla="*/ 3 w 50"/>
                <a:gd name="T33" fmla="*/ 2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0">
                  <a:moveTo>
                    <a:pt x="45" y="26"/>
                  </a:moveTo>
                  <a:lnTo>
                    <a:pt x="37" y="29"/>
                  </a:lnTo>
                  <a:lnTo>
                    <a:pt x="26" y="30"/>
                  </a:lnTo>
                  <a:lnTo>
                    <a:pt x="15" y="30"/>
                  </a:lnTo>
                  <a:lnTo>
                    <a:pt x="5" y="26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5" y="7"/>
                  </a:lnTo>
                  <a:lnTo>
                    <a:pt x="13" y="3"/>
                  </a:lnTo>
                  <a:lnTo>
                    <a:pt x="20" y="1"/>
                  </a:lnTo>
                  <a:lnTo>
                    <a:pt x="30" y="0"/>
                  </a:lnTo>
                  <a:lnTo>
                    <a:pt x="39" y="1"/>
                  </a:lnTo>
                  <a:lnTo>
                    <a:pt x="47" y="4"/>
                  </a:lnTo>
                  <a:lnTo>
                    <a:pt x="50" y="10"/>
                  </a:lnTo>
                  <a:lnTo>
                    <a:pt x="50" y="16"/>
                  </a:lnTo>
                  <a:lnTo>
                    <a:pt x="49" y="22"/>
                  </a:lnTo>
                  <a:lnTo>
                    <a:pt x="45" y="2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4" name="Freeform 640"/>
            <p:cNvSpPr>
              <a:spLocks/>
            </p:cNvSpPr>
            <p:nvPr/>
          </p:nvSpPr>
          <p:spPr bwMode="auto">
            <a:xfrm>
              <a:off x="5444" y="4088"/>
              <a:ext cx="25" cy="15"/>
            </a:xfrm>
            <a:custGeom>
              <a:avLst/>
              <a:gdLst>
                <a:gd name="T0" fmla="*/ 2 w 51"/>
                <a:gd name="T1" fmla="*/ 2 h 30"/>
                <a:gd name="T2" fmla="*/ 2 w 51"/>
                <a:gd name="T3" fmla="*/ 2 h 30"/>
                <a:gd name="T4" fmla="*/ 3 w 51"/>
                <a:gd name="T5" fmla="*/ 2 h 30"/>
                <a:gd name="T6" fmla="*/ 3 w 51"/>
                <a:gd name="T7" fmla="*/ 1 h 30"/>
                <a:gd name="T8" fmla="*/ 3 w 51"/>
                <a:gd name="T9" fmla="*/ 1 h 30"/>
                <a:gd name="T10" fmla="*/ 2 w 51"/>
                <a:gd name="T11" fmla="*/ 1 h 30"/>
                <a:gd name="T12" fmla="*/ 1 w 51"/>
                <a:gd name="T13" fmla="*/ 1 h 30"/>
                <a:gd name="T14" fmla="*/ 1 w 51"/>
                <a:gd name="T15" fmla="*/ 0 h 30"/>
                <a:gd name="T16" fmla="*/ 0 w 51"/>
                <a:gd name="T17" fmla="*/ 1 h 30"/>
                <a:gd name="T18" fmla="*/ 0 w 51"/>
                <a:gd name="T19" fmla="*/ 1 h 30"/>
                <a:gd name="T20" fmla="*/ 0 w 51"/>
                <a:gd name="T21" fmla="*/ 1 h 30"/>
                <a:gd name="T22" fmla="*/ 0 w 51"/>
                <a:gd name="T23" fmla="*/ 1 h 30"/>
                <a:gd name="T24" fmla="*/ 0 w 51"/>
                <a:gd name="T25" fmla="*/ 2 h 30"/>
                <a:gd name="T26" fmla="*/ 0 w 51"/>
                <a:gd name="T27" fmla="*/ 2 h 30"/>
                <a:gd name="T28" fmla="*/ 1 w 51"/>
                <a:gd name="T29" fmla="*/ 2 h 30"/>
                <a:gd name="T30" fmla="*/ 1 w 51"/>
                <a:gd name="T31" fmla="*/ 2 h 30"/>
                <a:gd name="T32" fmla="*/ 2 w 51"/>
                <a:gd name="T33" fmla="*/ 2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0">
                  <a:moveTo>
                    <a:pt x="40" y="30"/>
                  </a:moveTo>
                  <a:lnTo>
                    <a:pt x="47" y="25"/>
                  </a:lnTo>
                  <a:lnTo>
                    <a:pt x="51" y="19"/>
                  </a:lnTo>
                  <a:lnTo>
                    <a:pt x="51" y="12"/>
                  </a:lnTo>
                  <a:lnTo>
                    <a:pt x="49" y="7"/>
                  </a:lnTo>
                  <a:lnTo>
                    <a:pt x="41" y="3"/>
                  </a:lnTo>
                  <a:lnTo>
                    <a:pt x="30" y="1"/>
                  </a:lnTo>
                  <a:lnTo>
                    <a:pt x="17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6" y="24"/>
                  </a:lnTo>
                  <a:lnTo>
                    <a:pt x="17" y="27"/>
                  </a:lnTo>
                  <a:lnTo>
                    <a:pt x="30" y="30"/>
                  </a:lnTo>
                  <a:lnTo>
                    <a:pt x="40" y="3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5" name="Freeform 641"/>
            <p:cNvSpPr>
              <a:spLocks/>
            </p:cNvSpPr>
            <p:nvPr/>
          </p:nvSpPr>
          <p:spPr bwMode="auto">
            <a:xfrm>
              <a:off x="5468" y="4063"/>
              <a:ext cx="22" cy="13"/>
            </a:xfrm>
            <a:custGeom>
              <a:avLst/>
              <a:gdLst>
                <a:gd name="T0" fmla="*/ 2 w 45"/>
                <a:gd name="T1" fmla="*/ 1 h 26"/>
                <a:gd name="T2" fmla="*/ 2 w 45"/>
                <a:gd name="T3" fmla="*/ 1 h 26"/>
                <a:gd name="T4" fmla="*/ 2 w 45"/>
                <a:gd name="T5" fmla="*/ 2 h 26"/>
                <a:gd name="T6" fmla="*/ 2 w 45"/>
                <a:gd name="T7" fmla="*/ 2 h 26"/>
                <a:gd name="T8" fmla="*/ 1 w 45"/>
                <a:gd name="T9" fmla="*/ 2 h 26"/>
                <a:gd name="T10" fmla="*/ 0 w 45"/>
                <a:gd name="T11" fmla="*/ 2 h 26"/>
                <a:gd name="T12" fmla="*/ 0 w 45"/>
                <a:gd name="T13" fmla="*/ 2 h 26"/>
                <a:gd name="T14" fmla="*/ 0 w 45"/>
                <a:gd name="T15" fmla="*/ 2 h 26"/>
                <a:gd name="T16" fmla="*/ 0 w 45"/>
                <a:gd name="T17" fmla="*/ 2 h 26"/>
                <a:gd name="T18" fmla="*/ 0 w 45"/>
                <a:gd name="T19" fmla="*/ 1 h 26"/>
                <a:gd name="T20" fmla="*/ 0 w 45"/>
                <a:gd name="T21" fmla="*/ 1 h 26"/>
                <a:gd name="T22" fmla="*/ 0 w 45"/>
                <a:gd name="T23" fmla="*/ 1 h 26"/>
                <a:gd name="T24" fmla="*/ 1 w 45"/>
                <a:gd name="T25" fmla="*/ 0 h 26"/>
                <a:gd name="T26" fmla="*/ 1 w 45"/>
                <a:gd name="T27" fmla="*/ 0 h 26"/>
                <a:gd name="T28" fmla="*/ 2 w 45"/>
                <a:gd name="T29" fmla="*/ 1 h 26"/>
                <a:gd name="T30" fmla="*/ 2 w 45"/>
                <a:gd name="T31" fmla="*/ 1 h 26"/>
                <a:gd name="T32" fmla="*/ 2 w 45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26">
                  <a:moveTo>
                    <a:pt x="45" y="11"/>
                  </a:moveTo>
                  <a:lnTo>
                    <a:pt x="45" y="15"/>
                  </a:lnTo>
                  <a:lnTo>
                    <a:pt x="43" y="20"/>
                  </a:lnTo>
                  <a:lnTo>
                    <a:pt x="38" y="24"/>
                  </a:lnTo>
                  <a:lnTo>
                    <a:pt x="26" y="26"/>
                  </a:lnTo>
                  <a:lnTo>
                    <a:pt x="15" y="26"/>
                  </a:lnTo>
                  <a:lnTo>
                    <a:pt x="8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6" y="7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6" y="3"/>
                  </a:lnTo>
                  <a:lnTo>
                    <a:pt x="43" y="7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6" name="Freeform 642"/>
            <p:cNvSpPr>
              <a:spLocks/>
            </p:cNvSpPr>
            <p:nvPr/>
          </p:nvSpPr>
          <p:spPr bwMode="auto">
            <a:xfrm>
              <a:off x="5435" y="4039"/>
              <a:ext cx="19" cy="14"/>
            </a:xfrm>
            <a:custGeom>
              <a:avLst/>
              <a:gdLst>
                <a:gd name="T0" fmla="*/ 1 w 40"/>
                <a:gd name="T1" fmla="*/ 0 h 30"/>
                <a:gd name="T2" fmla="*/ 2 w 40"/>
                <a:gd name="T3" fmla="*/ 0 h 30"/>
                <a:gd name="T4" fmla="*/ 2 w 40"/>
                <a:gd name="T5" fmla="*/ 0 h 30"/>
                <a:gd name="T6" fmla="*/ 2 w 40"/>
                <a:gd name="T7" fmla="*/ 0 h 30"/>
                <a:gd name="T8" fmla="*/ 2 w 40"/>
                <a:gd name="T9" fmla="*/ 1 h 30"/>
                <a:gd name="T10" fmla="*/ 2 w 40"/>
                <a:gd name="T11" fmla="*/ 1 h 30"/>
                <a:gd name="T12" fmla="*/ 1 w 40"/>
                <a:gd name="T13" fmla="*/ 1 h 30"/>
                <a:gd name="T14" fmla="*/ 1 w 40"/>
                <a:gd name="T15" fmla="*/ 1 h 30"/>
                <a:gd name="T16" fmla="*/ 0 w 40"/>
                <a:gd name="T17" fmla="*/ 1 h 30"/>
                <a:gd name="T18" fmla="*/ 0 w 40"/>
                <a:gd name="T19" fmla="*/ 1 h 30"/>
                <a:gd name="T20" fmla="*/ 0 w 40"/>
                <a:gd name="T21" fmla="*/ 1 h 30"/>
                <a:gd name="T22" fmla="*/ 0 w 40"/>
                <a:gd name="T23" fmla="*/ 1 h 30"/>
                <a:gd name="T24" fmla="*/ 0 w 40"/>
                <a:gd name="T25" fmla="*/ 0 h 30"/>
                <a:gd name="T26" fmla="*/ 0 w 40"/>
                <a:gd name="T27" fmla="*/ 0 h 30"/>
                <a:gd name="T28" fmla="*/ 0 w 40"/>
                <a:gd name="T29" fmla="*/ 0 h 30"/>
                <a:gd name="T30" fmla="*/ 1 w 40"/>
                <a:gd name="T31" fmla="*/ 0 h 30"/>
                <a:gd name="T32" fmla="*/ 1 w 4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30">
                  <a:moveTo>
                    <a:pt x="28" y="0"/>
                  </a:moveTo>
                  <a:lnTo>
                    <a:pt x="36" y="2"/>
                  </a:lnTo>
                  <a:lnTo>
                    <a:pt x="40" y="6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34" y="23"/>
                  </a:lnTo>
                  <a:lnTo>
                    <a:pt x="26" y="26"/>
                  </a:lnTo>
                  <a:lnTo>
                    <a:pt x="19" y="29"/>
                  </a:lnTo>
                  <a:lnTo>
                    <a:pt x="11" y="30"/>
                  </a:lnTo>
                  <a:lnTo>
                    <a:pt x="6" y="29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4" y="9"/>
                  </a:lnTo>
                  <a:lnTo>
                    <a:pt x="10" y="5"/>
                  </a:lnTo>
                  <a:lnTo>
                    <a:pt x="19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7" name="Freeform 643"/>
            <p:cNvSpPr>
              <a:spLocks/>
            </p:cNvSpPr>
            <p:nvPr/>
          </p:nvSpPr>
          <p:spPr bwMode="auto">
            <a:xfrm>
              <a:off x="5393" y="4049"/>
              <a:ext cx="25" cy="16"/>
            </a:xfrm>
            <a:custGeom>
              <a:avLst/>
              <a:gdLst>
                <a:gd name="T0" fmla="*/ 3 w 49"/>
                <a:gd name="T1" fmla="*/ 1 h 31"/>
                <a:gd name="T2" fmla="*/ 3 w 49"/>
                <a:gd name="T3" fmla="*/ 2 h 31"/>
                <a:gd name="T4" fmla="*/ 3 w 49"/>
                <a:gd name="T5" fmla="*/ 2 h 31"/>
                <a:gd name="T6" fmla="*/ 2 w 49"/>
                <a:gd name="T7" fmla="*/ 2 h 31"/>
                <a:gd name="T8" fmla="*/ 1 w 49"/>
                <a:gd name="T9" fmla="*/ 2 h 31"/>
                <a:gd name="T10" fmla="*/ 1 w 49"/>
                <a:gd name="T11" fmla="*/ 2 h 31"/>
                <a:gd name="T12" fmla="*/ 0 w 49"/>
                <a:gd name="T13" fmla="*/ 2 h 31"/>
                <a:gd name="T14" fmla="*/ 0 w 49"/>
                <a:gd name="T15" fmla="*/ 2 h 31"/>
                <a:gd name="T16" fmla="*/ 1 w 49"/>
                <a:gd name="T17" fmla="*/ 1 h 31"/>
                <a:gd name="T18" fmla="*/ 1 w 49"/>
                <a:gd name="T19" fmla="*/ 1 h 31"/>
                <a:gd name="T20" fmla="*/ 2 w 49"/>
                <a:gd name="T21" fmla="*/ 1 h 31"/>
                <a:gd name="T22" fmla="*/ 2 w 49"/>
                <a:gd name="T23" fmla="*/ 1 h 31"/>
                <a:gd name="T24" fmla="*/ 3 w 49"/>
                <a:gd name="T25" fmla="*/ 0 h 31"/>
                <a:gd name="T26" fmla="*/ 3 w 49"/>
                <a:gd name="T27" fmla="*/ 1 h 31"/>
                <a:gd name="T28" fmla="*/ 3 w 49"/>
                <a:gd name="T29" fmla="*/ 1 h 31"/>
                <a:gd name="T30" fmla="*/ 4 w 49"/>
                <a:gd name="T31" fmla="*/ 1 h 31"/>
                <a:gd name="T32" fmla="*/ 3 w 49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31">
                  <a:moveTo>
                    <a:pt x="45" y="16"/>
                  </a:moveTo>
                  <a:lnTo>
                    <a:pt x="40" y="22"/>
                  </a:lnTo>
                  <a:lnTo>
                    <a:pt x="34" y="27"/>
                  </a:lnTo>
                  <a:lnTo>
                    <a:pt x="27" y="30"/>
                  </a:lnTo>
                  <a:lnTo>
                    <a:pt x="15" y="31"/>
                  </a:lnTo>
                  <a:lnTo>
                    <a:pt x="6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8" y="9"/>
                  </a:lnTo>
                  <a:lnTo>
                    <a:pt x="17" y="3"/>
                  </a:lnTo>
                  <a:lnTo>
                    <a:pt x="27" y="1"/>
                  </a:lnTo>
                  <a:lnTo>
                    <a:pt x="36" y="0"/>
                  </a:lnTo>
                  <a:lnTo>
                    <a:pt x="42" y="1"/>
                  </a:lnTo>
                  <a:lnTo>
                    <a:pt x="47" y="5"/>
                  </a:lnTo>
                  <a:lnTo>
                    <a:pt x="49" y="11"/>
                  </a:lnTo>
                  <a:lnTo>
                    <a:pt x="45" y="1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8" name="Freeform 644"/>
            <p:cNvSpPr>
              <a:spLocks/>
            </p:cNvSpPr>
            <p:nvPr/>
          </p:nvSpPr>
          <p:spPr bwMode="auto">
            <a:xfrm>
              <a:off x="5364" y="4046"/>
              <a:ext cx="23" cy="14"/>
            </a:xfrm>
            <a:custGeom>
              <a:avLst/>
              <a:gdLst>
                <a:gd name="T0" fmla="*/ 0 w 47"/>
                <a:gd name="T1" fmla="*/ 2 h 27"/>
                <a:gd name="T2" fmla="*/ 0 w 47"/>
                <a:gd name="T3" fmla="*/ 2 h 27"/>
                <a:gd name="T4" fmla="*/ 0 w 47"/>
                <a:gd name="T5" fmla="*/ 1 h 27"/>
                <a:gd name="T6" fmla="*/ 0 w 47"/>
                <a:gd name="T7" fmla="*/ 1 h 27"/>
                <a:gd name="T8" fmla="*/ 0 w 47"/>
                <a:gd name="T9" fmla="*/ 1 h 27"/>
                <a:gd name="T10" fmla="*/ 0 w 47"/>
                <a:gd name="T11" fmla="*/ 1 h 27"/>
                <a:gd name="T12" fmla="*/ 1 w 47"/>
                <a:gd name="T13" fmla="*/ 1 h 27"/>
                <a:gd name="T14" fmla="*/ 1 w 47"/>
                <a:gd name="T15" fmla="*/ 0 h 27"/>
                <a:gd name="T16" fmla="*/ 2 w 47"/>
                <a:gd name="T17" fmla="*/ 1 h 27"/>
                <a:gd name="T18" fmla="*/ 2 w 47"/>
                <a:gd name="T19" fmla="*/ 1 h 27"/>
                <a:gd name="T20" fmla="*/ 2 w 47"/>
                <a:gd name="T21" fmla="*/ 1 h 27"/>
                <a:gd name="T22" fmla="*/ 2 w 47"/>
                <a:gd name="T23" fmla="*/ 1 h 27"/>
                <a:gd name="T24" fmla="*/ 2 w 47"/>
                <a:gd name="T25" fmla="*/ 2 h 27"/>
                <a:gd name="T26" fmla="*/ 2 w 47"/>
                <a:gd name="T27" fmla="*/ 2 h 27"/>
                <a:gd name="T28" fmla="*/ 1 w 47"/>
                <a:gd name="T29" fmla="*/ 2 h 27"/>
                <a:gd name="T30" fmla="*/ 1 w 47"/>
                <a:gd name="T31" fmla="*/ 2 h 27"/>
                <a:gd name="T32" fmla="*/ 0 w 47"/>
                <a:gd name="T33" fmla="*/ 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7">
                  <a:moveTo>
                    <a:pt x="7" y="23"/>
                  </a:moveTo>
                  <a:lnTo>
                    <a:pt x="2" y="20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11" y="4"/>
                  </a:lnTo>
                  <a:lnTo>
                    <a:pt x="19" y="1"/>
                  </a:lnTo>
                  <a:lnTo>
                    <a:pt x="26" y="0"/>
                  </a:lnTo>
                  <a:lnTo>
                    <a:pt x="34" y="1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7" y="13"/>
                  </a:lnTo>
                  <a:lnTo>
                    <a:pt x="45" y="17"/>
                  </a:lnTo>
                  <a:lnTo>
                    <a:pt x="37" y="21"/>
                  </a:lnTo>
                  <a:lnTo>
                    <a:pt x="30" y="26"/>
                  </a:lnTo>
                  <a:lnTo>
                    <a:pt x="19" y="27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29" name="Freeform 645"/>
            <p:cNvSpPr>
              <a:spLocks/>
            </p:cNvSpPr>
            <p:nvPr/>
          </p:nvSpPr>
          <p:spPr bwMode="auto">
            <a:xfrm>
              <a:off x="5459" y="3977"/>
              <a:ext cx="202" cy="75"/>
            </a:xfrm>
            <a:custGeom>
              <a:avLst/>
              <a:gdLst>
                <a:gd name="T0" fmla="*/ 1 w 404"/>
                <a:gd name="T1" fmla="*/ 8 h 150"/>
                <a:gd name="T2" fmla="*/ 1 w 404"/>
                <a:gd name="T3" fmla="*/ 9 h 150"/>
                <a:gd name="T4" fmla="*/ 1 w 404"/>
                <a:gd name="T5" fmla="*/ 9 h 150"/>
                <a:gd name="T6" fmla="*/ 3 w 404"/>
                <a:gd name="T7" fmla="*/ 8 h 150"/>
                <a:gd name="T8" fmla="*/ 5 w 404"/>
                <a:gd name="T9" fmla="*/ 9 h 150"/>
                <a:gd name="T10" fmla="*/ 10 w 404"/>
                <a:gd name="T11" fmla="*/ 10 h 150"/>
                <a:gd name="T12" fmla="*/ 14 w 404"/>
                <a:gd name="T13" fmla="*/ 10 h 150"/>
                <a:gd name="T14" fmla="*/ 15 w 404"/>
                <a:gd name="T15" fmla="*/ 10 h 150"/>
                <a:gd name="T16" fmla="*/ 11 w 404"/>
                <a:gd name="T17" fmla="*/ 9 h 150"/>
                <a:gd name="T18" fmla="*/ 7 w 404"/>
                <a:gd name="T19" fmla="*/ 9 h 150"/>
                <a:gd name="T20" fmla="*/ 4 w 404"/>
                <a:gd name="T21" fmla="*/ 8 h 150"/>
                <a:gd name="T22" fmla="*/ 5 w 404"/>
                <a:gd name="T23" fmla="*/ 7 h 150"/>
                <a:gd name="T24" fmla="*/ 7 w 404"/>
                <a:gd name="T25" fmla="*/ 7 h 150"/>
                <a:gd name="T26" fmla="*/ 9 w 404"/>
                <a:gd name="T27" fmla="*/ 7 h 150"/>
                <a:gd name="T28" fmla="*/ 13 w 404"/>
                <a:gd name="T29" fmla="*/ 7 h 150"/>
                <a:gd name="T30" fmla="*/ 17 w 404"/>
                <a:gd name="T31" fmla="*/ 8 h 150"/>
                <a:gd name="T32" fmla="*/ 19 w 404"/>
                <a:gd name="T33" fmla="*/ 8 h 150"/>
                <a:gd name="T34" fmla="*/ 17 w 404"/>
                <a:gd name="T35" fmla="*/ 8 h 150"/>
                <a:gd name="T36" fmla="*/ 15 w 404"/>
                <a:gd name="T37" fmla="*/ 7 h 150"/>
                <a:gd name="T38" fmla="*/ 13 w 404"/>
                <a:gd name="T39" fmla="*/ 7 h 150"/>
                <a:gd name="T40" fmla="*/ 10 w 404"/>
                <a:gd name="T41" fmla="*/ 6 h 150"/>
                <a:gd name="T42" fmla="*/ 10 w 404"/>
                <a:gd name="T43" fmla="*/ 6 h 150"/>
                <a:gd name="T44" fmla="*/ 11 w 404"/>
                <a:gd name="T45" fmla="*/ 6 h 150"/>
                <a:gd name="T46" fmla="*/ 13 w 404"/>
                <a:gd name="T47" fmla="*/ 5 h 150"/>
                <a:gd name="T48" fmla="*/ 15 w 404"/>
                <a:gd name="T49" fmla="*/ 5 h 150"/>
                <a:gd name="T50" fmla="*/ 16 w 404"/>
                <a:gd name="T51" fmla="*/ 6 h 150"/>
                <a:gd name="T52" fmla="*/ 18 w 404"/>
                <a:gd name="T53" fmla="*/ 6 h 150"/>
                <a:gd name="T54" fmla="*/ 20 w 404"/>
                <a:gd name="T55" fmla="*/ 6 h 150"/>
                <a:gd name="T56" fmla="*/ 19 w 404"/>
                <a:gd name="T57" fmla="*/ 6 h 150"/>
                <a:gd name="T58" fmla="*/ 17 w 404"/>
                <a:gd name="T59" fmla="*/ 5 h 150"/>
                <a:gd name="T60" fmla="*/ 16 w 404"/>
                <a:gd name="T61" fmla="*/ 5 h 150"/>
                <a:gd name="T62" fmla="*/ 19 w 404"/>
                <a:gd name="T63" fmla="*/ 5 h 150"/>
                <a:gd name="T64" fmla="*/ 24 w 404"/>
                <a:gd name="T65" fmla="*/ 4 h 150"/>
                <a:gd name="T66" fmla="*/ 26 w 404"/>
                <a:gd name="T67" fmla="*/ 4 h 150"/>
                <a:gd name="T68" fmla="*/ 25 w 404"/>
                <a:gd name="T69" fmla="*/ 4 h 150"/>
                <a:gd name="T70" fmla="*/ 21 w 404"/>
                <a:gd name="T71" fmla="*/ 4 h 150"/>
                <a:gd name="T72" fmla="*/ 17 w 404"/>
                <a:gd name="T73" fmla="*/ 4 h 150"/>
                <a:gd name="T74" fmla="*/ 16 w 404"/>
                <a:gd name="T75" fmla="*/ 4 h 150"/>
                <a:gd name="T76" fmla="*/ 18 w 404"/>
                <a:gd name="T77" fmla="*/ 1 h 150"/>
                <a:gd name="T78" fmla="*/ 18 w 404"/>
                <a:gd name="T79" fmla="*/ 1 h 150"/>
                <a:gd name="T80" fmla="*/ 16 w 404"/>
                <a:gd name="T81" fmla="*/ 1 h 150"/>
                <a:gd name="T82" fmla="*/ 15 w 404"/>
                <a:gd name="T83" fmla="*/ 3 h 150"/>
                <a:gd name="T84" fmla="*/ 14 w 404"/>
                <a:gd name="T85" fmla="*/ 4 h 150"/>
                <a:gd name="T86" fmla="*/ 11 w 404"/>
                <a:gd name="T87" fmla="*/ 5 h 150"/>
                <a:gd name="T88" fmla="*/ 9 w 404"/>
                <a:gd name="T89" fmla="*/ 5 h 150"/>
                <a:gd name="T90" fmla="*/ 8 w 404"/>
                <a:gd name="T91" fmla="*/ 4 h 150"/>
                <a:gd name="T92" fmla="*/ 10 w 404"/>
                <a:gd name="T93" fmla="*/ 1 h 150"/>
                <a:gd name="T94" fmla="*/ 10 w 404"/>
                <a:gd name="T95" fmla="*/ 1 h 150"/>
                <a:gd name="T96" fmla="*/ 7 w 404"/>
                <a:gd name="T97" fmla="*/ 3 h 150"/>
                <a:gd name="T98" fmla="*/ 5 w 404"/>
                <a:gd name="T99" fmla="*/ 6 h 150"/>
                <a:gd name="T100" fmla="*/ 3 w 404"/>
                <a:gd name="T101" fmla="*/ 7 h 150"/>
                <a:gd name="T102" fmla="*/ 2 w 404"/>
                <a:gd name="T103" fmla="*/ 7 h 150"/>
                <a:gd name="T104" fmla="*/ 3 w 404"/>
                <a:gd name="T105" fmla="*/ 5 h 150"/>
                <a:gd name="T106" fmla="*/ 3 w 404"/>
                <a:gd name="T107" fmla="*/ 3 h 150"/>
                <a:gd name="T108" fmla="*/ 0 w 404"/>
                <a:gd name="T109" fmla="*/ 8 h 1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04" h="150">
                  <a:moveTo>
                    <a:pt x="0" y="121"/>
                  </a:moveTo>
                  <a:lnTo>
                    <a:pt x="4" y="122"/>
                  </a:lnTo>
                  <a:lnTo>
                    <a:pt x="6" y="123"/>
                  </a:lnTo>
                  <a:lnTo>
                    <a:pt x="10" y="124"/>
                  </a:lnTo>
                  <a:lnTo>
                    <a:pt x="11" y="126"/>
                  </a:lnTo>
                  <a:lnTo>
                    <a:pt x="13" y="129"/>
                  </a:lnTo>
                  <a:lnTo>
                    <a:pt x="15" y="130"/>
                  </a:lnTo>
                  <a:lnTo>
                    <a:pt x="15" y="132"/>
                  </a:lnTo>
                  <a:lnTo>
                    <a:pt x="15" y="134"/>
                  </a:lnTo>
                  <a:lnTo>
                    <a:pt x="23" y="130"/>
                  </a:lnTo>
                  <a:lnTo>
                    <a:pt x="30" y="126"/>
                  </a:lnTo>
                  <a:lnTo>
                    <a:pt x="36" y="124"/>
                  </a:lnTo>
                  <a:lnTo>
                    <a:pt x="40" y="122"/>
                  </a:lnTo>
                  <a:lnTo>
                    <a:pt x="55" y="126"/>
                  </a:lnTo>
                  <a:lnTo>
                    <a:pt x="76" y="132"/>
                  </a:lnTo>
                  <a:lnTo>
                    <a:pt x="100" y="137"/>
                  </a:lnTo>
                  <a:lnTo>
                    <a:pt x="126" y="142"/>
                  </a:lnTo>
                  <a:lnTo>
                    <a:pt x="155" y="146"/>
                  </a:lnTo>
                  <a:lnTo>
                    <a:pt x="179" y="149"/>
                  </a:lnTo>
                  <a:lnTo>
                    <a:pt x="202" y="150"/>
                  </a:lnTo>
                  <a:lnTo>
                    <a:pt x="217" y="150"/>
                  </a:lnTo>
                  <a:lnTo>
                    <a:pt x="232" y="148"/>
                  </a:lnTo>
                  <a:lnTo>
                    <a:pt x="236" y="147"/>
                  </a:lnTo>
                  <a:lnTo>
                    <a:pt x="228" y="146"/>
                  </a:lnTo>
                  <a:lnTo>
                    <a:pt x="217" y="146"/>
                  </a:lnTo>
                  <a:lnTo>
                    <a:pt x="196" y="146"/>
                  </a:lnTo>
                  <a:lnTo>
                    <a:pt x="174" y="144"/>
                  </a:lnTo>
                  <a:lnTo>
                    <a:pt x="151" y="140"/>
                  </a:lnTo>
                  <a:lnTo>
                    <a:pt x="128" y="135"/>
                  </a:lnTo>
                  <a:lnTo>
                    <a:pt x="108" y="131"/>
                  </a:lnTo>
                  <a:lnTo>
                    <a:pt x="89" y="125"/>
                  </a:lnTo>
                  <a:lnTo>
                    <a:pt x="74" y="120"/>
                  </a:lnTo>
                  <a:lnTo>
                    <a:pt x="62" y="114"/>
                  </a:lnTo>
                  <a:lnTo>
                    <a:pt x="59" y="111"/>
                  </a:lnTo>
                  <a:lnTo>
                    <a:pt x="62" y="109"/>
                  </a:lnTo>
                  <a:lnTo>
                    <a:pt x="70" y="109"/>
                  </a:lnTo>
                  <a:lnTo>
                    <a:pt x="79" y="107"/>
                  </a:lnTo>
                  <a:lnTo>
                    <a:pt x="91" y="104"/>
                  </a:lnTo>
                  <a:lnTo>
                    <a:pt x="102" y="101"/>
                  </a:lnTo>
                  <a:lnTo>
                    <a:pt x="113" y="98"/>
                  </a:lnTo>
                  <a:lnTo>
                    <a:pt x="121" y="96"/>
                  </a:lnTo>
                  <a:lnTo>
                    <a:pt x="132" y="99"/>
                  </a:lnTo>
                  <a:lnTo>
                    <a:pt x="151" y="104"/>
                  </a:lnTo>
                  <a:lnTo>
                    <a:pt x="172" y="108"/>
                  </a:lnTo>
                  <a:lnTo>
                    <a:pt x="194" y="112"/>
                  </a:lnTo>
                  <a:lnTo>
                    <a:pt x="217" y="117"/>
                  </a:lnTo>
                  <a:lnTo>
                    <a:pt x="240" y="119"/>
                  </a:lnTo>
                  <a:lnTo>
                    <a:pt x="260" y="120"/>
                  </a:lnTo>
                  <a:lnTo>
                    <a:pt x="275" y="119"/>
                  </a:lnTo>
                  <a:lnTo>
                    <a:pt x="287" y="117"/>
                  </a:lnTo>
                  <a:lnTo>
                    <a:pt x="292" y="114"/>
                  </a:lnTo>
                  <a:lnTo>
                    <a:pt x="291" y="113"/>
                  </a:lnTo>
                  <a:lnTo>
                    <a:pt x="279" y="113"/>
                  </a:lnTo>
                  <a:lnTo>
                    <a:pt x="270" y="113"/>
                  </a:lnTo>
                  <a:lnTo>
                    <a:pt x="258" y="113"/>
                  </a:lnTo>
                  <a:lnTo>
                    <a:pt x="247" y="112"/>
                  </a:lnTo>
                  <a:lnTo>
                    <a:pt x="236" y="111"/>
                  </a:lnTo>
                  <a:lnTo>
                    <a:pt x="225" y="110"/>
                  </a:lnTo>
                  <a:lnTo>
                    <a:pt x="213" y="108"/>
                  </a:lnTo>
                  <a:lnTo>
                    <a:pt x="202" y="105"/>
                  </a:lnTo>
                  <a:lnTo>
                    <a:pt x="191" y="103"/>
                  </a:lnTo>
                  <a:lnTo>
                    <a:pt x="172" y="98"/>
                  </a:lnTo>
                  <a:lnTo>
                    <a:pt x="157" y="95"/>
                  </a:lnTo>
                  <a:lnTo>
                    <a:pt x="145" y="93"/>
                  </a:lnTo>
                  <a:lnTo>
                    <a:pt x="138" y="89"/>
                  </a:lnTo>
                  <a:lnTo>
                    <a:pt x="145" y="87"/>
                  </a:lnTo>
                  <a:lnTo>
                    <a:pt x="153" y="85"/>
                  </a:lnTo>
                  <a:lnTo>
                    <a:pt x="164" y="83"/>
                  </a:lnTo>
                  <a:lnTo>
                    <a:pt x="175" y="82"/>
                  </a:lnTo>
                  <a:lnTo>
                    <a:pt x="185" y="81"/>
                  </a:lnTo>
                  <a:lnTo>
                    <a:pt x="196" y="80"/>
                  </a:lnTo>
                  <a:lnTo>
                    <a:pt x="204" y="79"/>
                  </a:lnTo>
                  <a:lnTo>
                    <a:pt x="211" y="78"/>
                  </a:lnTo>
                  <a:lnTo>
                    <a:pt x="217" y="76"/>
                  </a:lnTo>
                  <a:lnTo>
                    <a:pt x="226" y="78"/>
                  </a:lnTo>
                  <a:lnTo>
                    <a:pt x="234" y="79"/>
                  </a:lnTo>
                  <a:lnTo>
                    <a:pt x="243" y="81"/>
                  </a:lnTo>
                  <a:lnTo>
                    <a:pt x="255" y="83"/>
                  </a:lnTo>
                  <a:lnTo>
                    <a:pt x="264" y="86"/>
                  </a:lnTo>
                  <a:lnTo>
                    <a:pt x="274" y="88"/>
                  </a:lnTo>
                  <a:lnTo>
                    <a:pt x="281" y="91"/>
                  </a:lnTo>
                  <a:lnTo>
                    <a:pt x="296" y="94"/>
                  </a:lnTo>
                  <a:lnTo>
                    <a:pt x="311" y="95"/>
                  </a:lnTo>
                  <a:lnTo>
                    <a:pt x="317" y="94"/>
                  </a:lnTo>
                  <a:lnTo>
                    <a:pt x="311" y="91"/>
                  </a:lnTo>
                  <a:lnTo>
                    <a:pt x="304" y="88"/>
                  </a:lnTo>
                  <a:lnTo>
                    <a:pt x="296" y="86"/>
                  </a:lnTo>
                  <a:lnTo>
                    <a:pt x="287" y="83"/>
                  </a:lnTo>
                  <a:lnTo>
                    <a:pt x="277" y="81"/>
                  </a:lnTo>
                  <a:lnTo>
                    <a:pt x="270" y="79"/>
                  </a:lnTo>
                  <a:lnTo>
                    <a:pt x="262" y="76"/>
                  </a:lnTo>
                  <a:lnTo>
                    <a:pt x="257" y="74"/>
                  </a:lnTo>
                  <a:lnTo>
                    <a:pt x="253" y="72"/>
                  </a:lnTo>
                  <a:lnTo>
                    <a:pt x="266" y="71"/>
                  </a:lnTo>
                  <a:lnTo>
                    <a:pt x="283" y="69"/>
                  </a:lnTo>
                  <a:lnTo>
                    <a:pt x="304" y="67"/>
                  </a:lnTo>
                  <a:lnTo>
                    <a:pt x="326" y="64"/>
                  </a:lnTo>
                  <a:lnTo>
                    <a:pt x="349" y="62"/>
                  </a:lnTo>
                  <a:lnTo>
                    <a:pt x="370" y="60"/>
                  </a:lnTo>
                  <a:lnTo>
                    <a:pt x="385" y="58"/>
                  </a:lnTo>
                  <a:lnTo>
                    <a:pt x="394" y="57"/>
                  </a:lnTo>
                  <a:lnTo>
                    <a:pt x="404" y="56"/>
                  </a:lnTo>
                  <a:lnTo>
                    <a:pt x="404" y="54"/>
                  </a:lnTo>
                  <a:lnTo>
                    <a:pt x="398" y="53"/>
                  </a:lnTo>
                  <a:lnTo>
                    <a:pt x="385" y="51"/>
                  </a:lnTo>
                  <a:lnTo>
                    <a:pt x="372" y="51"/>
                  </a:lnTo>
                  <a:lnTo>
                    <a:pt x="353" y="51"/>
                  </a:lnTo>
                  <a:lnTo>
                    <a:pt x="330" y="53"/>
                  </a:lnTo>
                  <a:lnTo>
                    <a:pt x="307" y="54"/>
                  </a:lnTo>
                  <a:lnTo>
                    <a:pt x="285" y="56"/>
                  </a:lnTo>
                  <a:lnTo>
                    <a:pt x="266" y="58"/>
                  </a:lnTo>
                  <a:lnTo>
                    <a:pt x="249" y="60"/>
                  </a:lnTo>
                  <a:lnTo>
                    <a:pt x="238" y="62"/>
                  </a:lnTo>
                  <a:lnTo>
                    <a:pt x="243" y="49"/>
                  </a:lnTo>
                  <a:lnTo>
                    <a:pt x="253" y="33"/>
                  </a:lnTo>
                  <a:lnTo>
                    <a:pt x="264" y="17"/>
                  </a:lnTo>
                  <a:lnTo>
                    <a:pt x="277" y="7"/>
                  </a:lnTo>
                  <a:lnTo>
                    <a:pt x="283" y="3"/>
                  </a:lnTo>
                  <a:lnTo>
                    <a:pt x="283" y="0"/>
                  </a:lnTo>
                  <a:lnTo>
                    <a:pt x="275" y="1"/>
                  </a:lnTo>
                  <a:lnTo>
                    <a:pt x="268" y="5"/>
                  </a:lnTo>
                  <a:lnTo>
                    <a:pt x="262" y="9"/>
                  </a:lnTo>
                  <a:lnTo>
                    <a:pt x="255" y="14"/>
                  </a:lnTo>
                  <a:lnTo>
                    <a:pt x="245" y="23"/>
                  </a:lnTo>
                  <a:lnTo>
                    <a:pt x="236" y="32"/>
                  </a:lnTo>
                  <a:lnTo>
                    <a:pt x="226" y="41"/>
                  </a:lnTo>
                  <a:lnTo>
                    <a:pt x="217" y="49"/>
                  </a:lnTo>
                  <a:lnTo>
                    <a:pt x="211" y="56"/>
                  </a:lnTo>
                  <a:lnTo>
                    <a:pt x="209" y="61"/>
                  </a:lnTo>
                  <a:lnTo>
                    <a:pt x="200" y="62"/>
                  </a:lnTo>
                  <a:lnTo>
                    <a:pt x="189" y="64"/>
                  </a:lnTo>
                  <a:lnTo>
                    <a:pt x="175" y="67"/>
                  </a:lnTo>
                  <a:lnTo>
                    <a:pt x="162" y="69"/>
                  </a:lnTo>
                  <a:lnTo>
                    <a:pt x="149" y="71"/>
                  </a:lnTo>
                  <a:lnTo>
                    <a:pt x="136" y="73"/>
                  </a:lnTo>
                  <a:lnTo>
                    <a:pt x="126" y="75"/>
                  </a:lnTo>
                  <a:lnTo>
                    <a:pt x="119" y="76"/>
                  </a:lnTo>
                  <a:lnTo>
                    <a:pt x="121" y="63"/>
                  </a:lnTo>
                  <a:lnTo>
                    <a:pt x="128" y="45"/>
                  </a:lnTo>
                  <a:lnTo>
                    <a:pt x="138" y="26"/>
                  </a:lnTo>
                  <a:lnTo>
                    <a:pt x="147" y="13"/>
                  </a:lnTo>
                  <a:lnTo>
                    <a:pt x="153" y="7"/>
                  </a:lnTo>
                  <a:lnTo>
                    <a:pt x="153" y="5"/>
                  </a:lnTo>
                  <a:lnTo>
                    <a:pt x="147" y="6"/>
                  </a:lnTo>
                  <a:lnTo>
                    <a:pt x="140" y="12"/>
                  </a:lnTo>
                  <a:lnTo>
                    <a:pt x="126" y="25"/>
                  </a:lnTo>
                  <a:lnTo>
                    <a:pt x="109" y="43"/>
                  </a:lnTo>
                  <a:lnTo>
                    <a:pt x="98" y="62"/>
                  </a:lnTo>
                  <a:lnTo>
                    <a:pt x="94" y="80"/>
                  </a:lnTo>
                  <a:lnTo>
                    <a:pt x="77" y="86"/>
                  </a:lnTo>
                  <a:lnTo>
                    <a:pt x="64" y="93"/>
                  </a:lnTo>
                  <a:lnTo>
                    <a:pt x="53" y="99"/>
                  </a:lnTo>
                  <a:lnTo>
                    <a:pt x="43" y="104"/>
                  </a:lnTo>
                  <a:lnTo>
                    <a:pt x="38" y="106"/>
                  </a:lnTo>
                  <a:lnTo>
                    <a:pt x="32" y="106"/>
                  </a:lnTo>
                  <a:lnTo>
                    <a:pt x="30" y="104"/>
                  </a:lnTo>
                  <a:lnTo>
                    <a:pt x="32" y="98"/>
                  </a:lnTo>
                  <a:lnTo>
                    <a:pt x="36" y="85"/>
                  </a:lnTo>
                  <a:lnTo>
                    <a:pt x="42" y="66"/>
                  </a:lnTo>
                  <a:lnTo>
                    <a:pt x="49" y="46"/>
                  </a:lnTo>
                  <a:lnTo>
                    <a:pt x="55" y="33"/>
                  </a:lnTo>
                  <a:lnTo>
                    <a:pt x="38" y="48"/>
                  </a:lnTo>
                  <a:lnTo>
                    <a:pt x="21" y="73"/>
                  </a:lnTo>
                  <a:lnTo>
                    <a:pt x="8" y="99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0" name="Freeform 646"/>
            <p:cNvSpPr>
              <a:spLocks/>
            </p:cNvSpPr>
            <p:nvPr/>
          </p:nvSpPr>
          <p:spPr bwMode="auto">
            <a:xfrm>
              <a:off x="5471" y="4098"/>
              <a:ext cx="140" cy="95"/>
            </a:xfrm>
            <a:custGeom>
              <a:avLst/>
              <a:gdLst>
                <a:gd name="T0" fmla="*/ 1 w 279"/>
                <a:gd name="T1" fmla="*/ 1 h 189"/>
                <a:gd name="T2" fmla="*/ 1 w 279"/>
                <a:gd name="T3" fmla="*/ 1 h 189"/>
                <a:gd name="T4" fmla="*/ 1 w 279"/>
                <a:gd name="T5" fmla="*/ 2 h 189"/>
                <a:gd name="T6" fmla="*/ 2 w 279"/>
                <a:gd name="T7" fmla="*/ 3 h 189"/>
                <a:gd name="T8" fmla="*/ 2 w 279"/>
                <a:gd name="T9" fmla="*/ 4 h 189"/>
                <a:gd name="T10" fmla="*/ 2 w 279"/>
                <a:gd name="T11" fmla="*/ 6 h 189"/>
                <a:gd name="T12" fmla="*/ 3 w 279"/>
                <a:gd name="T13" fmla="*/ 8 h 189"/>
                <a:gd name="T14" fmla="*/ 3 w 279"/>
                <a:gd name="T15" fmla="*/ 8 h 189"/>
                <a:gd name="T16" fmla="*/ 3 w 279"/>
                <a:gd name="T17" fmla="*/ 7 h 189"/>
                <a:gd name="T18" fmla="*/ 4 w 279"/>
                <a:gd name="T19" fmla="*/ 4 h 189"/>
                <a:gd name="T20" fmla="*/ 4 w 279"/>
                <a:gd name="T21" fmla="*/ 4 h 189"/>
                <a:gd name="T22" fmla="*/ 5 w 279"/>
                <a:gd name="T23" fmla="*/ 4 h 189"/>
                <a:gd name="T24" fmla="*/ 6 w 279"/>
                <a:gd name="T25" fmla="*/ 5 h 189"/>
                <a:gd name="T26" fmla="*/ 7 w 279"/>
                <a:gd name="T27" fmla="*/ 5 h 189"/>
                <a:gd name="T28" fmla="*/ 8 w 279"/>
                <a:gd name="T29" fmla="*/ 6 h 189"/>
                <a:gd name="T30" fmla="*/ 8 w 279"/>
                <a:gd name="T31" fmla="*/ 8 h 189"/>
                <a:gd name="T32" fmla="*/ 8 w 279"/>
                <a:gd name="T33" fmla="*/ 10 h 189"/>
                <a:gd name="T34" fmla="*/ 8 w 279"/>
                <a:gd name="T35" fmla="*/ 11 h 189"/>
                <a:gd name="T36" fmla="*/ 8 w 279"/>
                <a:gd name="T37" fmla="*/ 11 h 189"/>
                <a:gd name="T38" fmla="*/ 9 w 279"/>
                <a:gd name="T39" fmla="*/ 11 h 189"/>
                <a:gd name="T40" fmla="*/ 9 w 279"/>
                <a:gd name="T41" fmla="*/ 10 h 189"/>
                <a:gd name="T42" fmla="*/ 9 w 279"/>
                <a:gd name="T43" fmla="*/ 9 h 189"/>
                <a:gd name="T44" fmla="*/ 9 w 279"/>
                <a:gd name="T45" fmla="*/ 8 h 189"/>
                <a:gd name="T46" fmla="*/ 9 w 279"/>
                <a:gd name="T47" fmla="*/ 7 h 189"/>
                <a:gd name="T48" fmla="*/ 10 w 279"/>
                <a:gd name="T49" fmla="*/ 7 h 189"/>
                <a:gd name="T50" fmla="*/ 13 w 279"/>
                <a:gd name="T51" fmla="*/ 9 h 189"/>
                <a:gd name="T52" fmla="*/ 15 w 279"/>
                <a:gd name="T53" fmla="*/ 11 h 189"/>
                <a:gd name="T54" fmla="*/ 17 w 279"/>
                <a:gd name="T55" fmla="*/ 12 h 189"/>
                <a:gd name="T56" fmla="*/ 17 w 279"/>
                <a:gd name="T57" fmla="*/ 12 h 189"/>
                <a:gd name="T58" fmla="*/ 16 w 279"/>
                <a:gd name="T59" fmla="*/ 11 h 189"/>
                <a:gd name="T60" fmla="*/ 15 w 279"/>
                <a:gd name="T61" fmla="*/ 10 h 189"/>
                <a:gd name="T62" fmla="*/ 14 w 279"/>
                <a:gd name="T63" fmla="*/ 9 h 189"/>
                <a:gd name="T64" fmla="*/ 14 w 279"/>
                <a:gd name="T65" fmla="*/ 8 h 189"/>
                <a:gd name="T66" fmla="*/ 13 w 279"/>
                <a:gd name="T67" fmla="*/ 7 h 189"/>
                <a:gd name="T68" fmla="*/ 12 w 279"/>
                <a:gd name="T69" fmla="*/ 7 h 189"/>
                <a:gd name="T70" fmla="*/ 10 w 279"/>
                <a:gd name="T71" fmla="*/ 6 h 189"/>
                <a:gd name="T72" fmla="*/ 11 w 279"/>
                <a:gd name="T73" fmla="*/ 6 h 189"/>
                <a:gd name="T74" fmla="*/ 12 w 279"/>
                <a:gd name="T75" fmla="*/ 6 h 189"/>
                <a:gd name="T76" fmla="*/ 13 w 279"/>
                <a:gd name="T77" fmla="*/ 6 h 189"/>
                <a:gd name="T78" fmla="*/ 14 w 279"/>
                <a:gd name="T79" fmla="*/ 6 h 189"/>
                <a:gd name="T80" fmla="*/ 15 w 279"/>
                <a:gd name="T81" fmla="*/ 7 h 189"/>
                <a:gd name="T82" fmla="*/ 16 w 279"/>
                <a:gd name="T83" fmla="*/ 7 h 189"/>
                <a:gd name="T84" fmla="*/ 15 w 279"/>
                <a:gd name="T85" fmla="*/ 6 h 189"/>
                <a:gd name="T86" fmla="*/ 13 w 279"/>
                <a:gd name="T87" fmla="*/ 6 h 189"/>
                <a:gd name="T88" fmla="*/ 11 w 279"/>
                <a:gd name="T89" fmla="*/ 5 h 189"/>
                <a:gd name="T90" fmla="*/ 9 w 279"/>
                <a:gd name="T91" fmla="*/ 4 h 189"/>
                <a:gd name="T92" fmla="*/ 8 w 279"/>
                <a:gd name="T93" fmla="*/ 4 h 189"/>
                <a:gd name="T94" fmla="*/ 7 w 279"/>
                <a:gd name="T95" fmla="*/ 4 h 189"/>
                <a:gd name="T96" fmla="*/ 6 w 279"/>
                <a:gd name="T97" fmla="*/ 3 h 189"/>
                <a:gd name="T98" fmla="*/ 5 w 279"/>
                <a:gd name="T99" fmla="*/ 3 h 189"/>
                <a:gd name="T100" fmla="*/ 5 w 279"/>
                <a:gd name="T101" fmla="*/ 3 h 189"/>
                <a:gd name="T102" fmla="*/ 7 w 279"/>
                <a:gd name="T103" fmla="*/ 2 h 189"/>
                <a:gd name="T104" fmla="*/ 8 w 279"/>
                <a:gd name="T105" fmla="*/ 2 h 189"/>
                <a:gd name="T106" fmla="*/ 10 w 279"/>
                <a:gd name="T107" fmla="*/ 2 h 189"/>
                <a:gd name="T108" fmla="*/ 11 w 279"/>
                <a:gd name="T109" fmla="*/ 3 h 189"/>
                <a:gd name="T110" fmla="*/ 12 w 279"/>
                <a:gd name="T111" fmla="*/ 2 h 189"/>
                <a:gd name="T112" fmla="*/ 10 w 279"/>
                <a:gd name="T113" fmla="*/ 2 h 189"/>
                <a:gd name="T114" fmla="*/ 8 w 279"/>
                <a:gd name="T115" fmla="*/ 2 h 189"/>
                <a:gd name="T116" fmla="*/ 5 w 279"/>
                <a:gd name="T117" fmla="*/ 2 h 189"/>
                <a:gd name="T118" fmla="*/ 4 w 279"/>
                <a:gd name="T119" fmla="*/ 2 h 189"/>
                <a:gd name="T120" fmla="*/ 2 w 279"/>
                <a:gd name="T121" fmla="*/ 1 h 189"/>
                <a:gd name="T122" fmla="*/ 2 w 279"/>
                <a:gd name="T123" fmla="*/ 1 h 1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9" h="189">
                  <a:moveTo>
                    <a:pt x="13" y="0"/>
                  </a:moveTo>
                  <a:lnTo>
                    <a:pt x="9" y="3"/>
                  </a:lnTo>
                  <a:lnTo>
                    <a:pt x="7" y="5"/>
                  </a:lnTo>
                  <a:lnTo>
                    <a:pt x="3" y="9"/>
                  </a:lnTo>
                  <a:lnTo>
                    <a:pt x="0" y="11"/>
                  </a:lnTo>
                  <a:lnTo>
                    <a:pt x="11" y="17"/>
                  </a:lnTo>
                  <a:lnTo>
                    <a:pt x="22" y="25"/>
                  </a:lnTo>
                  <a:lnTo>
                    <a:pt x="28" y="33"/>
                  </a:lnTo>
                  <a:lnTo>
                    <a:pt x="28" y="39"/>
                  </a:lnTo>
                  <a:lnTo>
                    <a:pt x="26" y="51"/>
                  </a:lnTo>
                  <a:lnTo>
                    <a:pt x="28" y="72"/>
                  </a:lnTo>
                  <a:lnTo>
                    <a:pt x="30" y="93"/>
                  </a:lnTo>
                  <a:lnTo>
                    <a:pt x="34" y="108"/>
                  </a:lnTo>
                  <a:lnTo>
                    <a:pt x="39" y="114"/>
                  </a:lnTo>
                  <a:lnTo>
                    <a:pt x="43" y="117"/>
                  </a:lnTo>
                  <a:lnTo>
                    <a:pt x="47" y="116"/>
                  </a:lnTo>
                  <a:lnTo>
                    <a:pt x="47" y="110"/>
                  </a:lnTo>
                  <a:lnTo>
                    <a:pt x="45" y="97"/>
                  </a:lnTo>
                  <a:lnTo>
                    <a:pt x="47" y="79"/>
                  </a:lnTo>
                  <a:lnTo>
                    <a:pt x="49" y="63"/>
                  </a:lnTo>
                  <a:lnTo>
                    <a:pt x="52" y="51"/>
                  </a:lnTo>
                  <a:lnTo>
                    <a:pt x="60" y="54"/>
                  </a:lnTo>
                  <a:lnTo>
                    <a:pt x="68" y="58"/>
                  </a:lnTo>
                  <a:lnTo>
                    <a:pt x="77" y="61"/>
                  </a:lnTo>
                  <a:lnTo>
                    <a:pt x="84" y="65"/>
                  </a:lnTo>
                  <a:lnTo>
                    <a:pt x="92" y="69"/>
                  </a:lnTo>
                  <a:lnTo>
                    <a:pt x="100" y="74"/>
                  </a:lnTo>
                  <a:lnTo>
                    <a:pt x="105" y="78"/>
                  </a:lnTo>
                  <a:lnTo>
                    <a:pt x="109" y="81"/>
                  </a:lnTo>
                  <a:lnTo>
                    <a:pt x="115" y="92"/>
                  </a:lnTo>
                  <a:lnTo>
                    <a:pt x="118" y="108"/>
                  </a:lnTo>
                  <a:lnTo>
                    <a:pt x="122" y="125"/>
                  </a:lnTo>
                  <a:lnTo>
                    <a:pt x="122" y="138"/>
                  </a:lnTo>
                  <a:lnTo>
                    <a:pt x="120" y="148"/>
                  </a:lnTo>
                  <a:lnTo>
                    <a:pt x="118" y="156"/>
                  </a:lnTo>
                  <a:lnTo>
                    <a:pt x="120" y="166"/>
                  </a:lnTo>
                  <a:lnTo>
                    <a:pt x="124" y="173"/>
                  </a:lnTo>
                  <a:lnTo>
                    <a:pt x="128" y="176"/>
                  </a:lnTo>
                  <a:lnTo>
                    <a:pt x="130" y="174"/>
                  </a:lnTo>
                  <a:lnTo>
                    <a:pt x="132" y="170"/>
                  </a:lnTo>
                  <a:lnTo>
                    <a:pt x="130" y="163"/>
                  </a:lnTo>
                  <a:lnTo>
                    <a:pt x="130" y="154"/>
                  </a:lnTo>
                  <a:lnTo>
                    <a:pt x="134" y="147"/>
                  </a:lnTo>
                  <a:lnTo>
                    <a:pt x="137" y="140"/>
                  </a:lnTo>
                  <a:lnTo>
                    <a:pt x="139" y="135"/>
                  </a:lnTo>
                  <a:lnTo>
                    <a:pt x="141" y="127"/>
                  </a:lnTo>
                  <a:lnTo>
                    <a:pt x="141" y="114"/>
                  </a:lnTo>
                  <a:lnTo>
                    <a:pt x="141" y="102"/>
                  </a:lnTo>
                  <a:lnTo>
                    <a:pt x="139" y="93"/>
                  </a:lnTo>
                  <a:lnTo>
                    <a:pt x="158" y="105"/>
                  </a:lnTo>
                  <a:lnTo>
                    <a:pt x="177" y="120"/>
                  </a:lnTo>
                  <a:lnTo>
                    <a:pt x="198" y="135"/>
                  </a:lnTo>
                  <a:lnTo>
                    <a:pt x="218" y="150"/>
                  </a:lnTo>
                  <a:lnTo>
                    <a:pt x="237" y="164"/>
                  </a:lnTo>
                  <a:lnTo>
                    <a:pt x="254" y="176"/>
                  </a:lnTo>
                  <a:lnTo>
                    <a:pt x="267" y="185"/>
                  </a:lnTo>
                  <a:lnTo>
                    <a:pt x="279" y="189"/>
                  </a:lnTo>
                  <a:lnTo>
                    <a:pt x="271" y="181"/>
                  </a:lnTo>
                  <a:lnTo>
                    <a:pt x="264" y="172"/>
                  </a:lnTo>
                  <a:lnTo>
                    <a:pt x="254" y="163"/>
                  </a:lnTo>
                  <a:lnTo>
                    <a:pt x="245" y="153"/>
                  </a:lnTo>
                  <a:lnTo>
                    <a:pt x="235" y="145"/>
                  </a:lnTo>
                  <a:lnTo>
                    <a:pt x="228" y="136"/>
                  </a:lnTo>
                  <a:lnTo>
                    <a:pt x="220" y="129"/>
                  </a:lnTo>
                  <a:lnTo>
                    <a:pt x="216" y="125"/>
                  </a:lnTo>
                  <a:lnTo>
                    <a:pt x="213" y="121"/>
                  </a:lnTo>
                  <a:lnTo>
                    <a:pt x="207" y="115"/>
                  </a:lnTo>
                  <a:lnTo>
                    <a:pt x="198" y="110"/>
                  </a:lnTo>
                  <a:lnTo>
                    <a:pt x="188" y="103"/>
                  </a:lnTo>
                  <a:lnTo>
                    <a:pt x="179" y="98"/>
                  </a:lnTo>
                  <a:lnTo>
                    <a:pt x="169" y="92"/>
                  </a:lnTo>
                  <a:lnTo>
                    <a:pt x="160" y="88"/>
                  </a:lnTo>
                  <a:lnTo>
                    <a:pt x="154" y="85"/>
                  </a:lnTo>
                  <a:lnTo>
                    <a:pt x="162" y="85"/>
                  </a:lnTo>
                  <a:lnTo>
                    <a:pt x="171" y="86"/>
                  </a:lnTo>
                  <a:lnTo>
                    <a:pt x="181" y="87"/>
                  </a:lnTo>
                  <a:lnTo>
                    <a:pt x="192" y="88"/>
                  </a:lnTo>
                  <a:lnTo>
                    <a:pt x="201" y="90"/>
                  </a:lnTo>
                  <a:lnTo>
                    <a:pt x="211" y="92"/>
                  </a:lnTo>
                  <a:lnTo>
                    <a:pt x="218" y="96"/>
                  </a:lnTo>
                  <a:lnTo>
                    <a:pt x="224" y="98"/>
                  </a:lnTo>
                  <a:lnTo>
                    <a:pt x="232" y="101"/>
                  </a:lnTo>
                  <a:lnTo>
                    <a:pt x="239" y="102"/>
                  </a:lnTo>
                  <a:lnTo>
                    <a:pt x="243" y="101"/>
                  </a:lnTo>
                  <a:lnTo>
                    <a:pt x="237" y="96"/>
                  </a:lnTo>
                  <a:lnTo>
                    <a:pt x="230" y="91"/>
                  </a:lnTo>
                  <a:lnTo>
                    <a:pt x="218" y="87"/>
                  </a:lnTo>
                  <a:lnTo>
                    <a:pt x="205" y="81"/>
                  </a:lnTo>
                  <a:lnTo>
                    <a:pt x="188" y="76"/>
                  </a:lnTo>
                  <a:lnTo>
                    <a:pt x="171" y="72"/>
                  </a:lnTo>
                  <a:lnTo>
                    <a:pt x="154" y="67"/>
                  </a:lnTo>
                  <a:lnTo>
                    <a:pt x="139" y="64"/>
                  </a:lnTo>
                  <a:lnTo>
                    <a:pt x="124" y="63"/>
                  </a:lnTo>
                  <a:lnTo>
                    <a:pt x="117" y="61"/>
                  </a:lnTo>
                  <a:lnTo>
                    <a:pt x="107" y="59"/>
                  </a:lnTo>
                  <a:lnTo>
                    <a:pt x="100" y="54"/>
                  </a:lnTo>
                  <a:lnTo>
                    <a:pt x="90" y="51"/>
                  </a:lnTo>
                  <a:lnTo>
                    <a:pt x="83" y="47"/>
                  </a:lnTo>
                  <a:lnTo>
                    <a:pt x="75" y="42"/>
                  </a:lnTo>
                  <a:lnTo>
                    <a:pt x="69" y="39"/>
                  </a:lnTo>
                  <a:lnTo>
                    <a:pt x="64" y="35"/>
                  </a:lnTo>
                  <a:lnTo>
                    <a:pt x="73" y="33"/>
                  </a:lnTo>
                  <a:lnTo>
                    <a:pt x="84" y="31"/>
                  </a:lnTo>
                  <a:lnTo>
                    <a:pt x="98" y="30"/>
                  </a:lnTo>
                  <a:lnTo>
                    <a:pt x="113" y="30"/>
                  </a:lnTo>
                  <a:lnTo>
                    <a:pt x="128" y="30"/>
                  </a:lnTo>
                  <a:lnTo>
                    <a:pt x="141" y="30"/>
                  </a:lnTo>
                  <a:lnTo>
                    <a:pt x="152" y="31"/>
                  </a:lnTo>
                  <a:lnTo>
                    <a:pt x="162" y="33"/>
                  </a:lnTo>
                  <a:lnTo>
                    <a:pt x="175" y="35"/>
                  </a:lnTo>
                  <a:lnTo>
                    <a:pt x="183" y="34"/>
                  </a:lnTo>
                  <a:lnTo>
                    <a:pt x="179" y="30"/>
                  </a:lnTo>
                  <a:lnTo>
                    <a:pt x="162" y="26"/>
                  </a:lnTo>
                  <a:lnTo>
                    <a:pt x="147" y="24"/>
                  </a:lnTo>
                  <a:lnTo>
                    <a:pt x="130" y="23"/>
                  </a:lnTo>
                  <a:lnTo>
                    <a:pt x="113" y="21"/>
                  </a:lnTo>
                  <a:lnTo>
                    <a:pt x="96" y="21"/>
                  </a:lnTo>
                  <a:lnTo>
                    <a:pt x="79" y="19"/>
                  </a:lnTo>
                  <a:lnTo>
                    <a:pt x="64" y="19"/>
                  </a:lnTo>
                  <a:lnTo>
                    <a:pt x="52" y="18"/>
                  </a:lnTo>
                  <a:lnTo>
                    <a:pt x="43" y="18"/>
                  </a:lnTo>
                  <a:lnTo>
                    <a:pt x="32" y="16"/>
                  </a:lnTo>
                  <a:lnTo>
                    <a:pt x="24" y="12"/>
                  </a:lnTo>
                  <a:lnTo>
                    <a:pt x="18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1" name="Freeform 647"/>
            <p:cNvSpPr>
              <a:spLocks/>
            </p:cNvSpPr>
            <p:nvPr/>
          </p:nvSpPr>
          <p:spPr bwMode="auto">
            <a:xfrm>
              <a:off x="5395" y="4124"/>
              <a:ext cx="16" cy="16"/>
            </a:xfrm>
            <a:custGeom>
              <a:avLst/>
              <a:gdLst>
                <a:gd name="T0" fmla="*/ 0 w 32"/>
                <a:gd name="T1" fmla="*/ 0 h 32"/>
                <a:gd name="T2" fmla="*/ 1 w 32"/>
                <a:gd name="T3" fmla="*/ 1 h 32"/>
                <a:gd name="T4" fmla="*/ 1 w 32"/>
                <a:gd name="T5" fmla="*/ 1 h 32"/>
                <a:gd name="T6" fmla="*/ 2 w 32"/>
                <a:gd name="T7" fmla="*/ 1 h 32"/>
                <a:gd name="T8" fmla="*/ 2 w 32"/>
                <a:gd name="T9" fmla="*/ 0 h 32"/>
                <a:gd name="T10" fmla="*/ 2 w 32"/>
                <a:gd name="T11" fmla="*/ 1 h 32"/>
                <a:gd name="T12" fmla="*/ 2 w 32"/>
                <a:gd name="T13" fmla="*/ 1 h 32"/>
                <a:gd name="T14" fmla="*/ 2 w 32"/>
                <a:gd name="T15" fmla="*/ 2 h 32"/>
                <a:gd name="T16" fmla="*/ 2 w 32"/>
                <a:gd name="T17" fmla="*/ 2 h 32"/>
                <a:gd name="T18" fmla="*/ 2 w 32"/>
                <a:gd name="T19" fmla="*/ 2 h 32"/>
                <a:gd name="T20" fmla="*/ 2 w 32"/>
                <a:gd name="T21" fmla="*/ 2 h 32"/>
                <a:gd name="T22" fmla="*/ 2 w 32"/>
                <a:gd name="T23" fmla="*/ 2 h 32"/>
                <a:gd name="T24" fmla="*/ 2 w 32"/>
                <a:gd name="T25" fmla="*/ 2 h 32"/>
                <a:gd name="T26" fmla="*/ 2 w 32"/>
                <a:gd name="T27" fmla="*/ 2 h 32"/>
                <a:gd name="T28" fmla="*/ 1 w 32"/>
                <a:gd name="T29" fmla="*/ 1 h 32"/>
                <a:gd name="T30" fmla="*/ 1 w 32"/>
                <a:gd name="T31" fmla="*/ 1 h 32"/>
                <a:gd name="T32" fmla="*/ 0 w 3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32">
                  <a:moveTo>
                    <a:pt x="0" y="0"/>
                  </a:moveTo>
                  <a:lnTo>
                    <a:pt x="7" y="1"/>
                  </a:lnTo>
                  <a:lnTo>
                    <a:pt x="15" y="1"/>
                  </a:lnTo>
                  <a:lnTo>
                    <a:pt x="23" y="1"/>
                  </a:lnTo>
                  <a:lnTo>
                    <a:pt x="28" y="0"/>
                  </a:lnTo>
                  <a:lnTo>
                    <a:pt x="30" y="8"/>
                  </a:lnTo>
                  <a:lnTo>
                    <a:pt x="32" y="15"/>
                  </a:lnTo>
                  <a:lnTo>
                    <a:pt x="30" y="22"/>
                  </a:lnTo>
                  <a:lnTo>
                    <a:pt x="28" y="29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3" y="30"/>
                  </a:lnTo>
                  <a:lnTo>
                    <a:pt x="23" y="27"/>
                  </a:lnTo>
                  <a:lnTo>
                    <a:pt x="21" y="22"/>
                  </a:lnTo>
                  <a:lnTo>
                    <a:pt x="15" y="14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2" name="Freeform 648"/>
            <p:cNvSpPr>
              <a:spLocks/>
            </p:cNvSpPr>
            <p:nvPr/>
          </p:nvSpPr>
          <p:spPr bwMode="auto">
            <a:xfrm>
              <a:off x="4979" y="4019"/>
              <a:ext cx="316" cy="109"/>
            </a:xfrm>
            <a:custGeom>
              <a:avLst/>
              <a:gdLst>
                <a:gd name="T0" fmla="*/ 36 w 632"/>
                <a:gd name="T1" fmla="*/ 5 h 219"/>
                <a:gd name="T2" fmla="*/ 32 w 632"/>
                <a:gd name="T3" fmla="*/ 6 h 219"/>
                <a:gd name="T4" fmla="*/ 29 w 632"/>
                <a:gd name="T5" fmla="*/ 9 h 219"/>
                <a:gd name="T6" fmla="*/ 26 w 632"/>
                <a:gd name="T7" fmla="*/ 11 h 219"/>
                <a:gd name="T8" fmla="*/ 22 w 632"/>
                <a:gd name="T9" fmla="*/ 13 h 219"/>
                <a:gd name="T10" fmla="*/ 21 w 632"/>
                <a:gd name="T11" fmla="*/ 13 h 219"/>
                <a:gd name="T12" fmla="*/ 23 w 632"/>
                <a:gd name="T13" fmla="*/ 12 h 219"/>
                <a:gd name="T14" fmla="*/ 27 w 632"/>
                <a:gd name="T15" fmla="*/ 9 h 219"/>
                <a:gd name="T16" fmla="*/ 29 w 632"/>
                <a:gd name="T17" fmla="*/ 7 h 219"/>
                <a:gd name="T18" fmla="*/ 29 w 632"/>
                <a:gd name="T19" fmla="*/ 6 h 219"/>
                <a:gd name="T20" fmla="*/ 27 w 632"/>
                <a:gd name="T21" fmla="*/ 7 h 219"/>
                <a:gd name="T22" fmla="*/ 23 w 632"/>
                <a:gd name="T23" fmla="*/ 8 h 219"/>
                <a:gd name="T24" fmla="*/ 19 w 632"/>
                <a:gd name="T25" fmla="*/ 10 h 219"/>
                <a:gd name="T26" fmla="*/ 13 w 632"/>
                <a:gd name="T27" fmla="*/ 12 h 219"/>
                <a:gd name="T28" fmla="*/ 11 w 632"/>
                <a:gd name="T29" fmla="*/ 12 h 219"/>
                <a:gd name="T30" fmla="*/ 16 w 632"/>
                <a:gd name="T31" fmla="*/ 11 h 219"/>
                <a:gd name="T32" fmla="*/ 21 w 632"/>
                <a:gd name="T33" fmla="*/ 8 h 219"/>
                <a:gd name="T34" fmla="*/ 21 w 632"/>
                <a:gd name="T35" fmla="*/ 8 h 219"/>
                <a:gd name="T36" fmla="*/ 18 w 632"/>
                <a:gd name="T37" fmla="*/ 8 h 219"/>
                <a:gd name="T38" fmla="*/ 15 w 632"/>
                <a:gd name="T39" fmla="*/ 8 h 219"/>
                <a:gd name="T40" fmla="*/ 11 w 632"/>
                <a:gd name="T41" fmla="*/ 9 h 219"/>
                <a:gd name="T42" fmla="*/ 5 w 632"/>
                <a:gd name="T43" fmla="*/ 10 h 219"/>
                <a:gd name="T44" fmla="*/ 4 w 632"/>
                <a:gd name="T45" fmla="*/ 10 h 219"/>
                <a:gd name="T46" fmla="*/ 8 w 632"/>
                <a:gd name="T47" fmla="*/ 9 h 219"/>
                <a:gd name="T48" fmla="*/ 12 w 632"/>
                <a:gd name="T49" fmla="*/ 8 h 219"/>
                <a:gd name="T50" fmla="*/ 8 w 632"/>
                <a:gd name="T51" fmla="*/ 7 h 219"/>
                <a:gd name="T52" fmla="*/ 3 w 632"/>
                <a:gd name="T53" fmla="*/ 8 h 219"/>
                <a:gd name="T54" fmla="*/ 0 w 632"/>
                <a:gd name="T55" fmla="*/ 8 h 219"/>
                <a:gd name="T56" fmla="*/ 4 w 632"/>
                <a:gd name="T57" fmla="*/ 7 h 219"/>
                <a:gd name="T58" fmla="*/ 11 w 632"/>
                <a:gd name="T59" fmla="*/ 7 h 219"/>
                <a:gd name="T60" fmla="*/ 10 w 632"/>
                <a:gd name="T61" fmla="*/ 5 h 219"/>
                <a:gd name="T62" fmla="*/ 6 w 632"/>
                <a:gd name="T63" fmla="*/ 4 h 219"/>
                <a:gd name="T64" fmla="*/ 5 w 632"/>
                <a:gd name="T65" fmla="*/ 3 h 219"/>
                <a:gd name="T66" fmla="*/ 9 w 632"/>
                <a:gd name="T67" fmla="*/ 4 h 219"/>
                <a:gd name="T68" fmla="*/ 14 w 632"/>
                <a:gd name="T69" fmla="*/ 6 h 219"/>
                <a:gd name="T70" fmla="*/ 17 w 632"/>
                <a:gd name="T71" fmla="*/ 6 h 219"/>
                <a:gd name="T72" fmla="*/ 20 w 632"/>
                <a:gd name="T73" fmla="*/ 6 h 219"/>
                <a:gd name="T74" fmla="*/ 19 w 632"/>
                <a:gd name="T75" fmla="*/ 5 h 219"/>
                <a:gd name="T76" fmla="*/ 16 w 632"/>
                <a:gd name="T77" fmla="*/ 3 h 219"/>
                <a:gd name="T78" fmla="*/ 14 w 632"/>
                <a:gd name="T79" fmla="*/ 3 h 219"/>
                <a:gd name="T80" fmla="*/ 13 w 632"/>
                <a:gd name="T81" fmla="*/ 2 h 219"/>
                <a:gd name="T82" fmla="*/ 12 w 632"/>
                <a:gd name="T83" fmla="*/ 1 h 219"/>
                <a:gd name="T84" fmla="*/ 17 w 632"/>
                <a:gd name="T85" fmla="*/ 3 h 219"/>
                <a:gd name="T86" fmla="*/ 21 w 632"/>
                <a:gd name="T87" fmla="*/ 5 h 219"/>
                <a:gd name="T88" fmla="*/ 24 w 632"/>
                <a:gd name="T89" fmla="*/ 6 h 219"/>
                <a:gd name="T90" fmla="*/ 26 w 632"/>
                <a:gd name="T91" fmla="*/ 6 h 219"/>
                <a:gd name="T92" fmla="*/ 29 w 632"/>
                <a:gd name="T93" fmla="*/ 5 h 219"/>
                <a:gd name="T94" fmla="*/ 29 w 632"/>
                <a:gd name="T95" fmla="*/ 5 h 219"/>
                <a:gd name="T96" fmla="*/ 26 w 632"/>
                <a:gd name="T97" fmla="*/ 3 h 219"/>
                <a:gd name="T98" fmla="*/ 21 w 632"/>
                <a:gd name="T99" fmla="*/ 0 h 219"/>
                <a:gd name="T100" fmla="*/ 21 w 632"/>
                <a:gd name="T101" fmla="*/ 0 h 219"/>
                <a:gd name="T102" fmla="*/ 26 w 632"/>
                <a:gd name="T103" fmla="*/ 2 h 219"/>
                <a:gd name="T104" fmla="*/ 31 w 632"/>
                <a:gd name="T105" fmla="*/ 4 h 219"/>
                <a:gd name="T106" fmla="*/ 34 w 632"/>
                <a:gd name="T107" fmla="*/ 4 h 219"/>
                <a:gd name="T108" fmla="*/ 39 w 632"/>
                <a:gd name="T109" fmla="*/ 3 h 219"/>
                <a:gd name="T110" fmla="*/ 39 w 632"/>
                <a:gd name="T111" fmla="*/ 4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2" h="219">
                  <a:moveTo>
                    <a:pt x="606" y="70"/>
                  </a:moveTo>
                  <a:lnTo>
                    <a:pt x="596" y="73"/>
                  </a:lnTo>
                  <a:lnTo>
                    <a:pt x="583" y="77"/>
                  </a:lnTo>
                  <a:lnTo>
                    <a:pt x="568" y="82"/>
                  </a:lnTo>
                  <a:lnTo>
                    <a:pt x="549" y="86"/>
                  </a:lnTo>
                  <a:lnTo>
                    <a:pt x="532" y="90"/>
                  </a:lnTo>
                  <a:lnTo>
                    <a:pt x="517" y="95"/>
                  </a:lnTo>
                  <a:lnTo>
                    <a:pt x="508" y="98"/>
                  </a:lnTo>
                  <a:lnTo>
                    <a:pt x="502" y="101"/>
                  </a:lnTo>
                  <a:lnTo>
                    <a:pt x="494" y="111"/>
                  </a:lnTo>
                  <a:lnTo>
                    <a:pt x="479" y="128"/>
                  </a:lnTo>
                  <a:lnTo>
                    <a:pt x="462" y="147"/>
                  </a:lnTo>
                  <a:lnTo>
                    <a:pt x="447" y="161"/>
                  </a:lnTo>
                  <a:lnTo>
                    <a:pt x="438" y="168"/>
                  </a:lnTo>
                  <a:lnTo>
                    <a:pt x="425" y="175"/>
                  </a:lnTo>
                  <a:lnTo>
                    <a:pt x="410" y="184"/>
                  </a:lnTo>
                  <a:lnTo>
                    <a:pt x="391" y="193"/>
                  </a:lnTo>
                  <a:lnTo>
                    <a:pt x="374" y="201"/>
                  </a:lnTo>
                  <a:lnTo>
                    <a:pt x="359" y="209"/>
                  </a:lnTo>
                  <a:lnTo>
                    <a:pt x="344" y="214"/>
                  </a:lnTo>
                  <a:lnTo>
                    <a:pt x="334" y="218"/>
                  </a:lnTo>
                  <a:lnTo>
                    <a:pt x="325" y="219"/>
                  </a:lnTo>
                  <a:lnTo>
                    <a:pt x="321" y="218"/>
                  </a:lnTo>
                  <a:lnTo>
                    <a:pt x="325" y="215"/>
                  </a:lnTo>
                  <a:lnTo>
                    <a:pt x="330" y="212"/>
                  </a:lnTo>
                  <a:lnTo>
                    <a:pt x="338" y="209"/>
                  </a:lnTo>
                  <a:lnTo>
                    <a:pt x="349" y="202"/>
                  </a:lnTo>
                  <a:lnTo>
                    <a:pt x="366" y="194"/>
                  </a:lnTo>
                  <a:lnTo>
                    <a:pt x="383" y="185"/>
                  </a:lnTo>
                  <a:lnTo>
                    <a:pt x="400" y="175"/>
                  </a:lnTo>
                  <a:lnTo>
                    <a:pt x="417" y="166"/>
                  </a:lnTo>
                  <a:lnTo>
                    <a:pt x="430" y="158"/>
                  </a:lnTo>
                  <a:lnTo>
                    <a:pt x="438" y="152"/>
                  </a:lnTo>
                  <a:lnTo>
                    <a:pt x="447" y="142"/>
                  </a:lnTo>
                  <a:lnTo>
                    <a:pt x="455" y="131"/>
                  </a:lnTo>
                  <a:lnTo>
                    <a:pt x="460" y="121"/>
                  </a:lnTo>
                  <a:lnTo>
                    <a:pt x="464" y="113"/>
                  </a:lnTo>
                  <a:lnTo>
                    <a:pt x="464" y="110"/>
                  </a:lnTo>
                  <a:lnTo>
                    <a:pt x="462" y="109"/>
                  </a:lnTo>
                  <a:lnTo>
                    <a:pt x="457" y="110"/>
                  </a:lnTo>
                  <a:lnTo>
                    <a:pt x="447" y="112"/>
                  </a:lnTo>
                  <a:lnTo>
                    <a:pt x="440" y="114"/>
                  </a:lnTo>
                  <a:lnTo>
                    <a:pt x="428" y="119"/>
                  </a:lnTo>
                  <a:lnTo>
                    <a:pt x="417" y="122"/>
                  </a:lnTo>
                  <a:lnTo>
                    <a:pt x="404" y="126"/>
                  </a:lnTo>
                  <a:lnTo>
                    <a:pt x="391" y="131"/>
                  </a:lnTo>
                  <a:lnTo>
                    <a:pt x="377" y="134"/>
                  </a:lnTo>
                  <a:lnTo>
                    <a:pt x="368" y="136"/>
                  </a:lnTo>
                  <a:lnTo>
                    <a:pt x="360" y="137"/>
                  </a:lnTo>
                  <a:lnTo>
                    <a:pt x="345" y="150"/>
                  </a:lnTo>
                  <a:lnTo>
                    <a:pt x="325" y="162"/>
                  </a:lnTo>
                  <a:lnTo>
                    <a:pt x="300" y="173"/>
                  </a:lnTo>
                  <a:lnTo>
                    <a:pt x="274" y="184"/>
                  </a:lnTo>
                  <a:lnTo>
                    <a:pt x="247" y="193"/>
                  </a:lnTo>
                  <a:lnTo>
                    <a:pt x="225" y="199"/>
                  </a:lnTo>
                  <a:lnTo>
                    <a:pt x="206" y="203"/>
                  </a:lnTo>
                  <a:lnTo>
                    <a:pt x="193" y="206"/>
                  </a:lnTo>
                  <a:lnTo>
                    <a:pt x="178" y="207"/>
                  </a:lnTo>
                  <a:lnTo>
                    <a:pt x="170" y="207"/>
                  </a:lnTo>
                  <a:lnTo>
                    <a:pt x="172" y="204"/>
                  </a:lnTo>
                  <a:lnTo>
                    <a:pt x="183" y="202"/>
                  </a:lnTo>
                  <a:lnTo>
                    <a:pt x="202" y="197"/>
                  </a:lnTo>
                  <a:lnTo>
                    <a:pt x="225" y="189"/>
                  </a:lnTo>
                  <a:lnTo>
                    <a:pt x="249" y="181"/>
                  </a:lnTo>
                  <a:lnTo>
                    <a:pt x="272" y="170"/>
                  </a:lnTo>
                  <a:lnTo>
                    <a:pt x="294" y="159"/>
                  </a:lnTo>
                  <a:lnTo>
                    <a:pt x="313" y="149"/>
                  </a:lnTo>
                  <a:lnTo>
                    <a:pt x="327" y="140"/>
                  </a:lnTo>
                  <a:lnTo>
                    <a:pt x="332" y="134"/>
                  </a:lnTo>
                  <a:lnTo>
                    <a:pt x="332" y="132"/>
                  </a:lnTo>
                  <a:lnTo>
                    <a:pt x="328" y="131"/>
                  </a:lnTo>
                  <a:lnTo>
                    <a:pt x="321" y="131"/>
                  </a:lnTo>
                  <a:lnTo>
                    <a:pt x="308" y="131"/>
                  </a:lnTo>
                  <a:lnTo>
                    <a:pt x="298" y="131"/>
                  </a:lnTo>
                  <a:lnTo>
                    <a:pt x="289" y="132"/>
                  </a:lnTo>
                  <a:lnTo>
                    <a:pt x="278" y="133"/>
                  </a:lnTo>
                  <a:lnTo>
                    <a:pt x="268" y="133"/>
                  </a:lnTo>
                  <a:lnTo>
                    <a:pt x="257" y="134"/>
                  </a:lnTo>
                  <a:lnTo>
                    <a:pt x="247" y="135"/>
                  </a:lnTo>
                  <a:lnTo>
                    <a:pt x="240" y="135"/>
                  </a:lnTo>
                  <a:lnTo>
                    <a:pt x="234" y="135"/>
                  </a:lnTo>
                  <a:lnTo>
                    <a:pt x="217" y="141"/>
                  </a:lnTo>
                  <a:lnTo>
                    <a:pt x="195" y="148"/>
                  </a:lnTo>
                  <a:lnTo>
                    <a:pt x="170" y="154"/>
                  </a:lnTo>
                  <a:lnTo>
                    <a:pt x="144" y="160"/>
                  </a:lnTo>
                  <a:lnTo>
                    <a:pt x="117" y="165"/>
                  </a:lnTo>
                  <a:lnTo>
                    <a:pt x="95" y="170"/>
                  </a:lnTo>
                  <a:lnTo>
                    <a:pt x="78" y="173"/>
                  </a:lnTo>
                  <a:lnTo>
                    <a:pt x="66" y="175"/>
                  </a:lnTo>
                  <a:lnTo>
                    <a:pt x="55" y="176"/>
                  </a:lnTo>
                  <a:lnTo>
                    <a:pt x="49" y="174"/>
                  </a:lnTo>
                  <a:lnTo>
                    <a:pt x="53" y="171"/>
                  </a:lnTo>
                  <a:lnTo>
                    <a:pt x="68" y="168"/>
                  </a:lnTo>
                  <a:lnTo>
                    <a:pt x="85" y="165"/>
                  </a:lnTo>
                  <a:lnTo>
                    <a:pt x="104" y="162"/>
                  </a:lnTo>
                  <a:lnTo>
                    <a:pt x="125" y="158"/>
                  </a:lnTo>
                  <a:lnTo>
                    <a:pt x="144" y="152"/>
                  </a:lnTo>
                  <a:lnTo>
                    <a:pt x="162" y="147"/>
                  </a:lnTo>
                  <a:lnTo>
                    <a:pt x="178" y="140"/>
                  </a:lnTo>
                  <a:lnTo>
                    <a:pt x="189" y="135"/>
                  </a:lnTo>
                  <a:lnTo>
                    <a:pt x="196" y="129"/>
                  </a:lnTo>
                  <a:lnTo>
                    <a:pt x="176" y="127"/>
                  </a:lnTo>
                  <a:lnTo>
                    <a:pt x="153" y="126"/>
                  </a:lnTo>
                  <a:lnTo>
                    <a:pt x="127" y="126"/>
                  </a:lnTo>
                  <a:lnTo>
                    <a:pt x="102" y="127"/>
                  </a:lnTo>
                  <a:lnTo>
                    <a:pt x="78" y="129"/>
                  </a:lnTo>
                  <a:lnTo>
                    <a:pt x="55" y="132"/>
                  </a:lnTo>
                  <a:lnTo>
                    <a:pt x="38" y="133"/>
                  </a:lnTo>
                  <a:lnTo>
                    <a:pt x="25" y="135"/>
                  </a:lnTo>
                  <a:lnTo>
                    <a:pt x="10" y="137"/>
                  </a:lnTo>
                  <a:lnTo>
                    <a:pt x="0" y="138"/>
                  </a:lnTo>
                  <a:lnTo>
                    <a:pt x="0" y="137"/>
                  </a:lnTo>
                  <a:lnTo>
                    <a:pt x="10" y="133"/>
                  </a:lnTo>
                  <a:lnTo>
                    <a:pt x="21" y="129"/>
                  </a:lnTo>
                  <a:lnTo>
                    <a:pt x="36" y="125"/>
                  </a:lnTo>
                  <a:lnTo>
                    <a:pt x="57" y="121"/>
                  </a:lnTo>
                  <a:lnTo>
                    <a:pt x="81" y="117"/>
                  </a:lnTo>
                  <a:lnTo>
                    <a:pt x="108" y="114"/>
                  </a:lnTo>
                  <a:lnTo>
                    <a:pt x="136" y="112"/>
                  </a:lnTo>
                  <a:lnTo>
                    <a:pt x="164" y="112"/>
                  </a:lnTo>
                  <a:lnTo>
                    <a:pt x="191" y="114"/>
                  </a:lnTo>
                  <a:lnTo>
                    <a:pt x="183" y="109"/>
                  </a:lnTo>
                  <a:lnTo>
                    <a:pt x="170" y="101"/>
                  </a:lnTo>
                  <a:lnTo>
                    <a:pt x="155" y="95"/>
                  </a:lnTo>
                  <a:lnTo>
                    <a:pt x="138" y="87"/>
                  </a:lnTo>
                  <a:lnTo>
                    <a:pt x="121" y="81"/>
                  </a:lnTo>
                  <a:lnTo>
                    <a:pt x="106" y="75"/>
                  </a:lnTo>
                  <a:lnTo>
                    <a:pt x="93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6" y="59"/>
                  </a:lnTo>
                  <a:lnTo>
                    <a:pt x="70" y="57"/>
                  </a:lnTo>
                  <a:lnTo>
                    <a:pt x="83" y="59"/>
                  </a:lnTo>
                  <a:lnTo>
                    <a:pt x="96" y="62"/>
                  </a:lnTo>
                  <a:lnTo>
                    <a:pt x="115" y="67"/>
                  </a:lnTo>
                  <a:lnTo>
                    <a:pt x="136" y="74"/>
                  </a:lnTo>
                  <a:lnTo>
                    <a:pt x="161" y="82"/>
                  </a:lnTo>
                  <a:lnTo>
                    <a:pt x="183" y="89"/>
                  </a:lnTo>
                  <a:lnTo>
                    <a:pt x="204" y="97"/>
                  </a:lnTo>
                  <a:lnTo>
                    <a:pt x="221" y="103"/>
                  </a:lnTo>
                  <a:lnTo>
                    <a:pt x="230" y="109"/>
                  </a:lnTo>
                  <a:lnTo>
                    <a:pt x="240" y="109"/>
                  </a:lnTo>
                  <a:lnTo>
                    <a:pt x="251" y="110"/>
                  </a:lnTo>
                  <a:lnTo>
                    <a:pt x="264" y="110"/>
                  </a:lnTo>
                  <a:lnTo>
                    <a:pt x="278" y="110"/>
                  </a:lnTo>
                  <a:lnTo>
                    <a:pt x="291" y="110"/>
                  </a:lnTo>
                  <a:lnTo>
                    <a:pt x="304" y="110"/>
                  </a:lnTo>
                  <a:lnTo>
                    <a:pt x="313" y="110"/>
                  </a:lnTo>
                  <a:lnTo>
                    <a:pt x="321" y="110"/>
                  </a:lnTo>
                  <a:lnTo>
                    <a:pt x="317" y="103"/>
                  </a:lnTo>
                  <a:lnTo>
                    <a:pt x="308" y="97"/>
                  </a:lnTo>
                  <a:lnTo>
                    <a:pt x="298" y="89"/>
                  </a:lnTo>
                  <a:lnTo>
                    <a:pt x="287" y="82"/>
                  </a:lnTo>
                  <a:lnTo>
                    <a:pt x="276" y="75"/>
                  </a:lnTo>
                  <a:lnTo>
                    <a:pt x="264" y="69"/>
                  </a:lnTo>
                  <a:lnTo>
                    <a:pt x="255" y="63"/>
                  </a:lnTo>
                  <a:lnTo>
                    <a:pt x="247" y="59"/>
                  </a:lnTo>
                  <a:lnTo>
                    <a:pt x="240" y="56"/>
                  </a:lnTo>
                  <a:lnTo>
                    <a:pt x="232" y="52"/>
                  </a:lnTo>
                  <a:lnTo>
                    <a:pt x="223" y="49"/>
                  </a:lnTo>
                  <a:lnTo>
                    <a:pt x="215" y="46"/>
                  </a:lnTo>
                  <a:lnTo>
                    <a:pt x="208" y="44"/>
                  </a:lnTo>
                  <a:lnTo>
                    <a:pt x="200" y="40"/>
                  </a:lnTo>
                  <a:lnTo>
                    <a:pt x="195" y="38"/>
                  </a:lnTo>
                  <a:lnTo>
                    <a:pt x="189" y="36"/>
                  </a:lnTo>
                  <a:lnTo>
                    <a:pt x="181" y="30"/>
                  </a:lnTo>
                  <a:lnTo>
                    <a:pt x="179" y="25"/>
                  </a:lnTo>
                  <a:lnTo>
                    <a:pt x="183" y="24"/>
                  </a:lnTo>
                  <a:lnTo>
                    <a:pt x="202" y="32"/>
                  </a:lnTo>
                  <a:lnTo>
                    <a:pt x="217" y="38"/>
                  </a:lnTo>
                  <a:lnTo>
                    <a:pt x="236" y="47"/>
                  </a:lnTo>
                  <a:lnTo>
                    <a:pt x="259" y="57"/>
                  </a:lnTo>
                  <a:lnTo>
                    <a:pt x="279" y="66"/>
                  </a:lnTo>
                  <a:lnTo>
                    <a:pt x="300" y="76"/>
                  </a:lnTo>
                  <a:lnTo>
                    <a:pt x="319" y="85"/>
                  </a:lnTo>
                  <a:lnTo>
                    <a:pt x="334" y="91"/>
                  </a:lnTo>
                  <a:lnTo>
                    <a:pt x="344" y="97"/>
                  </a:lnTo>
                  <a:lnTo>
                    <a:pt x="353" y="102"/>
                  </a:lnTo>
                  <a:lnTo>
                    <a:pt x="362" y="103"/>
                  </a:lnTo>
                  <a:lnTo>
                    <a:pt x="372" y="102"/>
                  </a:lnTo>
                  <a:lnTo>
                    <a:pt x="383" y="101"/>
                  </a:lnTo>
                  <a:lnTo>
                    <a:pt x="391" y="100"/>
                  </a:lnTo>
                  <a:lnTo>
                    <a:pt x="402" y="99"/>
                  </a:lnTo>
                  <a:lnTo>
                    <a:pt x="413" y="98"/>
                  </a:lnTo>
                  <a:lnTo>
                    <a:pt x="425" y="96"/>
                  </a:lnTo>
                  <a:lnTo>
                    <a:pt x="438" y="95"/>
                  </a:lnTo>
                  <a:lnTo>
                    <a:pt x="447" y="94"/>
                  </a:lnTo>
                  <a:lnTo>
                    <a:pt x="455" y="91"/>
                  </a:lnTo>
                  <a:lnTo>
                    <a:pt x="460" y="90"/>
                  </a:lnTo>
                  <a:lnTo>
                    <a:pt x="466" y="87"/>
                  </a:lnTo>
                  <a:lnTo>
                    <a:pt x="466" y="84"/>
                  </a:lnTo>
                  <a:lnTo>
                    <a:pt x="462" y="81"/>
                  </a:lnTo>
                  <a:lnTo>
                    <a:pt x="453" y="74"/>
                  </a:lnTo>
                  <a:lnTo>
                    <a:pt x="443" y="69"/>
                  </a:lnTo>
                  <a:lnTo>
                    <a:pt x="428" y="61"/>
                  </a:lnTo>
                  <a:lnTo>
                    <a:pt x="411" y="51"/>
                  </a:lnTo>
                  <a:lnTo>
                    <a:pt x="391" y="40"/>
                  </a:lnTo>
                  <a:lnTo>
                    <a:pt x="370" y="30"/>
                  </a:lnTo>
                  <a:lnTo>
                    <a:pt x="351" y="21"/>
                  </a:lnTo>
                  <a:lnTo>
                    <a:pt x="334" y="13"/>
                  </a:lnTo>
                  <a:lnTo>
                    <a:pt x="323" y="9"/>
                  </a:lnTo>
                  <a:lnTo>
                    <a:pt x="311" y="3"/>
                  </a:lnTo>
                  <a:lnTo>
                    <a:pt x="315" y="0"/>
                  </a:lnTo>
                  <a:lnTo>
                    <a:pt x="327" y="2"/>
                  </a:lnTo>
                  <a:lnTo>
                    <a:pt x="347" y="9"/>
                  </a:lnTo>
                  <a:lnTo>
                    <a:pt x="360" y="15"/>
                  </a:lnTo>
                  <a:lnTo>
                    <a:pt x="379" y="25"/>
                  </a:lnTo>
                  <a:lnTo>
                    <a:pt x="402" y="35"/>
                  </a:lnTo>
                  <a:lnTo>
                    <a:pt x="425" y="45"/>
                  </a:lnTo>
                  <a:lnTo>
                    <a:pt x="447" y="54"/>
                  </a:lnTo>
                  <a:lnTo>
                    <a:pt x="466" y="63"/>
                  </a:lnTo>
                  <a:lnTo>
                    <a:pt x="481" y="70"/>
                  </a:lnTo>
                  <a:lnTo>
                    <a:pt x="489" y="72"/>
                  </a:lnTo>
                  <a:lnTo>
                    <a:pt x="498" y="72"/>
                  </a:lnTo>
                  <a:lnTo>
                    <a:pt x="513" y="71"/>
                  </a:lnTo>
                  <a:lnTo>
                    <a:pt x="534" y="69"/>
                  </a:lnTo>
                  <a:lnTo>
                    <a:pt x="557" y="66"/>
                  </a:lnTo>
                  <a:lnTo>
                    <a:pt x="579" y="63"/>
                  </a:lnTo>
                  <a:lnTo>
                    <a:pt x="600" y="61"/>
                  </a:lnTo>
                  <a:lnTo>
                    <a:pt x="617" y="59"/>
                  </a:lnTo>
                  <a:lnTo>
                    <a:pt x="626" y="59"/>
                  </a:lnTo>
                  <a:lnTo>
                    <a:pt x="632" y="60"/>
                  </a:lnTo>
                  <a:lnTo>
                    <a:pt x="628" y="61"/>
                  </a:lnTo>
                  <a:lnTo>
                    <a:pt x="617" y="64"/>
                  </a:lnTo>
                  <a:lnTo>
                    <a:pt x="606" y="7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3" name="Freeform 649"/>
            <p:cNvSpPr>
              <a:spLocks/>
            </p:cNvSpPr>
            <p:nvPr/>
          </p:nvSpPr>
          <p:spPr bwMode="auto">
            <a:xfrm>
              <a:off x="5154" y="3913"/>
              <a:ext cx="207" cy="120"/>
            </a:xfrm>
            <a:custGeom>
              <a:avLst/>
              <a:gdLst>
                <a:gd name="T0" fmla="*/ 24 w 415"/>
                <a:gd name="T1" fmla="*/ 15 h 240"/>
                <a:gd name="T2" fmla="*/ 22 w 415"/>
                <a:gd name="T3" fmla="*/ 14 h 240"/>
                <a:gd name="T4" fmla="*/ 20 w 415"/>
                <a:gd name="T5" fmla="*/ 14 h 240"/>
                <a:gd name="T6" fmla="*/ 15 w 415"/>
                <a:gd name="T7" fmla="*/ 14 h 240"/>
                <a:gd name="T8" fmla="*/ 10 w 415"/>
                <a:gd name="T9" fmla="*/ 14 h 240"/>
                <a:gd name="T10" fmla="*/ 6 w 415"/>
                <a:gd name="T11" fmla="*/ 13 h 240"/>
                <a:gd name="T12" fmla="*/ 8 w 415"/>
                <a:gd name="T13" fmla="*/ 13 h 240"/>
                <a:gd name="T14" fmla="*/ 12 w 415"/>
                <a:gd name="T15" fmla="*/ 13 h 240"/>
                <a:gd name="T16" fmla="*/ 17 w 415"/>
                <a:gd name="T17" fmla="*/ 13 h 240"/>
                <a:gd name="T18" fmla="*/ 19 w 415"/>
                <a:gd name="T19" fmla="*/ 13 h 240"/>
                <a:gd name="T20" fmla="*/ 16 w 415"/>
                <a:gd name="T21" fmla="*/ 12 h 240"/>
                <a:gd name="T22" fmla="*/ 14 w 415"/>
                <a:gd name="T23" fmla="*/ 11 h 240"/>
                <a:gd name="T24" fmla="*/ 11 w 415"/>
                <a:gd name="T25" fmla="*/ 11 h 240"/>
                <a:gd name="T26" fmla="*/ 5 w 415"/>
                <a:gd name="T27" fmla="*/ 10 h 240"/>
                <a:gd name="T28" fmla="*/ 1 w 415"/>
                <a:gd name="T29" fmla="*/ 9 h 240"/>
                <a:gd name="T30" fmla="*/ 1 w 415"/>
                <a:gd name="T31" fmla="*/ 9 h 240"/>
                <a:gd name="T32" fmla="*/ 4 w 415"/>
                <a:gd name="T33" fmla="*/ 9 h 240"/>
                <a:gd name="T34" fmla="*/ 9 w 415"/>
                <a:gd name="T35" fmla="*/ 10 h 240"/>
                <a:gd name="T36" fmla="*/ 12 w 415"/>
                <a:gd name="T37" fmla="*/ 10 h 240"/>
                <a:gd name="T38" fmla="*/ 9 w 415"/>
                <a:gd name="T39" fmla="*/ 9 h 240"/>
                <a:gd name="T40" fmla="*/ 7 w 415"/>
                <a:gd name="T41" fmla="*/ 8 h 240"/>
                <a:gd name="T42" fmla="*/ 2 w 415"/>
                <a:gd name="T43" fmla="*/ 7 h 240"/>
                <a:gd name="T44" fmla="*/ 0 w 415"/>
                <a:gd name="T45" fmla="*/ 5 h 240"/>
                <a:gd name="T46" fmla="*/ 2 w 415"/>
                <a:gd name="T47" fmla="*/ 6 h 240"/>
                <a:gd name="T48" fmla="*/ 5 w 415"/>
                <a:gd name="T49" fmla="*/ 7 h 240"/>
                <a:gd name="T50" fmla="*/ 6 w 415"/>
                <a:gd name="T51" fmla="*/ 7 h 240"/>
                <a:gd name="T52" fmla="*/ 3 w 415"/>
                <a:gd name="T53" fmla="*/ 4 h 240"/>
                <a:gd name="T54" fmla="*/ 1 w 415"/>
                <a:gd name="T55" fmla="*/ 3 h 240"/>
                <a:gd name="T56" fmla="*/ 1 w 415"/>
                <a:gd name="T57" fmla="*/ 2 h 240"/>
                <a:gd name="T58" fmla="*/ 1 w 415"/>
                <a:gd name="T59" fmla="*/ 1 h 240"/>
                <a:gd name="T60" fmla="*/ 4 w 415"/>
                <a:gd name="T61" fmla="*/ 4 h 240"/>
                <a:gd name="T62" fmla="*/ 8 w 415"/>
                <a:gd name="T63" fmla="*/ 7 h 240"/>
                <a:gd name="T64" fmla="*/ 9 w 415"/>
                <a:gd name="T65" fmla="*/ 7 h 240"/>
                <a:gd name="T66" fmla="*/ 9 w 415"/>
                <a:gd name="T67" fmla="*/ 5 h 240"/>
                <a:gd name="T68" fmla="*/ 7 w 415"/>
                <a:gd name="T69" fmla="*/ 2 h 240"/>
                <a:gd name="T70" fmla="*/ 8 w 415"/>
                <a:gd name="T71" fmla="*/ 2 h 240"/>
                <a:gd name="T72" fmla="*/ 10 w 415"/>
                <a:gd name="T73" fmla="*/ 5 h 240"/>
                <a:gd name="T74" fmla="*/ 11 w 415"/>
                <a:gd name="T75" fmla="*/ 8 h 240"/>
                <a:gd name="T76" fmla="*/ 13 w 415"/>
                <a:gd name="T77" fmla="*/ 9 h 240"/>
                <a:gd name="T78" fmla="*/ 14 w 415"/>
                <a:gd name="T79" fmla="*/ 10 h 240"/>
                <a:gd name="T80" fmla="*/ 15 w 415"/>
                <a:gd name="T81" fmla="*/ 10 h 240"/>
                <a:gd name="T82" fmla="*/ 16 w 415"/>
                <a:gd name="T83" fmla="*/ 9 h 240"/>
                <a:gd name="T84" fmla="*/ 14 w 415"/>
                <a:gd name="T85" fmla="*/ 4 h 240"/>
                <a:gd name="T86" fmla="*/ 14 w 415"/>
                <a:gd name="T87" fmla="*/ 4 h 240"/>
                <a:gd name="T88" fmla="*/ 15 w 415"/>
                <a:gd name="T89" fmla="*/ 5 h 240"/>
                <a:gd name="T90" fmla="*/ 17 w 415"/>
                <a:gd name="T91" fmla="*/ 8 h 240"/>
                <a:gd name="T92" fmla="*/ 16 w 415"/>
                <a:gd name="T93" fmla="*/ 11 h 240"/>
                <a:gd name="T94" fmla="*/ 18 w 415"/>
                <a:gd name="T95" fmla="*/ 11 h 240"/>
                <a:gd name="T96" fmla="*/ 19 w 415"/>
                <a:gd name="T97" fmla="*/ 12 h 240"/>
                <a:gd name="T98" fmla="*/ 21 w 415"/>
                <a:gd name="T99" fmla="*/ 12 h 240"/>
                <a:gd name="T100" fmla="*/ 21 w 415"/>
                <a:gd name="T101" fmla="*/ 9 h 240"/>
                <a:gd name="T102" fmla="*/ 20 w 415"/>
                <a:gd name="T103" fmla="*/ 6 h 240"/>
                <a:gd name="T104" fmla="*/ 20 w 415"/>
                <a:gd name="T105" fmla="*/ 5 h 240"/>
                <a:gd name="T106" fmla="*/ 21 w 415"/>
                <a:gd name="T107" fmla="*/ 8 h 240"/>
                <a:gd name="T108" fmla="*/ 22 w 415"/>
                <a:gd name="T109" fmla="*/ 13 h 240"/>
                <a:gd name="T110" fmla="*/ 24 w 415"/>
                <a:gd name="T111" fmla="*/ 14 h 240"/>
                <a:gd name="T112" fmla="*/ 25 w 415"/>
                <a:gd name="T113" fmla="*/ 15 h 240"/>
                <a:gd name="T114" fmla="*/ 25 w 415"/>
                <a:gd name="T115" fmla="*/ 15 h 240"/>
                <a:gd name="T116" fmla="*/ 25 w 415"/>
                <a:gd name="T117" fmla="*/ 15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15" h="240">
                  <a:moveTo>
                    <a:pt x="400" y="236"/>
                  </a:moveTo>
                  <a:lnTo>
                    <a:pt x="392" y="233"/>
                  </a:lnTo>
                  <a:lnTo>
                    <a:pt x="385" y="228"/>
                  </a:lnTo>
                  <a:lnTo>
                    <a:pt x="375" y="224"/>
                  </a:lnTo>
                  <a:lnTo>
                    <a:pt x="368" y="220"/>
                  </a:lnTo>
                  <a:lnTo>
                    <a:pt x="358" y="215"/>
                  </a:lnTo>
                  <a:lnTo>
                    <a:pt x="349" y="212"/>
                  </a:lnTo>
                  <a:lnTo>
                    <a:pt x="341" y="210"/>
                  </a:lnTo>
                  <a:lnTo>
                    <a:pt x="332" y="210"/>
                  </a:lnTo>
                  <a:lnTo>
                    <a:pt x="309" y="212"/>
                  </a:lnTo>
                  <a:lnTo>
                    <a:pt x="283" y="213"/>
                  </a:lnTo>
                  <a:lnTo>
                    <a:pt x="251" y="213"/>
                  </a:lnTo>
                  <a:lnTo>
                    <a:pt x="219" y="213"/>
                  </a:lnTo>
                  <a:lnTo>
                    <a:pt x="187" y="213"/>
                  </a:lnTo>
                  <a:lnTo>
                    <a:pt x="160" y="211"/>
                  </a:lnTo>
                  <a:lnTo>
                    <a:pt x="138" y="209"/>
                  </a:lnTo>
                  <a:lnTo>
                    <a:pt x="123" y="206"/>
                  </a:lnTo>
                  <a:lnTo>
                    <a:pt x="111" y="200"/>
                  </a:lnTo>
                  <a:lnTo>
                    <a:pt x="111" y="198"/>
                  </a:lnTo>
                  <a:lnTo>
                    <a:pt x="123" y="199"/>
                  </a:lnTo>
                  <a:lnTo>
                    <a:pt x="142" y="201"/>
                  </a:lnTo>
                  <a:lnTo>
                    <a:pt x="157" y="202"/>
                  </a:lnTo>
                  <a:lnTo>
                    <a:pt x="177" y="203"/>
                  </a:lnTo>
                  <a:lnTo>
                    <a:pt x="204" y="203"/>
                  </a:lnTo>
                  <a:lnTo>
                    <a:pt x="230" y="203"/>
                  </a:lnTo>
                  <a:lnTo>
                    <a:pt x="257" y="203"/>
                  </a:lnTo>
                  <a:lnTo>
                    <a:pt x="281" y="202"/>
                  </a:lnTo>
                  <a:lnTo>
                    <a:pt x="300" y="200"/>
                  </a:lnTo>
                  <a:lnTo>
                    <a:pt x="311" y="198"/>
                  </a:lnTo>
                  <a:lnTo>
                    <a:pt x="304" y="194"/>
                  </a:lnTo>
                  <a:lnTo>
                    <a:pt x="292" y="190"/>
                  </a:lnTo>
                  <a:lnTo>
                    <a:pt x="281" y="186"/>
                  </a:lnTo>
                  <a:lnTo>
                    <a:pt x="268" y="182"/>
                  </a:lnTo>
                  <a:lnTo>
                    <a:pt x="257" y="178"/>
                  </a:lnTo>
                  <a:lnTo>
                    <a:pt x="245" y="175"/>
                  </a:lnTo>
                  <a:lnTo>
                    <a:pt x="236" y="172"/>
                  </a:lnTo>
                  <a:lnTo>
                    <a:pt x="230" y="170"/>
                  </a:lnTo>
                  <a:lnTo>
                    <a:pt x="208" y="171"/>
                  </a:lnTo>
                  <a:lnTo>
                    <a:pt x="179" y="169"/>
                  </a:lnTo>
                  <a:lnTo>
                    <a:pt x="147" y="166"/>
                  </a:lnTo>
                  <a:lnTo>
                    <a:pt x="117" y="162"/>
                  </a:lnTo>
                  <a:lnTo>
                    <a:pt x="87" y="158"/>
                  </a:lnTo>
                  <a:lnTo>
                    <a:pt x="61" y="152"/>
                  </a:lnTo>
                  <a:lnTo>
                    <a:pt x="40" y="146"/>
                  </a:lnTo>
                  <a:lnTo>
                    <a:pt x="27" y="140"/>
                  </a:lnTo>
                  <a:lnTo>
                    <a:pt x="17" y="133"/>
                  </a:lnTo>
                  <a:lnTo>
                    <a:pt x="17" y="129"/>
                  </a:lnTo>
                  <a:lnTo>
                    <a:pt x="25" y="132"/>
                  </a:lnTo>
                  <a:lnTo>
                    <a:pt x="40" y="136"/>
                  </a:lnTo>
                  <a:lnTo>
                    <a:pt x="53" y="139"/>
                  </a:lnTo>
                  <a:lnTo>
                    <a:pt x="72" y="144"/>
                  </a:lnTo>
                  <a:lnTo>
                    <a:pt x="94" y="148"/>
                  </a:lnTo>
                  <a:lnTo>
                    <a:pt x="119" y="151"/>
                  </a:lnTo>
                  <a:lnTo>
                    <a:pt x="145" y="154"/>
                  </a:lnTo>
                  <a:lnTo>
                    <a:pt x="168" y="157"/>
                  </a:lnTo>
                  <a:lnTo>
                    <a:pt x="189" y="158"/>
                  </a:lnTo>
                  <a:lnTo>
                    <a:pt x="204" y="157"/>
                  </a:lnTo>
                  <a:lnTo>
                    <a:pt x="185" y="146"/>
                  </a:lnTo>
                  <a:lnTo>
                    <a:pt x="168" y="138"/>
                  </a:lnTo>
                  <a:lnTo>
                    <a:pt x="157" y="133"/>
                  </a:lnTo>
                  <a:lnTo>
                    <a:pt x="151" y="127"/>
                  </a:lnTo>
                  <a:lnTo>
                    <a:pt x="136" y="125"/>
                  </a:lnTo>
                  <a:lnTo>
                    <a:pt x="115" y="123"/>
                  </a:lnTo>
                  <a:lnTo>
                    <a:pt x="93" y="120"/>
                  </a:lnTo>
                  <a:lnTo>
                    <a:pt x="70" y="114"/>
                  </a:lnTo>
                  <a:lnTo>
                    <a:pt x="45" y="108"/>
                  </a:lnTo>
                  <a:lnTo>
                    <a:pt x="25" y="98"/>
                  </a:lnTo>
                  <a:lnTo>
                    <a:pt x="10" y="86"/>
                  </a:lnTo>
                  <a:lnTo>
                    <a:pt x="0" y="71"/>
                  </a:lnTo>
                  <a:lnTo>
                    <a:pt x="11" y="77"/>
                  </a:lnTo>
                  <a:lnTo>
                    <a:pt x="27" y="85"/>
                  </a:lnTo>
                  <a:lnTo>
                    <a:pt x="42" y="91"/>
                  </a:lnTo>
                  <a:lnTo>
                    <a:pt x="57" y="98"/>
                  </a:lnTo>
                  <a:lnTo>
                    <a:pt x="74" y="103"/>
                  </a:lnTo>
                  <a:lnTo>
                    <a:pt x="93" y="107"/>
                  </a:lnTo>
                  <a:lnTo>
                    <a:pt x="108" y="109"/>
                  </a:lnTo>
                  <a:lnTo>
                    <a:pt x="125" y="110"/>
                  </a:lnTo>
                  <a:lnTo>
                    <a:pt x="108" y="97"/>
                  </a:lnTo>
                  <a:lnTo>
                    <a:pt x="91" y="84"/>
                  </a:lnTo>
                  <a:lnTo>
                    <a:pt x="74" y="72"/>
                  </a:lnTo>
                  <a:lnTo>
                    <a:pt x="59" y="60"/>
                  </a:lnTo>
                  <a:lnTo>
                    <a:pt x="44" y="50"/>
                  </a:lnTo>
                  <a:lnTo>
                    <a:pt x="34" y="41"/>
                  </a:lnTo>
                  <a:lnTo>
                    <a:pt x="27" y="35"/>
                  </a:lnTo>
                  <a:lnTo>
                    <a:pt x="23" y="32"/>
                  </a:lnTo>
                  <a:lnTo>
                    <a:pt x="21" y="25"/>
                  </a:lnTo>
                  <a:lnTo>
                    <a:pt x="19" y="17"/>
                  </a:lnTo>
                  <a:lnTo>
                    <a:pt x="17" y="8"/>
                  </a:lnTo>
                  <a:lnTo>
                    <a:pt x="13" y="0"/>
                  </a:lnTo>
                  <a:lnTo>
                    <a:pt x="23" y="11"/>
                  </a:lnTo>
                  <a:lnTo>
                    <a:pt x="38" y="25"/>
                  </a:lnTo>
                  <a:lnTo>
                    <a:pt x="57" y="41"/>
                  </a:lnTo>
                  <a:lnTo>
                    <a:pt x="77" y="59"/>
                  </a:lnTo>
                  <a:lnTo>
                    <a:pt x="96" y="75"/>
                  </a:lnTo>
                  <a:lnTo>
                    <a:pt x="115" y="90"/>
                  </a:lnTo>
                  <a:lnTo>
                    <a:pt x="130" y="100"/>
                  </a:lnTo>
                  <a:lnTo>
                    <a:pt x="140" y="105"/>
                  </a:lnTo>
                  <a:lnTo>
                    <a:pt x="149" y="107"/>
                  </a:lnTo>
                  <a:lnTo>
                    <a:pt x="153" y="103"/>
                  </a:lnTo>
                  <a:lnTo>
                    <a:pt x="153" y="99"/>
                  </a:lnTo>
                  <a:lnTo>
                    <a:pt x="153" y="92"/>
                  </a:lnTo>
                  <a:lnTo>
                    <a:pt x="149" y="80"/>
                  </a:lnTo>
                  <a:lnTo>
                    <a:pt x="140" y="62"/>
                  </a:lnTo>
                  <a:lnTo>
                    <a:pt x="130" y="44"/>
                  </a:lnTo>
                  <a:lnTo>
                    <a:pt x="125" y="32"/>
                  </a:lnTo>
                  <a:lnTo>
                    <a:pt x="125" y="27"/>
                  </a:lnTo>
                  <a:lnTo>
                    <a:pt x="128" y="26"/>
                  </a:lnTo>
                  <a:lnTo>
                    <a:pt x="134" y="29"/>
                  </a:lnTo>
                  <a:lnTo>
                    <a:pt x="140" y="36"/>
                  </a:lnTo>
                  <a:lnTo>
                    <a:pt x="149" y="50"/>
                  </a:lnTo>
                  <a:lnTo>
                    <a:pt x="164" y="74"/>
                  </a:lnTo>
                  <a:lnTo>
                    <a:pt x="172" y="99"/>
                  </a:lnTo>
                  <a:lnTo>
                    <a:pt x="170" y="117"/>
                  </a:lnTo>
                  <a:lnTo>
                    <a:pt x="181" y="124"/>
                  </a:lnTo>
                  <a:lnTo>
                    <a:pt x="193" y="131"/>
                  </a:lnTo>
                  <a:lnTo>
                    <a:pt x="204" y="135"/>
                  </a:lnTo>
                  <a:lnTo>
                    <a:pt x="213" y="140"/>
                  </a:lnTo>
                  <a:lnTo>
                    <a:pt x="223" y="144"/>
                  </a:lnTo>
                  <a:lnTo>
                    <a:pt x="230" y="147"/>
                  </a:lnTo>
                  <a:lnTo>
                    <a:pt x="236" y="150"/>
                  </a:lnTo>
                  <a:lnTo>
                    <a:pt x="240" y="151"/>
                  </a:lnTo>
                  <a:lnTo>
                    <a:pt x="243" y="153"/>
                  </a:lnTo>
                  <a:lnTo>
                    <a:pt x="247" y="154"/>
                  </a:lnTo>
                  <a:lnTo>
                    <a:pt x="251" y="152"/>
                  </a:lnTo>
                  <a:lnTo>
                    <a:pt x="255" y="147"/>
                  </a:lnTo>
                  <a:lnTo>
                    <a:pt x="257" y="133"/>
                  </a:lnTo>
                  <a:lnTo>
                    <a:pt x="253" y="110"/>
                  </a:lnTo>
                  <a:lnTo>
                    <a:pt x="243" y="84"/>
                  </a:lnTo>
                  <a:lnTo>
                    <a:pt x="225" y="63"/>
                  </a:lnTo>
                  <a:lnTo>
                    <a:pt x="217" y="54"/>
                  </a:lnTo>
                  <a:lnTo>
                    <a:pt x="217" y="51"/>
                  </a:lnTo>
                  <a:lnTo>
                    <a:pt x="225" y="52"/>
                  </a:lnTo>
                  <a:lnTo>
                    <a:pt x="234" y="58"/>
                  </a:lnTo>
                  <a:lnTo>
                    <a:pt x="240" y="63"/>
                  </a:lnTo>
                  <a:lnTo>
                    <a:pt x="247" y="73"/>
                  </a:lnTo>
                  <a:lnTo>
                    <a:pt x="257" y="85"/>
                  </a:lnTo>
                  <a:lnTo>
                    <a:pt x="264" y="98"/>
                  </a:lnTo>
                  <a:lnTo>
                    <a:pt x="272" y="113"/>
                  </a:lnTo>
                  <a:lnTo>
                    <a:pt x="275" y="129"/>
                  </a:lnTo>
                  <a:lnTo>
                    <a:pt x="274" y="147"/>
                  </a:lnTo>
                  <a:lnTo>
                    <a:pt x="268" y="163"/>
                  </a:lnTo>
                  <a:lnTo>
                    <a:pt x="275" y="167"/>
                  </a:lnTo>
                  <a:lnTo>
                    <a:pt x="283" y="172"/>
                  </a:lnTo>
                  <a:lnTo>
                    <a:pt x="292" y="176"/>
                  </a:lnTo>
                  <a:lnTo>
                    <a:pt x="302" y="179"/>
                  </a:lnTo>
                  <a:lnTo>
                    <a:pt x="309" y="183"/>
                  </a:lnTo>
                  <a:lnTo>
                    <a:pt x="319" y="185"/>
                  </a:lnTo>
                  <a:lnTo>
                    <a:pt x="325" y="187"/>
                  </a:lnTo>
                  <a:lnTo>
                    <a:pt x="330" y="189"/>
                  </a:lnTo>
                  <a:lnTo>
                    <a:pt x="338" y="181"/>
                  </a:lnTo>
                  <a:lnTo>
                    <a:pt x="340" y="165"/>
                  </a:lnTo>
                  <a:lnTo>
                    <a:pt x="338" y="150"/>
                  </a:lnTo>
                  <a:lnTo>
                    <a:pt x="336" y="137"/>
                  </a:lnTo>
                  <a:lnTo>
                    <a:pt x="334" y="123"/>
                  </a:lnTo>
                  <a:lnTo>
                    <a:pt x="332" y="105"/>
                  </a:lnTo>
                  <a:lnTo>
                    <a:pt x="328" y="89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30" y="77"/>
                  </a:lnTo>
                  <a:lnTo>
                    <a:pt x="340" y="84"/>
                  </a:lnTo>
                  <a:lnTo>
                    <a:pt x="345" y="96"/>
                  </a:lnTo>
                  <a:lnTo>
                    <a:pt x="347" y="116"/>
                  </a:lnTo>
                  <a:lnTo>
                    <a:pt x="351" y="147"/>
                  </a:lnTo>
                  <a:lnTo>
                    <a:pt x="355" y="176"/>
                  </a:lnTo>
                  <a:lnTo>
                    <a:pt x="357" y="195"/>
                  </a:lnTo>
                  <a:lnTo>
                    <a:pt x="368" y="202"/>
                  </a:lnTo>
                  <a:lnTo>
                    <a:pt x="379" y="210"/>
                  </a:lnTo>
                  <a:lnTo>
                    <a:pt x="387" y="216"/>
                  </a:lnTo>
                  <a:lnTo>
                    <a:pt x="396" y="222"/>
                  </a:lnTo>
                  <a:lnTo>
                    <a:pt x="402" y="227"/>
                  </a:lnTo>
                  <a:lnTo>
                    <a:pt x="407" y="232"/>
                  </a:lnTo>
                  <a:lnTo>
                    <a:pt x="413" y="235"/>
                  </a:lnTo>
                  <a:lnTo>
                    <a:pt x="415" y="237"/>
                  </a:lnTo>
                  <a:lnTo>
                    <a:pt x="415" y="239"/>
                  </a:lnTo>
                  <a:lnTo>
                    <a:pt x="413" y="240"/>
                  </a:lnTo>
                  <a:lnTo>
                    <a:pt x="407" y="239"/>
                  </a:lnTo>
                  <a:lnTo>
                    <a:pt x="400" y="236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4" name="Freeform 650"/>
            <p:cNvSpPr>
              <a:spLocks/>
            </p:cNvSpPr>
            <p:nvPr/>
          </p:nvSpPr>
          <p:spPr bwMode="auto">
            <a:xfrm>
              <a:off x="5340" y="3876"/>
              <a:ext cx="152" cy="147"/>
            </a:xfrm>
            <a:custGeom>
              <a:avLst/>
              <a:gdLst>
                <a:gd name="T0" fmla="*/ 9 w 303"/>
                <a:gd name="T1" fmla="*/ 18 h 295"/>
                <a:gd name="T2" fmla="*/ 9 w 303"/>
                <a:gd name="T3" fmla="*/ 16 h 295"/>
                <a:gd name="T4" fmla="*/ 9 w 303"/>
                <a:gd name="T5" fmla="*/ 15 h 295"/>
                <a:gd name="T6" fmla="*/ 7 w 303"/>
                <a:gd name="T7" fmla="*/ 14 h 295"/>
                <a:gd name="T8" fmla="*/ 6 w 303"/>
                <a:gd name="T9" fmla="*/ 13 h 295"/>
                <a:gd name="T10" fmla="*/ 4 w 303"/>
                <a:gd name="T11" fmla="*/ 12 h 295"/>
                <a:gd name="T12" fmla="*/ 2 w 303"/>
                <a:gd name="T13" fmla="*/ 9 h 295"/>
                <a:gd name="T14" fmla="*/ 1 w 303"/>
                <a:gd name="T15" fmla="*/ 8 h 295"/>
                <a:gd name="T16" fmla="*/ 1 w 303"/>
                <a:gd name="T17" fmla="*/ 7 h 295"/>
                <a:gd name="T18" fmla="*/ 1 w 303"/>
                <a:gd name="T19" fmla="*/ 7 h 295"/>
                <a:gd name="T20" fmla="*/ 2 w 303"/>
                <a:gd name="T21" fmla="*/ 8 h 295"/>
                <a:gd name="T22" fmla="*/ 3 w 303"/>
                <a:gd name="T23" fmla="*/ 9 h 295"/>
                <a:gd name="T24" fmla="*/ 4 w 303"/>
                <a:gd name="T25" fmla="*/ 11 h 295"/>
                <a:gd name="T26" fmla="*/ 5 w 303"/>
                <a:gd name="T27" fmla="*/ 12 h 295"/>
                <a:gd name="T28" fmla="*/ 6 w 303"/>
                <a:gd name="T29" fmla="*/ 13 h 295"/>
                <a:gd name="T30" fmla="*/ 8 w 303"/>
                <a:gd name="T31" fmla="*/ 13 h 295"/>
                <a:gd name="T32" fmla="*/ 8 w 303"/>
                <a:gd name="T33" fmla="*/ 13 h 295"/>
                <a:gd name="T34" fmla="*/ 9 w 303"/>
                <a:gd name="T35" fmla="*/ 10 h 295"/>
                <a:gd name="T36" fmla="*/ 8 w 303"/>
                <a:gd name="T37" fmla="*/ 9 h 295"/>
                <a:gd name="T38" fmla="*/ 6 w 303"/>
                <a:gd name="T39" fmla="*/ 8 h 295"/>
                <a:gd name="T40" fmla="*/ 4 w 303"/>
                <a:gd name="T41" fmla="*/ 6 h 295"/>
                <a:gd name="T42" fmla="*/ 3 w 303"/>
                <a:gd name="T43" fmla="*/ 4 h 295"/>
                <a:gd name="T44" fmla="*/ 3 w 303"/>
                <a:gd name="T45" fmla="*/ 2 h 295"/>
                <a:gd name="T46" fmla="*/ 3 w 303"/>
                <a:gd name="T47" fmla="*/ 3 h 295"/>
                <a:gd name="T48" fmla="*/ 4 w 303"/>
                <a:gd name="T49" fmla="*/ 5 h 295"/>
                <a:gd name="T50" fmla="*/ 5 w 303"/>
                <a:gd name="T51" fmla="*/ 6 h 295"/>
                <a:gd name="T52" fmla="*/ 7 w 303"/>
                <a:gd name="T53" fmla="*/ 7 h 295"/>
                <a:gd name="T54" fmla="*/ 8 w 303"/>
                <a:gd name="T55" fmla="*/ 8 h 295"/>
                <a:gd name="T56" fmla="*/ 8 w 303"/>
                <a:gd name="T57" fmla="*/ 7 h 295"/>
                <a:gd name="T58" fmla="*/ 8 w 303"/>
                <a:gd name="T59" fmla="*/ 2 h 295"/>
                <a:gd name="T60" fmla="*/ 9 w 303"/>
                <a:gd name="T61" fmla="*/ 0 h 295"/>
                <a:gd name="T62" fmla="*/ 9 w 303"/>
                <a:gd name="T63" fmla="*/ 0 h 295"/>
                <a:gd name="T64" fmla="*/ 9 w 303"/>
                <a:gd name="T65" fmla="*/ 2 h 295"/>
                <a:gd name="T66" fmla="*/ 10 w 303"/>
                <a:gd name="T67" fmla="*/ 6 h 295"/>
                <a:gd name="T68" fmla="*/ 11 w 303"/>
                <a:gd name="T69" fmla="*/ 7 h 295"/>
                <a:gd name="T70" fmla="*/ 13 w 303"/>
                <a:gd name="T71" fmla="*/ 7 h 295"/>
                <a:gd name="T72" fmla="*/ 14 w 303"/>
                <a:gd name="T73" fmla="*/ 6 h 295"/>
                <a:gd name="T74" fmla="*/ 16 w 303"/>
                <a:gd name="T75" fmla="*/ 4 h 295"/>
                <a:gd name="T76" fmla="*/ 16 w 303"/>
                <a:gd name="T77" fmla="*/ 3 h 295"/>
                <a:gd name="T78" fmla="*/ 17 w 303"/>
                <a:gd name="T79" fmla="*/ 4 h 295"/>
                <a:gd name="T80" fmla="*/ 16 w 303"/>
                <a:gd name="T81" fmla="*/ 5 h 295"/>
                <a:gd name="T82" fmla="*/ 14 w 303"/>
                <a:gd name="T83" fmla="*/ 6 h 295"/>
                <a:gd name="T84" fmla="*/ 13 w 303"/>
                <a:gd name="T85" fmla="*/ 8 h 295"/>
                <a:gd name="T86" fmla="*/ 11 w 303"/>
                <a:gd name="T87" fmla="*/ 9 h 295"/>
                <a:gd name="T88" fmla="*/ 10 w 303"/>
                <a:gd name="T89" fmla="*/ 10 h 295"/>
                <a:gd name="T90" fmla="*/ 10 w 303"/>
                <a:gd name="T91" fmla="*/ 13 h 295"/>
                <a:gd name="T92" fmla="*/ 11 w 303"/>
                <a:gd name="T93" fmla="*/ 13 h 295"/>
                <a:gd name="T94" fmla="*/ 14 w 303"/>
                <a:gd name="T95" fmla="*/ 12 h 295"/>
                <a:gd name="T96" fmla="*/ 16 w 303"/>
                <a:gd name="T97" fmla="*/ 10 h 295"/>
                <a:gd name="T98" fmla="*/ 18 w 303"/>
                <a:gd name="T99" fmla="*/ 9 h 295"/>
                <a:gd name="T100" fmla="*/ 19 w 303"/>
                <a:gd name="T101" fmla="*/ 8 h 295"/>
                <a:gd name="T102" fmla="*/ 19 w 303"/>
                <a:gd name="T103" fmla="*/ 8 h 295"/>
                <a:gd name="T104" fmla="*/ 19 w 303"/>
                <a:gd name="T105" fmla="*/ 9 h 295"/>
                <a:gd name="T106" fmla="*/ 17 w 303"/>
                <a:gd name="T107" fmla="*/ 11 h 295"/>
                <a:gd name="T108" fmla="*/ 14 w 303"/>
                <a:gd name="T109" fmla="*/ 13 h 295"/>
                <a:gd name="T110" fmla="*/ 12 w 303"/>
                <a:gd name="T111" fmla="*/ 14 h 295"/>
                <a:gd name="T112" fmla="*/ 10 w 303"/>
                <a:gd name="T113" fmla="*/ 15 h 295"/>
                <a:gd name="T114" fmla="*/ 10 w 303"/>
                <a:gd name="T115" fmla="*/ 17 h 295"/>
                <a:gd name="T116" fmla="*/ 10 w 303"/>
                <a:gd name="T117" fmla="*/ 17 h 295"/>
                <a:gd name="T118" fmla="*/ 10 w 303"/>
                <a:gd name="T119" fmla="*/ 18 h 2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03" h="295">
                  <a:moveTo>
                    <a:pt x="143" y="295"/>
                  </a:moveTo>
                  <a:lnTo>
                    <a:pt x="137" y="293"/>
                  </a:lnTo>
                  <a:lnTo>
                    <a:pt x="135" y="277"/>
                  </a:lnTo>
                  <a:lnTo>
                    <a:pt x="135" y="261"/>
                  </a:lnTo>
                  <a:lnTo>
                    <a:pt x="133" y="251"/>
                  </a:lnTo>
                  <a:lnTo>
                    <a:pt x="130" y="248"/>
                  </a:lnTo>
                  <a:lnTo>
                    <a:pt x="122" y="244"/>
                  </a:lnTo>
                  <a:lnTo>
                    <a:pt x="111" y="237"/>
                  </a:lnTo>
                  <a:lnTo>
                    <a:pt x="98" y="228"/>
                  </a:lnTo>
                  <a:lnTo>
                    <a:pt x="82" y="219"/>
                  </a:lnTo>
                  <a:lnTo>
                    <a:pt x="69" y="208"/>
                  </a:lnTo>
                  <a:lnTo>
                    <a:pt x="56" y="195"/>
                  </a:lnTo>
                  <a:lnTo>
                    <a:pt x="45" y="181"/>
                  </a:lnTo>
                  <a:lnTo>
                    <a:pt x="28" y="157"/>
                  </a:lnTo>
                  <a:lnTo>
                    <a:pt x="13" y="139"/>
                  </a:lnTo>
                  <a:lnTo>
                    <a:pt x="3" y="128"/>
                  </a:lnTo>
                  <a:lnTo>
                    <a:pt x="0" y="120"/>
                  </a:lnTo>
                  <a:lnTo>
                    <a:pt x="1" y="115"/>
                  </a:lnTo>
                  <a:lnTo>
                    <a:pt x="5" y="113"/>
                  </a:lnTo>
                  <a:lnTo>
                    <a:pt x="9" y="116"/>
                  </a:lnTo>
                  <a:lnTo>
                    <a:pt x="15" y="124"/>
                  </a:lnTo>
                  <a:lnTo>
                    <a:pt x="18" y="131"/>
                  </a:lnTo>
                  <a:lnTo>
                    <a:pt x="26" y="140"/>
                  </a:lnTo>
                  <a:lnTo>
                    <a:pt x="35" y="152"/>
                  </a:lnTo>
                  <a:lnTo>
                    <a:pt x="47" y="165"/>
                  </a:lnTo>
                  <a:lnTo>
                    <a:pt x="56" y="178"/>
                  </a:lnTo>
                  <a:lnTo>
                    <a:pt x="67" y="189"/>
                  </a:lnTo>
                  <a:lnTo>
                    <a:pt x="77" y="199"/>
                  </a:lnTo>
                  <a:lnTo>
                    <a:pt x="84" y="205"/>
                  </a:lnTo>
                  <a:lnTo>
                    <a:pt x="96" y="212"/>
                  </a:lnTo>
                  <a:lnTo>
                    <a:pt x="107" y="216"/>
                  </a:lnTo>
                  <a:lnTo>
                    <a:pt x="116" y="221"/>
                  </a:lnTo>
                  <a:lnTo>
                    <a:pt x="124" y="223"/>
                  </a:lnTo>
                  <a:lnTo>
                    <a:pt x="128" y="208"/>
                  </a:lnTo>
                  <a:lnTo>
                    <a:pt x="132" y="190"/>
                  </a:lnTo>
                  <a:lnTo>
                    <a:pt x="133" y="174"/>
                  </a:lnTo>
                  <a:lnTo>
                    <a:pt x="133" y="163"/>
                  </a:lnTo>
                  <a:lnTo>
                    <a:pt x="122" y="156"/>
                  </a:lnTo>
                  <a:lnTo>
                    <a:pt x="105" y="147"/>
                  </a:lnTo>
                  <a:lnTo>
                    <a:pt x="88" y="135"/>
                  </a:lnTo>
                  <a:lnTo>
                    <a:pt x="71" y="122"/>
                  </a:lnTo>
                  <a:lnTo>
                    <a:pt x="54" y="107"/>
                  </a:lnTo>
                  <a:lnTo>
                    <a:pt x="41" y="89"/>
                  </a:lnTo>
                  <a:lnTo>
                    <a:pt x="33" y="71"/>
                  </a:lnTo>
                  <a:lnTo>
                    <a:pt x="32" y="51"/>
                  </a:lnTo>
                  <a:lnTo>
                    <a:pt x="33" y="45"/>
                  </a:lnTo>
                  <a:lnTo>
                    <a:pt x="39" y="47"/>
                  </a:lnTo>
                  <a:lnTo>
                    <a:pt x="45" y="59"/>
                  </a:lnTo>
                  <a:lnTo>
                    <a:pt x="54" y="77"/>
                  </a:lnTo>
                  <a:lnTo>
                    <a:pt x="60" y="88"/>
                  </a:lnTo>
                  <a:lnTo>
                    <a:pt x="67" y="98"/>
                  </a:lnTo>
                  <a:lnTo>
                    <a:pt x="79" y="108"/>
                  </a:lnTo>
                  <a:lnTo>
                    <a:pt x="90" y="118"/>
                  </a:lnTo>
                  <a:lnTo>
                    <a:pt x="101" y="125"/>
                  </a:lnTo>
                  <a:lnTo>
                    <a:pt x="113" y="132"/>
                  </a:lnTo>
                  <a:lnTo>
                    <a:pt x="124" y="136"/>
                  </a:lnTo>
                  <a:lnTo>
                    <a:pt x="133" y="139"/>
                  </a:lnTo>
                  <a:lnTo>
                    <a:pt x="122" y="113"/>
                  </a:lnTo>
                  <a:lnTo>
                    <a:pt x="116" y="76"/>
                  </a:lnTo>
                  <a:lnTo>
                    <a:pt x="118" y="38"/>
                  </a:lnTo>
                  <a:lnTo>
                    <a:pt x="128" y="8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39" y="4"/>
                  </a:lnTo>
                  <a:lnTo>
                    <a:pt x="137" y="13"/>
                  </a:lnTo>
                  <a:lnTo>
                    <a:pt x="137" y="35"/>
                  </a:lnTo>
                  <a:lnTo>
                    <a:pt x="141" y="71"/>
                  </a:lnTo>
                  <a:lnTo>
                    <a:pt x="148" y="107"/>
                  </a:lnTo>
                  <a:lnTo>
                    <a:pt x="156" y="128"/>
                  </a:lnTo>
                  <a:lnTo>
                    <a:pt x="167" y="125"/>
                  </a:lnTo>
                  <a:lnTo>
                    <a:pt x="181" y="121"/>
                  </a:lnTo>
                  <a:lnTo>
                    <a:pt x="194" y="113"/>
                  </a:lnTo>
                  <a:lnTo>
                    <a:pt x="209" y="106"/>
                  </a:lnTo>
                  <a:lnTo>
                    <a:pt x="222" y="97"/>
                  </a:lnTo>
                  <a:lnTo>
                    <a:pt x="233" y="88"/>
                  </a:lnTo>
                  <a:lnTo>
                    <a:pt x="241" y="78"/>
                  </a:lnTo>
                  <a:lnTo>
                    <a:pt x="247" y="69"/>
                  </a:lnTo>
                  <a:lnTo>
                    <a:pt x="252" y="62"/>
                  </a:lnTo>
                  <a:lnTo>
                    <a:pt x="258" y="62"/>
                  </a:lnTo>
                  <a:lnTo>
                    <a:pt x="260" y="69"/>
                  </a:lnTo>
                  <a:lnTo>
                    <a:pt x="254" y="79"/>
                  </a:lnTo>
                  <a:lnTo>
                    <a:pt x="247" y="87"/>
                  </a:lnTo>
                  <a:lnTo>
                    <a:pt x="237" y="97"/>
                  </a:lnTo>
                  <a:lnTo>
                    <a:pt x="224" y="108"/>
                  </a:lnTo>
                  <a:lnTo>
                    <a:pt x="211" y="119"/>
                  </a:lnTo>
                  <a:lnTo>
                    <a:pt x="198" y="129"/>
                  </a:lnTo>
                  <a:lnTo>
                    <a:pt x="184" y="139"/>
                  </a:lnTo>
                  <a:lnTo>
                    <a:pt x="173" y="147"/>
                  </a:lnTo>
                  <a:lnTo>
                    <a:pt x="165" y="151"/>
                  </a:lnTo>
                  <a:lnTo>
                    <a:pt x="160" y="171"/>
                  </a:lnTo>
                  <a:lnTo>
                    <a:pt x="154" y="191"/>
                  </a:lnTo>
                  <a:lnTo>
                    <a:pt x="150" y="210"/>
                  </a:lnTo>
                  <a:lnTo>
                    <a:pt x="148" y="222"/>
                  </a:lnTo>
                  <a:lnTo>
                    <a:pt x="165" y="216"/>
                  </a:lnTo>
                  <a:lnTo>
                    <a:pt x="186" y="209"/>
                  </a:lnTo>
                  <a:lnTo>
                    <a:pt x="209" y="198"/>
                  </a:lnTo>
                  <a:lnTo>
                    <a:pt x="230" y="187"/>
                  </a:lnTo>
                  <a:lnTo>
                    <a:pt x="250" y="175"/>
                  </a:lnTo>
                  <a:lnTo>
                    <a:pt x="269" y="162"/>
                  </a:lnTo>
                  <a:lnTo>
                    <a:pt x="284" y="150"/>
                  </a:lnTo>
                  <a:lnTo>
                    <a:pt x="294" y="138"/>
                  </a:lnTo>
                  <a:lnTo>
                    <a:pt x="299" y="133"/>
                  </a:lnTo>
                  <a:lnTo>
                    <a:pt x="303" y="132"/>
                  </a:lnTo>
                  <a:lnTo>
                    <a:pt x="303" y="137"/>
                  </a:lnTo>
                  <a:lnTo>
                    <a:pt x="299" y="146"/>
                  </a:lnTo>
                  <a:lnTo>
                    <a:pt x="292" y="153"/>
                  </a:lnTo>
                  <a:lnTo>
                    <a:pt x="279" y="164"/>
                  </a:lnTo>
                  <a:lnTo>
                    <a:pt x="262" y="178"/>
                  </a:lnTo>
                  <a:lnTo>
                    <a:pt x="241" y="194"/>
                  </a:lnTo>
                  <a:lnTo>
                    <a:pt x="220" y="209"/>
                  </a:lnTo>
                  <a:lnTo>
                    <a:pt x="198" y="223"/>
                  </a:lnTo>
                  <a:lnTo>
                    <a:pt x="177" y="234"/>
                  </a:lnTo>
                  <a:lnTo>
                    <a:pt x="158" y="241"/>
                  </a:lnTo>
                  <a:lnTo>
                    <a:pt x="147" y="250"/>
                  </a:lnTo>
                  <a:lnTo>
                    <a:pt x="147" y="263"/>
                  </a:lnTo>
                  <a:lnTo>
                    <a:pt x="148" y="276"/>
                  </a:lnTo>
                  <a:lnTo>
                    <a:pt x="150" y="284"/>
                  </a:lnTo>
                  <a:lnTo>
                    <a:pt x="150" y="287"/>
                  </a:lnTo>
                  <a:lnTo>
                    <a:pt x="148" y="289"/>
                  </a:lnTo>
                  <a:lnTo>
                    <a:pt x="147" y="291"/>
                  </a:lnTo>
                  <a:lnTo>
                    <a:pt x="143" y="295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5" name="Freeform 651"/>
            <p:cNvSpPr>
              <a:spLocks/>
            </p:cNvSpPr>
            <p:nvPr/>
          </p:nvSpPr>
          <p:spPr bwMode="auto">
            <a:xfrm>
              <a:off x="5109" y="4055"/>
              <a:ext cx="208" cy="142"/>
            </a:xfrm>
            <a:custGeom>
              <a:avLst/>
              <a:gdLst>
                <a:gd name="T0" fmla="*/ 26 w 414"/>
                <a:gd name="T1" fmla="*/ 1 h 283"/>
                <a:gd name="T2" fmla="*/ 25 w 414"/>
                <a:gd name="T3" fmla="*/ 2 h 283"/>
                <a:gd name="T4" fmla="*/ 24 w 414"/>
                <a:gd name="T5" fmla="*/ 3 h 283"/>
                <a:gd name="T6" fmla="*/ 23 w 414"/>
                <a:gd name="T7" fmla="*/ 4 h 283"/>
                <a:gd name="T8" fmla="*/ 22 w 414"/>
                <a:gd name="T9" fmla="*/ 5 h 283"/>
                <a:gd name="T10" fmla="*/ 21 w 414"/>
                <a:gd name="T11" fmla="*/ 6 h 283"/>
                <a:gd name="T12" fmla="*/ 20 w 414"/>
                <a:gd name="T13" fmla="*/ 7 h 283"/>
                <a:gd name="T14" fmla="*/ 19 w 414"/>
                <a:gd name="T15" fmla="*/ 8 h 283"/>
                <a:gd name="T16" fmla="*/ 19 w 414"/>
                <a:gd name="T17" fmla="*/ 9 h 283"/>
                <a:gd name="T18" fmla="*/ 20 w 414"/>
                <a:gd name="T19" fmla="*/ 10 h 283"/>
                <a:gd name="T20" fmla="*/ 20 w 414"/>
                <a:gd name="T21" fmla="*/ 11 h 283"/>
                <a:gd name="T22" fmla="*/ 20 w 414"/>
                <a:gd name="T23" fmla="*/ 11 h 283"/>
                <a:gd name="T24" fmla="*/ 19 w 414"/>
                <a:gd name="T25" fmla="*/ 10 h 283"/>
                <a:gd name="T26" fmla="*/ 18 w 414"/>
                <a:gd name="T27" fmla="*/ 10 h 283"/>
                <a:gd name="T28" fmla="*/ 17 w 414"/>
                <a:gd name="T29" fmla="*/ 10 h 283"/>
                <a:gd name="T30" fmla="*/ 15 w 414"/>
                <a:gd name="T31" fmla="*/ 11 h 283"/>
                <a:gd name="T32" fmla="*/ 13 w 414"/>
                <a:gd name="T33" fmla="*/ 12 h 283"/>
                <a:gd name="T34" fmla="*/ 11 w 414"/>
                <a:gd name="T35" fmla="*/ 13 h 283"/>
                <a:gd name="T36" fmla="*/ 11 w 414"/>
                <a:gd name="T37" fmla="*/ 14 h 283"/>
                <a:gd name="T38" fmla="*/ 11 w 414"/>
                <a:gd name="T39" fmla="*/ 16 h 283"/>
                <a:gd name="T40" fmla="*/ 12 w 414"/>
                <a:gd name="T41" fmla="*/ 18 h 283"/>
                <a:gd name="T42" fmla="*/ 12 w 414"/>
                <a:gd name="T43" fmla="*/ 18 h 283"/>
                <a:gd name="T44" fmla="*/ 11 w 414"/>
                <a:gd name="T45" fmla="*/ 17 h 283"/>
                <a:gd name="T46" fmla="*/ 10 w 414"/>
                <a:gd name="T47" fmla="*/ 15 h 283"/>
                <a:gd name="T48" fmla="*/ 9 w 414"/>
                <a:gd name="T49" fmla="*/ 14 h 283"/>
                <a:gd name="T50" fmla="*/ 8 w 414"/>
                <a:gd name="T51" fmla="*/ 16 h 283"/>
                <a:gd name="T52" fmla="*/ 6 w 414"/>
                <a:gd name="T53" fmla="*/ 17 h 283"/>
                <a:gd name="T54" fmla="*/ 5 w 414"/>
                <a:gd name="T55" fmla="*/ 18 h 283"/>
                <a:gd name="T56" fmla="*/ 4 w 414"/>
                <a:gd name="T57" fmla="*/ 18 h 283"/>
                <a:gd name="T58" fmla="*/ 4 w 414"/>
                <a:gd name="T59" fmla="*/ 18 h 283"/>
                <a:gd name="T60" fmla="*/ 4 w 414"/>
                <a:gd name="T61" fmla="*/ 17 h 283"/>
                <a:gd name="T62" fmla="*/ 6 w 414"/>
                <a:gd name="T63" fmla="*/ 16 h 283"/>
                <a:gd name="T64" fmla="*/ 7 w 414"/>
                <a:gd name="T65" fmla="*/ 14 h 283"/>
                <a:gd name="T66" fmla="*/ 9 w 414"/>
                <a:gd name="T67" fmla="*/ 13 h 283"/>
                <a:gd name="T68" fmla="*/ 8 w 414"/>
                <a:gd name="T69" fmla="*/ 13 h 283"/>
                <a:gd name="T70" fmla="*/ 6 w 414"/>
                <a:gd name="T71" fmla="*/ 13 h 283"/>
                <a:gd name="T72" fmla="*/ 4 w 414"/>
                <a:gd name="T73" fmla="*/ 14 h 283"/>
                <a:gd name="T74" fmla="*/ 3 w 414"/>
                <a:gd name="T75" fmla="*/ 14 h 283"/>
                <a:gd name="T76" fmla="*/ 1 w 414"/>
                <a:gd name="T77" fmla="*/ 14 h 283"/>
                <a:gd name="T78" fmla="*/ 0 w 414"/>
                <a:gd name="T79" fmla="*/ 14 h 283"/>
                <a:gd name="T80" fmla="*/ 2 w 414"/>
                <a:gd name="T81" fmla="*/ 14 h 283"/>
                <a:gd name="T82" fmla="*/ 4 w 414"/>
                <a:gd name="T83" fmla="*/ 13 h 283"/>
                <a:gd name="T84" fmla="*/ 7 w 414"/>
                <a:gd name="T85" fmla="*/ 12 h 283"/>
                <a:gd name="T86" fmla="*/ 9 w 414"/>
                <a:gd name="T87" fmla="*/ 12 h 283"/>
                <a:gd name="T88" fmla="*/ 10 w 414"/>
                <a:gd name="T89" fmla="*/ 12 h 283"/>
                <a:gd name="T90" fmla="*/ 12 w 414"/>
                <a:gd name="T91" fmla="*/ 11 h 283"/>
                <a:gd name="T92" fmla="*/ 13 w 414"/>
                <a:gd name="T93" fmla="*/ 11 h 283"/>
                <a:gd name="T94" fmla="*/ 14 w 414"/>
                <a:gd name="T95" fmla="*/ 10 h 283"/>
                <a:gd name="T96" fmla="*/ 14 w 414"/>
                <a:gd name="T97" fmla="*/ 10 h 283"/>
                <a:gd name="T98" fmla="*/ 13 w 414"/>
                <a:gd name="T99" fmla="*/ 9 h 283"/>
                <a:gd name="T100" fmla="*/ 13 w 414"/>
                <a:gd name="T101" fmla="*/ 9 h 283"/>
                <a:gd name="T102" fmla="*/ 14 w 414"/>
                <a:gd name="T103" fmla="*/ 9 h 283"/>
                <a:gd name="T104" fmla="*/ 15 w 414"/>
                <a:gd name="T105" fmla="*/ 9 h 283"/>
                <a:gd name="T106" fmla="*/ 15 w 414"/>
                <a:gd name="T107" fmla="*/ 9 h 283"/>
                <a:gd name="T108" fmla="*/ 16 w 414"/>
                <a:gd name="T109" fmla="*/ 8 h 283"/>
                <a:gd name="T110" fmla="*/ 18 w 414"/>
                <a:gd name="T111" fmla="*/ 7 h 283"/>
                <a:gd name="T112" fmla="*/ 20 w 414"/>
                <a:gd name="T113" fmla="*/ 5 h 283"/>
                <a:gd name="T114" fmla="*/ 22 w 414"/>
                <a:gd name="T115" fmla="*/ 3 h 283"/>
                <a:gd name="T116" fmla="*/ 22 w 414"/>
                <a:gd name="T117" fmla="*/ 2 h 283"/>
                <a:gd name="T118" fmla="*/ 23 w 414"/>
                <a:gd name="T119" fmla="*/ 1 h 283"/>
                <a:gd name="T120" fmla="*/ 24 w 414"/>
                <a:gd name="T121" fmla="*/ 1 h 283"/>
                <a:gd name="T122" fmla="*/ 26 w 414"/>
                <a:gd name="T123" fmla="*/ 0 h 2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14" h="283">
                  <a:moveTo>
                    <a:pt x="414" y="0"/>
                  </a:moveTo>
                  <a:lnTo>
                    <a:pt x="407" y="5"/>
                  </a:lnTo>
                  <a:lnTo>
                    <a:pt x="399" y="13"/>
                  </a:lnTo>
                  <a:lnTo>
                    <a:pt x="390" y="23"/>
                  </a:lnTo>
                  <a:lnTo>
                    <a:pt x="379" y="33"/>
                  </a:lnTo>
                  <a:lnTo>
                    <a:pt x="369" y="42"/>
                  </a:lnTo>
                  <a:lnTo>
                    <a:pt x="360" y="52"/>
                  </a:lnTo>
                  <a:lnTo>
                    <a:pt x="352" y="60"/>
                  </a:lnTo>
                  <a:lnTo>
                    <a:pt x="347" y="65"/>
                  </a:lnTo>
                  <a:lnTo>
                    <a:pt x="341" y="71"/>
                  </a:lnTo>
                  <a:lnTo>
                    <a:pt x="333" y="79"/>
                  </a:lnTo>
                  <a:lnTo>
                    <a:pt x="326" y="88"/>
                  </a:lnTo>
                  <a:lnTo>
                    <a:pt x="316" y="98"/>
                  </a:lnTo>
                  <a:lnTo>
                    <a:pt x="307" y="108"/>
                  </a:lnTo>
                  <a:lnTo>
                    <a:pt x="297" y="116"/>
                  </a:lnTo>
                  <a:lnTo>
                    <a:pt x="290" y="123"/>
                  </a:lnTo>
                  <a:lnTo>
                    <a:pt x="286" y="126"/>
                  </a:lnTo>
                  <a:lnTo>
                    <a:pt x="297" y="135"/>
                  </a:lnTo>
                  <a:lnTo>
                    <a:pt x="309" y="144"/>
                  </a:lnTo>
                  <a:lnTo>
                    <a:pt x="314" y="153"/>
                  </a:lnTo>
                  <a:lnTo>
                    <a:pt x="316" y="164"/>
                  </a:lnTo>
                  <a:lnTo>
                    <a:pt x="314" y="171"/>
                  </a:lnTo>
                  <a:lnTo>
                    <a:pt x="313" y="170"/>
                  </a:lnTo>
                  <a:lnTo>
                    <a:pt x="311" y="165"/>
                  </a:lnTo>
                  <a:lnTo>
                    <a:pt x="307" y="159"/>
                  </a:lnTo>
                  <a:lnTo>
                    <a:pt x="299" y="154"/>
                  </a:lnTo>
                  <a:lnTo>
                    <a:pt x="288" y="149"/>
                  </a:lnTo>
                  <a:lnTo>
                    <a:pt x="279" y="146"/>
                  </a:lnTo>
                  <a:lnTo>
                    <a:pt x="269" y="144"/>
                  </a:lnTo>
                  <a:lnTo>
                    <a:pt x="256" y="150"/>
                  </a:lnTo>
                  <a:lnTo>
                    <a:pt x="241" y="158"/>
                  </a:lnTo>
                  <a:lnTo>
                    <a:pt x="224" y="166"/>
                  </a:lnTo>
                  <a:lnTo>
                    <a:pt x="209" y="176"/>
                  </a:lnTo>
                  <a:lnTo>
                    <a:pt x="194" y="185"/>
                  </a:lnTo>
                  <a:lnTo>
                    <a:pt x="181" y="192"/>
                  </a:lnTo>
                  <a:lnTo>
                    <a:pt x="171" y="199"/>
                  </a:lnTo>
                  <a:lnTo>
                    <a:pt x="167" y="203"/>
                  </a:lnTo>
                  <a:lnTo>
                    <a:pt x="165" y="214"/>
                  </a:lnTo>
                  <a:lnTo>
                    <a:pt x="167" y="232"/>
                  </a:lnTo>
                  <a:lnTo>
                    <a:pt x="173" y="250"/>
                  </a:lnTo>
                  <a:lnTo>
                    <a:pt x="182" y="264"/>
                  </a:lnTo>
                  <a:lnTo>
                    <a:pt x="190" y="273"/>
                  </a:lnTo>
                  <a:lnTo>
                    <a:pt x="194" y="277"/>
                  </a:lnTo>
                  <a:lnTo>
                    <a:pt x="192" y="278"/>
                  </a:lnTo>
                  <a:lnTo>
                    <a:pt x="184" y="274"/>
                  </a:lnTo>
                  <a:lnTo>
                    <a:pt x="173" y="263"/>
                  </a:lnTo>
                  <a:lnTo>
                    <a:pt x="160" y="245"/>
                  </a:lnTo>
                  <a:lnTo>
                    <a:pt x="152" y="226"/>
                  </a:lnTo>
                  <a:lnTo>
                    <a:pt x="150" y="213"/>
                  </a:lnTo>
                  <a:lnTo>
                    <a:pt x="141" y="221"/>
                  </a:lnTo>
                  <a:lnTo>
                    <a:pt x="130" y="231"/>
                  </a:lnTo>
                  <a:lnTo>
                    <a:pt x="118" y="241"/>
                  </a:lnTo>
                  <a:lnTo>
                    <a:pt x="105" y="251"/>
                  </a:lnTo>
                  <a:lnTo>
                    <a:pt x="92" y="262"/>
                  </a:lnTo>
                  <a:lnTo>
                    <a:pt x="81" y="271"/>
                  </a:lnTo>
                  <a:lnTo>
                    <a:pt x="69" y="277"/>
                  </a:lnTo>
                  <a:lnTo>
                    <a:pt x="60" y="281"/>
                  </a:lnTo>
                  <a:lnTo>
                    <a:pt x="49" y="283"/>
                  </a:lnTo>
                  <a:lnTo>
                    <a:pt x="45" y="282"/>
                  </a:lnTo>
                  <a:lnTo>
                    <a:pt x="50" y="278"/>
                  </a:lnTo>
                  <a:lnTo>
                    <a:pt x="58" y="273"/>
                  </a:lnTo>
                  <a:lnTo>
                    <a:pt x="64" y="267"/>
                  </a:lnTo>
                  <a:lnTo>
                    <a:pt x="73" y="259"/>
                  </a:lnTo>
                  <a:lnTo>
                    <a:pt x="84" y="248"/>
                  </a:lnTo>
                  <a:lnTo>
                    <a:pt x="98" y="236"/>
                  </a:lnTo>
                  <a:lnTo>
                    <a:pt x="111" y="224"/>
                  </a:lnTo>
                  <a:lnTo>
                    <a:pt x="124" y="213"/>
                  </a:lnTo>
                  <a:lnTo>
                    <a:pt x="133" y="206"/>
                  </a:lnTo>
                  <a:lnTo>
                    <a:pt x="141" y="202"/>
                  </a:lnTo>
                  <a:lnTo>
                    <a:pt x="122" y="203"/>
                  </a:lnTo>
                  <a:lnTo>
                    <a:pt x="105" y="206"/>
                  </a:lnTo>
                  <a:lnTo>
                    <a:pt x="88" y="207"/>
                  </a:lnTo>
                  <a:lnTo>
                    <a:pt x="73" y="209"/>
                  </a:lnTo>
                  <a:lnTo>
                    <a:pt x="58" y="211"/>
                  </a:lnTo>
                  <a:lnTo>
                    <a:pt x="47" y="213"/>
                  </a:lnTo>
                  <a:lnTo>
                    <a:pt x="35" y="215"/>
                  </a:lnTo>
                  <a:lnTo>
                    <a:pt x="26" y="219"/>
                  </a:lnTo>
                  <a:lnTo>
                    <a:pt x="11" y="223"/>
                  </a:lnTo>
                  <a:lnTo>
                    <a:pt x="1" y="223"/>
                  </a:lnTo>
                  <a:lnTo>
                    <a:pt x="0" y="221"/>
                  </a:lnTo>
                  <a:lnTo>
                    <a:pt x="7" y="216"/>
                  </a:lnTo>
                  <a:lnTo>
                    <a:pt x="18" y="212"/>
                  </a:lnTo>
                  <a:lnTo>
                    <a:pt x="35" y="208"/>
                  </a:lnTo>
                  <a:lnTo>
                    <a:pt x="56" y="202"/>
                  </a:lnTo>
                  <a:lnTo>
                    <a:pt x="79" y="198"/>
                  </a:lnTo>
                  <a:lnTo>
                    <a:pt x="101" y="192"/>
                  </a:lnTo>
                  <a:lnTo>
                    <a:pt x="122" y="189"/>
                  </a:lnTo>
                  <a:lnTo>
                    <a:pt x="139" y="187"/>
                  </a:lnTo>
                  <a:lnTo>
                    <a:pt x="150" y="186"/>
                  </a:lnTo>
                  <a:lnTo>
                    <a:pt x="160" y="185"/>
                  </a:lnTo>
                  <a:lnTo>
                    <a:pt x="169" y="182"/>
                  </a:lnTo>
                  <a:lnTo>
                    <a:pt x="181" y="176"/>
                  </a:lnTo>
                  <a:lnTo>
                    <a:pt x="190" y="171"/>
                  </a:lnTo>
                  <a:lnTo>
                    <a:pt x="199" y="164"/>
                  </a:lnTo>
                  <a:lnTo>
                    <a:pt x="207" y="159"/>
                  </a:lnTo>
                  <a:lnTo>
                    <a:pt x="211" y="154"/>
                  </a:lnTo>
                  <a:lnTo>
                    <a:pt x="213" y="151"/>
                  </a:lnTo>
                  <a:lnTo>
                    <a:pt x="209" y="148"/>
                  </a:lnTo>
                  <a:lnTo>
                    <a:pt x="203" y="145"/>
                  </a:lnTo>
                  <a:lnTo>
                    <a:pt x="196" y="144"/>
                  </a:lnTo>
                  <a:lnTo>
                    <a:pt x="190" y="142"/>
                  </a:lnTo>
                  <a:lnTo>
                    <a:pt x="201" y="139"/>
                  </a:lnTo>
                  <a:lnTo>
                    <a:pt x="211" y="136"/>
                  </a:lnTo>
                  <a:lnTo>
                    <a:pt x="218" y="133"/>
                  </a:lnTo>
                  <a:lnTo>
                    <a:pt x="226" y="129"/>
                  </a:lnTo>
                  <a:lnTo>
                    <a:pt x="231" y="132"/>
                  </a:lnTo>
                  <a:lnTo>
                    <a:pt x="235" y="133"/>
                  </a:lnTo>
                  <a:lnTo>
                    <a:pt x="237" y="133"/>
                  </a:lnTo>
                  <a:lnTo>
                    <a:pt x="239" y="133"/>
                  </a:lnTo>
                  <a:lnTo>
                    <a:pt x="248" y="126"/>
                  </a:lnTo>
                  <a:lnTo>
                    <a:pt x="264" y="114"/>
                  </a:lnTo>
                  <a:lnTo>
                    <a:pt x="279" y="100"/>
                  </a:lnTo>
                  <a:lnTo>
                    <a:pt x="296" y="85"/>
                  </a:lnTo>
                  <a:lnTo>
                    <a:pt x="313" y="67"/>
                  </a:lnTo>
                  <a:lnTo>
                    <a:pt x="328" y="52"/>
                  </a:lnTo>
                  <a:lnTo>
                    <a:pt x="337" y="38"/>
                  </a:lnTo>
                  <a:lnTo>
                    <a:pt x="341" y="27"/>
                  </a:lnTo>
                  <a:lnTo>
                    <a:pt x="347" y="22"/>
                  </a:lnTo>
                  <a:lnTo>
                    <a:pt x="354" y="15"/>
                  </a:lnTo>
                  <a:lnTo>
                    <a:pt x="360" y="10"/>
                  </a:lnTo>
                  <a:lnTo>
                    <a:pt x="367" y="5"/>
                  </a:lnTo>
                  <a:lnTo>
                    <a:pt x="377" y="3"/>
                  </a:lnTo>
                  <a:lnTo>
                    <a:pt x="392" y="1"/>
                  </a:lnTo>
                  <a:lnTo>
                    <a:pt x="405" y="0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6" name="Freeform 652"/>
            <p:cNvSpPr>
              <a:spLocks/>
            </p:cNvSpPr>
            <p:nvPr/>
          </p:nvSpPr>
          <p:spPr bwMode="auto">
            <a:xfrm>
              <a:off x="5493" y="3862"/>
              <a:ext cx="120" cy="115"/>
            </a:xfrm>
            <a:custGeom>
              <a:avLst/>
              <a:gdLst>
                <a:gd name="T0" fmla="*/ 4 w 239"/>
                <a:gd name="T1" fmla="*/ 14 h 230"/>
                <a:gd name="T2" fmla="*/ 6 w 239"/>
                <a:gd name="T3" fmla="*/ 12 h 230"/>
                <a:gd name="T4" fmla="*/ 8 w 239"/>
                <a:gd name="T5" fmla="*/ 12 h 230"/>
                <a:gd name="T6" fmla="*/ 10 w 239"/>
                <a:gd name="T7" fmla="*/ 12 h 230"/>
                <a:gd name="T8" fmla="*/ 12 w 239"/>
                <a:gd name="T9" fmla="*/ 11 h 230"/>
                <a:gd name="T10" fmla="*/ 14 w 239"/>
                <a:gd name="T11" fmla="*/ 11 h 230"/>
                <a:gd name="T12" fmla="*/ 15 w 239"/>
                <a:gd name="T13" fmla="*/ 10 h 230"/>
                <a:gd name="T14" fmla="*/ 15 w 239"/>
                <a:gd name="T15" fmla="*/ 10 h 230"/>
                <a:gd name="T16" fmla="*/ 14 w 239"/>
                <a:gd name="T17" fmla="*/ 10 h 230"/>
                <a:gd name="T18" fmla="*/ 12 w 239"/>
                <a:gd name="T19" fmla="*/ 11 h 230"/>
                <a:gd name="T20" fmla="*/ 10 w 239"/>
                <a:gd name="T21" fmla="*/ 11 h 230"/>
                <a:gd name="T22" fmla="*/ 8 w 239"/>
                <a:gd name="T23" fmla="*/ 11 h 230"/>
                <a:gd name="T24" fmla="*/ 8 w 239"/>
                <a:gd name="T25" fmla="*/ 11 h 230"/>
                <a:gd name="T26" fmla="*/ 9 w 239"/>
                <a:gd name="T27" fmla="*/ 9 h 230"/>
                <a:gd name="T28" fmla="*/ 10 w 239"/>
                <a:gd name="T29" fmla="*/ 8 h 230"/>
                <a:gd name="T30" fmla="*/ 12 w 239"/>
                <a:gd name="T31" fmla="*/ 7 h 230"/>
                <a:gd name="T32" fmla="*/ 14 w 239"/>
                <a:gd name="T33" fmla="*/ 6 h 230"/>
                <a:gd name="T34" fmla="*/ 15 w 239"/>
                <a:gd name="T35" fmla="*/ 5 h 230"/>
                <a:gd name="T36" fmla="*/ 15 w 239"/>
                <a:gd name="T37" fmla="*/ 5 h 230"/>
                <a:gd name="T38" fmla="*/ 15 w 239"/>
                <a:gd name="T39" fmla="*/ 5 h 230"/>
                <a:gd name="T40" fmla="*/ 14 w 239"/>
                <a:gd name="T41" fmla="*/ 5 h 230"/>
                <a:gd name="T42" fmla="*/ 13 w 239"/>
                <a:gd name="T43" fmla="*/ 6 h 230"/>
                <a:gd name="T44" fmla="*/ 11 w 239"/>
                <a:gd name="T45" fmla="*/ 7 h 230"/>
                <a:gd name="T46" fmla="*/ 10 w 239"/>
                <a:gd name="T47" fmla="*/ 7 h 230"/>
                <a:gd name="T48" fmla="*/ 9 w 239"/>
                <a:gd name="T49" fmla="*/ 6 h 230"/>
                <a:gd name="T50" fmla="*/ 10 w 239"/>
                <a:gd name="T51" fmla="*/ 2 h 230"/>
                <a:gd name="T52" fmla="*/ 9 w 239"/>
                <a:gd name="T53" fmla="*/ 1 h 230"/>
                <a:gd name="T54" fmla="*/ 9 w 239"/>
                <a:gd name="T55" fmla="*/ 1 h 230"/>
                <a:gd name="T56" fmla="*/ 9 w 239"/>
                <a:gd name="T57" fmla="*/ 2 h 230"/>
                <a:gd name="T58" fmla="*/ 8 w 239"/>
                <a:gd name="T59" fmla="*/ 7 h 230"/>
                <a:gd name="T60" fmla="*/ 8 w 239"/>
                <a:gd name="T61" fmla="*/ 8 h 230"/>
                <a:gd name="T62" fmla="*/ 7 w 239"/>
                <a:gd name="T63" fmla="*/ 8 h 230"/>
                <a:gd name="T64" fmla="*/ 7 w 239"/>
                <a:gd name="T65" fmla="*/ 7 h 230"/>
                <a:gd name="T66" fmla="*/ 6 w 239"/>
                <a:gd name="T67" fmla="*/ 6 h 230"/>
                <a:gd name="T68" fmla="*/ 5 w 239"/>
                <a:gd name="T69" fmla="*/ 5 h 230"/>
                <a:gd name="T70" fmla="*/ 3 w 239"/>
                <a:gd name="T71" fmla="*/ 4 h 230"/>
                <a:gd name="T72" fmla="*/ 2 w 239"/>
                <a:gd name="T73" fmla="*/ 4 h 230"/>
                <a:gd name="T74" fmla="*/ 3 w 239"/>
                <a:gd name="T75" fmla="*/ 4 h 230"/>
                <a:gd name="T76" fmla="*/ 4 w 239"/>
                <a:gd name="T77" fmla="*/ 6 h 230"/>
                <a:gd name="T78" fmla="*/ 6 w 239"/>
                <a:gd name="T79" fmla="*/ 8 h 230"/>
                <a:gd name="T80" fmla="*/ 7 w 239"/>
                <a:gd name="T81" fmla="*/ 9 h 230"/>
                <a:gd name="T82" fmla="*/ 6 w 239"/>
                <a:gd name="T83" fmla="*/ 11 h 230"/>
                <a:gd name="T84" fmla="*/ 5 w 239"/>
                <a:gd name="T85" fmla="*/ 11 h 230"/>
                <a:gd name="T86" fmla="*/ 5 w 239"/>
                <a:gd name="T87" fmla="*/ 11 h 230"/>
                <a:gd name="T88" fmla="*/ 4 w 239"/>
                <a:gd name="T89" fmla="*/ 10 h 230"/>
                <a:gd name="T90" fmla="*/ 3 w 239"/>
                <a:gd name="T91" fmla="*/ 10 h 230"/>
                <a:gd name="T92" fmla="*/ 2 w 239"/>
                <a:gd name="T93" fmla="*/ 9 h 230"/>
                <a:gd name="T94" fmla="*/ 1 w 239"/>
                <a:gd name="T95" fmla="*/ 8 h 230"/>
                <a:gd name="T96" fmla="*/ 0 w 239"/>
                <a:gd name="T97" fmla="*/ 8 h 230"/>
                <a:gd name="T98" fmla="*/ 1 w 239"/>
                <a:gd name="T99" fmla="*/ 9 h 230"/>
                <a:gd name="T100" fmla="*/ 2 w 239"/>
                <a:gd name="T101" fmla="*/ 10 h 230"/>
                <a:gd name="T102" fmla="*/ 4 w 239"/>
                <a:gd name="T103" fmla="*/ 11 h 230"/>
                <a:gd name="T104" fmla="*/ 4 w 239"/>
                <a:gd name="T105" fmla="*/ 12 h 230"/>
                <a:gd name="T106" fmla="*/ 4 w 239"/>
                <a:gd name="T107" fmla="*/ 13 h 230"/>
                <a:gd name="T108" fmla="*/ 3 w 239"/>
                <a:gd name="T109" fmla="*/ 15 h 230"/>
                <a:gd name="T110" fmla="*/ 3 w 239"/>
                <a:gd name="T111" fmla="*/ 15 h 2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9" h="230">
                  <a:moveTo>
                    <a:pt x="51" y="227"/>
                  </a:moveTo>
                  <a:lnTo>
                    <a:pt x="64" y="217"/>
                  </a:lnTo>
                  <a:lnTo>
                    <a:pt x="79" y="204"/>
                  </a:lnTo>
                  <a:lnTo>
                    <a:pt x="94" y="192"/>
                  </a:lnTo>
                  <a:lnTo>
                    <a:pt x="100" y="185"/>
                  </a:lnTo>
                  <a:lnTo>
                    <a:pt x="113" y="185"/>
                  </a:lnTo>
                  <a:lnTo>
                    <a:pt x="132" y="183"/>
                  </a:lnTo>
                  <a:lnTo>
                    <a:pt x="151" y="179"/>
                  </a:lnTo>
                  <a:lnTo>
                    <a:pt x="173" y="175"/>
                  </a:lnTo>
                  <a:lnTo>
                    <a:pt x="192" y="171"/>
                  </a:lnTo>
                  <a:lnTo>
                    <a:pt x="209" y="165"/>
                  </a:lnTo>
                  <a:lnTo>
                    <a:pt x="223" y="161"/>
                  </a:lnTo>
                  <a:lnTo>
                    <a:pt x="228" y="158"/>
                  </a:lnTo>
                  <a:lnTo>
                    <a:pt x="232" y="152"/>
                  </a:lnTo>
                  <a:lnTo>
                    <a:pt x="234" y="150"/>
                  </a:lnTo>
                  <a:lnTo>
                    <a:pt x="230" y="150"/>
                  </a:lnTo>
                  <a:lnTo>
                    <a:pt x="223" y="152"/>
                  </a:lnTo>
                  <a:lnTo>
                    <a:pt x="215" y="154"/>
                  </a:lnTo>
                  <a:lnTo>
                    <a:pt x="202" y="158"/>
                  </a:lnTo>
                  <a:lnTo>
                    <a:pt x="187" y="161"/>
                  </a:lnTo>
                  <a:lnTo>
                    <a:pt x="170" y="165"/>
                  </a:lnTo>
                  <a:lnTo>
                    <a:pt x="151" y="170"/>
                  </a:lnTo>
                  <a:lnTo>
                    <a:pt x="134" y="173"/>
                  </a:lnTo>
                  <a:lnTo>
                    <a:pt x="121" y="175"/>
                  </a:lnTo>
                  <a:lnTo>
                    <a:pt x="109" y="176"/>
                  </a:lnTo>
                  <a:lnTo>
                    <a:pt x="117" y="165"/>
                  </a:lnTo>
                  <a:lnTo>
                    <a:pt x="126" y="150"/>
                  </a:lnTo>
                  <a:lnTo>
                    <a:pt x="136" y="135"/>
                  </a:lnTo>
                  <a:lnTo>
                    <a:pt x="140" y="126"/>
                  </a:lnTo>
                  <a:lnTo>
                    <a:pt x="151" y="121"/>
                  </a:lnTo>
                  <a:lnTo>
                    <a:pt x="164" y="114"/>
                  </a:lnTo>
                  <a:lnTo>
                    <a:pt x="179" y="108"/>
                  </a:lnTo>
                  <a:lnTo>
                    <a:pt x="194" y="99"/>
                  </a:lnTo>
                  <a:lnTo>
                    <a:pt x="209" y="91"/>
                  </a:lnTo>
                  <a:lnTo>
                    <a:pt x="223" y="85"/>
                  </a:lnTo>
                  <a:lnTo>
                    <a:pt x="232" y="79"/>
                  </a:lnTo>
                  <a:lnTo>
                    <a:pt x="238" y="75"/>
                  </a:lnTo>
                  <a:lnTo>
                    <a:pt x="239" y="71"/>
                  </a:lnTo>
                  <a:lnTo>
                    <a:pt x="239" y="67"/>
                  </a:lnTo>
                  <a:lnTo>
                    <a:pt x="236" y="67"/>
                  </a:lnTo>
                  <a:lnTo>
                    <a:pt x="228" y="72"/>
                  </a:lnTo>
                  <a:lnTo>
                    <a:pt x="221" y="75"/>
                  </a:lnTo>
                  <a:lnTo>
                    <a:pt x="211" y="80"/>
                  </a:lnTo>
                  <a:lnTo>
                    <a:pt x="200" y="86"/>
                  </a:lnTo>
                  <a:lnTo>
                    <a:pt x="187" y="91"/>
                  </a:lnTo>
                  <a:lnTo>
                    <a:pt x="173" y="97"/>
                  </a:lnTo>
                  <a:lnTo>
                    <a:pt x="160" y="102"/>
                  </a:lnTo>
                  <a:lnTo>
                    <a:pt x="149" y="106"/>
                  </a:lnTo>
                  <a:lnTo>
                    <a:pt x="141" y="109"/>
                  </a:lnTo>
                  <a:lnTo>
                    <a:pt x="143" y="89"/>
                  </a:lnTo>
                  <a:lnTo>
                    <a:pt x="145" y="58"/>
                  </a:lnTo>
                  <a:lnTo>
                    <a:pt x="147" y="26"/>
                  </a:lnTo>
                  <a:lnTo>
                    <a:pt x="145" y="8"/>
                  </a:lnTo>
                  <a:lnTo>
                    <a:pt x="143" y="1"/>
                  </a:lnTo>
                  <a:lnTo>
                    <a:pt x="141" y="0"/>
                  </a:lnTo>
                  <a:lnTo>
                    <a:pt x="140" y="2"/>
                  </a:lnTo>
                  <a:lnTo>
                    <a:pt x="138" y="10"/>
                  </a:lnTo>
                  <a:lnTo>
                    <a:pt x="134" y="30"/>
                  </a:lnTo>
                  <a:lnTo>
                    <a:pt x="130" y="64"/>
                  </a:lnTo>
                  <a:lnTo>
                    <a:pt x="124" y="98"/>
                  </a:lnTo>
                  <a:lnTo>
                    <a:pt x="117" y="118"/>
                  </a:lnTo>
                  <a:lnTo>
                    <a:pt x="113" y="121"/>
                  </a:lnTo>
                  <a:lnTo>
                    <a:pt x="109" y="120"/>
                  </a:lnTo>
                  <a:lnTo>
                    <a:pt x="107" y="116"/>
                  </a:lnTo>
                  <a:lnTo>
                    <a:pt x="106" y="111"/>
                  </a:lnTo>
                  <a:lnTo>
                    <a:pt x="104" y="105"/>
                  </a:lnTo>
                  <a:lnTo>
                    <a:pt x="96" y="98"/>
                  </a:lnTo>
                  <a:lnTo>
                    <a:pt x="89" y="89"/>
                  </a:lnTo>
                  <a:lnTo>
                    <a:pt x="77" y="79"/>
                  </a:lnTo>
                  <a:lnTo>
                    <a:pt x="66" y="69"/>
                  </a:lnTo>
                  <a:lnTo>
                    <a:pt x="55" y="61"/>
                  </a:lnTo>
                  <a:lnTo>
                    <a:pt x="43" y="55"/>
                  </a:lnTo>
                  <a:lnTo>
                    <a:pt x="36" y="52"/>
                  </a:lnTo>
                  <a:lnTo>
                    <a:pt x="28" y="52"/>
                  </a:lnTo>
                  <a:lnTo>
                    <a:pt x="30" y="55"/>
                  </a:lnTo>
                  <a:lnTo>
                    <a:pt x="38" y="61"/>
                  </a:lnTo>
                  <a:lnTo>
                    <a:pt x="47" y="69"/>
                  </a:lnTo>
                  <a:lnTo>
                    <a:pt x="60" y="81"/>
                  </a:lnTo>
                  <a:lnTo>
                    <a:pt x="75" y="98"/>
                  </a:lnTo>
                  <a:lnTo>
                    <a:pt x="91" y="113"/>
                  </a:lnTo>
                  <a:lnTo>
                    <a:pt x="98" y="125"/>
                  </a:lnTo>
                  <a:lnTo>
                    <a:pt x="98" y="136"/>
                  </a:lnTo>
                  <a:lnTo>
                    <a:pt x="94" y="150"/>
                  </a:lnTo>
                  <a:lnTo>
                    <a:pt x="89" y="163"/>
                  </a:lnTo>
                  <a:lnTo>
                    <a:pt x="83" y="171"/>
                  </a:lnTo>
                  <a:lnTo>
                    <a:pt x="79" y="173"/>
                  </a:lnTo>
                  <a:lnTo>
                    <a:pt x="75" y="173"/>
                  </a:lnTo>
                  <a:lnTo>
                    <a:pt x="72" y="170"/>
                  </a:lnTo>
                  <a:lnTo>
                    <a:pt x="64" y="164"/>
                  </a:lnTo>
                  <a:lnTo>
                    <a:pt x="58" y="160"/>
                  </a:lnTo>
                  <a:lnTo>
                    <a:pt x="51" y="155"/>
                  </a:lnTo>
                  <a:lnTo>
                    <a:pt x="41" y="149"/>
                  </a:lnTo>
                  <a:lnTo>
                    <a:pt x="32" y="142"/>
                  </a:lnTo>
                  <a:lnTo>
                    <a:pt x="23" y="137"/>
                  </a:lnTo>
                  <a:lnTo>
                    <a:pt x="13" y="131"/>
                  </a:lnTo>
                  <a:lnTo>
                    <a:pt x="6" y="127"/>
                  </a:lnTo>
                  <a:lnTo>
                    <a:pt x="2" y="124"/>
                  </a:lnTo>
                  <a:lnTo>
                    <a:pt x="0" y="123"/>
                  </a:lnTo>
                  <a:lnTo>
                    <a:pt x="4" y="128"/>
                  </a:lnTo>
                  <a:lnTo>
                    <a:pt x="13" y="137"/>
                  </a:lnTo>
                  <a:lnTo>
                    <a:pt x="23" y="146"/>
                  </a:lnTo>
                  <a:lnTo>
                    <a:pt x="32" y="154"/>
                  </a:lnTo>
                  <a:lnTo>
                    <a:pt x="43" y="163"/>
                  </a:lnTo>
                  <a:lnTo>
                    <a:pt x="53" y="172"/>
                  </a:lnTo>
                  <a:lnTo>
                    <a:pt x="57" y="177"/>
                  </a:lnTo>
                  <a:lnTo>
                    <a:pt x="58" y="184"/>
                  </a:lnTo>
                  <a:lnTo>
                    <a:pt x="58" y="195"/>
                  </a:lnTo>
                  <a:lnTo>
                    <a:pt x="55" y="208"/>
                  </a:lnTo>
                  <a:lnTo>
                    <a:pt x="45" y="218"/>
                  </a:lnTo>
                  <a:lnTo>
                    <a:pt x="38" y="226"/>
                  </a:lnTo>
                  <a:lnTo>
                    <a:pt x="38" y="230"/>
                  </a:lnTo>
                  <a:lnTo>
                    <a:pt x="43" y="230"/>
                  </a:lnTo>
                  <a:lnTo>
                    <a:pt x="51" y="22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7" name="Freeform 653"/>
            <p:cNvSpPr>
              <a:spLocks/>
            </p:cNvSpPr>
            <p:nvPr/>
          </p:nvSpPr>
          <p:spPr bwMode="auto">
            <a:xfrm>
              <a:off x="4947" y="3893"/>
              <a:ext cx="228" cy="108"/>
            </a:xfrm>
            <a:custGeom>
              <a:avLst/>
              <a:gdLst>
                <a:gd name="T0" fmla="*/ 27 w 457"/>
                <a:gd name="T1" fmla="*/ 13 h 214"/>
                <a:gd name="T2" fmla="*/ 25 w 457"/>
                <a:gd name="T3" fmla="*/ 12 h 214"/>
                <a:gd name="T4" fmla="*/ 24 w 457"/>
                <a:gd name="T5" fmla="*/ 12 h 214"/>
                <a:gd name="T6" fmla="*/ 22 w 457"/>
                <a:gd name="T7" fmla="*/ 11 h 214"/>
                <a:gd name="T8" fmla="*/ 23 w 457"/>
                <a:gd name="T9" fmla="*/ 8 h 214"/>
                <a:gd name="T10" fmla="*/ 22 w 457"/>
                <a:gd name="T11" fmla="*/ 6 h 214"/>
                <a:gd name="T12" fmla="*/ 22 w 457"/>
                <a:gd name="T13" fmla="*/ 6 h 214"/>
                <a:gd name="T14" fmla="*/ 21 w 457"/>
                <a:gd name="T15" fmla="*/ 10 h 214"/>
                <a:gd name="T16" fmla="*/ 19 w 457"/>
                <a:gd name="T17" fmla="*/ 10 h 214"/>
                <a:gd name="T18" fmla="*/ 17 w 457"/>
                <a:gd name="T19" fmla="*/ 9 h 214"/>
                <a:gd name="T20" fmla="*/ 16 w 457"/>
                <a:gd name="T21" fmla="*/ 8 h 214"/>
                <a:gd name="T22" fmla="*/ 15 w 457"/>
                <a:gd name="T23" fmla="*/ 2 h 214"/>
                <a:gd name="T24" fmla="*/ 14 w 457"/>
                <a:gd name="T25" fmla="*/ 1 h 214"/>
                <a:gd name="T26" fmla="*/ 14 w 457"/>
                <a:gd name="T27" fmla="*/ 3 h 214"/>
                <a:gd name="T28" fmla="*/ 14 w 457"/>
                <a:gd name="T29" fmla="*/ 7 h 214"/>
                <a:gd name="T30" fmla="*/ 9 w 457"/>
                <a:gd name="T31" fmla="*/ 5 h 214"/>
                <a:gd name="T32" fmla="*/ 3 w 457"/>
                <a:gd name="T33" fmla="*/ 3 h 214"/>
                <a:gd name="T34" fmla="*/ 1 w 457"/>
                <a:gd name="T35" fmla="*/ 1 h 214"/>
                <a:gd name="T36" fmla="*/ 2 w 457"/>
                <a:gd name="T37" fmla="*/ 2 h 214"/>
                <a:gd name="T38" fmla="*/ 6 w 457"/>
                <a:gd name="T39" fmla="*/ 4 h 214"/>
                <a:gd name="T40" fmla="*/ 11 w 457"/>
                <a:gd name="T41" fmla="*/ 7 h 214"/>
                <a:gd name="T42" fmla="*/ 14 w 457"/>
                <a:gd name="T43" fmla="*/ 8 h 214"/>
                <a:gd name="T44" fmla="*/ 12 w 457"/>
                <a:gd name="T45" fmla="*/ 8 h 214"/>
                <a:gd name="T46" fmla="*/ 8 w 457"/>
                <a:gd name="T47" fmla="*/ 8 h 214"/>
                <a:gd name="T48" fmla="*/ 3 w 457"/>
                <a:gd name="T49" fmla="*/ 8 h 214"/>
                <a:gd name="T50" fmla="*/ 0 w 457"/>
                <a:gd name="T51" fmla="*/ 7 h 214"/>
                <a:gd name="T52" fmla="*/ 1 w 457"/>
                <a:gd name="T53" fmla="*/ 8 h 214"/>
                <a:gd name="T54" fmla="*/ 5 w 457"/>
                <a:gd name="T55" fmla="*/ 9 h 214"/>
                <a:gd name="T56" fmla="*/ 11 w 457"/>
                <a:gd name="T57" fmla="*/ 9 h 214"/>
                <a:gd name="T58" fmla="*/ 14 w 457"/>
                <a:gd name="T59" fmla="*/ 9 h 214"/>
                <a:gd name="T60" fmla="*/ 16 w 457"/>
                <a:gd name="T61" fmla="*/ 10 h 214"/>
                <a:gd name="T62" fmla="*/ 18 w 457"/>
                <a:gd name="T63" fmla="*/ 11 h 214"/>
                <a:gd name="T64" fmla="*/ 17 w 457"/>
                <a:gd name="T65" fmla="*/ 12 h 214"/>
                <a:gd name="T66" fmla="*/ 13 w 457"/>
                <a:gd name="T67" fmla="*/ 13 h 214"/>
                <a:gd name="T68" fmla="*/ 10 w 457"/>
                <a:gd name="T69" fmla="*/ 13 h 214"/>
                <a:gd name="T70" fmla="*/ 10 w 457"/>
                <a:gd name="T71" fmla="*/ 14 h 214"/>
                <a:gd name="T72" fmla="*/ 13 w 457"/>
                <a:gd name="T73" fmla="*/ 13 h 214"/>
                <a:gd name="T74" fmla="*/ 17 w 457"/>
                <a:gd name="T75" fmla="*/ 13 h 214"/>
                <a:gd name="T76" fmla="*/ 20 w 457"/>
                <a:gd name="T77" fmla="*/ 12 h 214"/>
                <a:gd name="T78" fmla="*/ 22 w 457"/>
                <a:gd name="T79" fmla="*/ 12 h 214"/>
                <a:gd name="T80" fmla="*/ 24 w 457"/>
                <a:gd name="T81" fmla="*/ 13 h 214"/>
                <a:gd name="T82" fmla="*/ 27 w 457"/>
                <a:gd name="T83" fmla="*/ 14 h 214"/>
                <a:gd name="T84" fmla="*/ 28 w 457"/>
                <a:gd name="T85" fmla="*/ 14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7" h="214">
                  <a:moveTo>
                    <a:pt x="457" y="214"/>
                  </a:moveTo>
                  <a:lnTo>
                    <a:pt x="447" y="209"/>
                  </a:lnTo>
                  <a:lnTo>
                    <a:pt x="436" y="200"/>
                  </a:lnTo>
                  <a:lnTo>
                    <a:pt x="424" y="194"/>
                  </a:lnTo>
                  <a:lnTo>
                    <a:pt x="417" y="189"/>
                  </a:lnTo>
                  <a:lnTo>
                    <a:pt x="413" y="188"/>
                  </a:lnTo>
                  <a:lnTo>
                    <a:pt x="408" y="185"/>
                  </a:lnTo>
                  <a:lnTo>
                    <a:pt x="398" y="183"/>
                  </a:lnTo>
                  <a:lnTo>
                    <a:pt x="389" y="179"/>
                  </a:lnTo>
                  <a:lnTo>
                    <a:pt x="379" y="176"/>
                  </a:lnTo>
                  <a:lnTo>
                    <a:pt x="370" y="173"/>
                  </a:lnTo>
                  <a:lnTo>
                    <a:pt x="362" y="170"/>
                  </a:lnTo>
                  <a:lnTo>
                    <a:pt x="358" y="166"/>
                  </a:lnTo>
                  <a:lnTo>
                    <a:pt x="362" y="147"/>
                  </a:lnTo>
                  <a:lnTo>
                    <a:pt x="368" y="124"/>
                  </a:lnTo>
                  <a:lnTo>
                    <a:pt x="370" y="103"/>
                  </a:lnTo>
                  <a:lnTo>
                    <a:pt x="368" y="88"/>
                  </a:lnTo>
                  <a:lnTo>
                    <a:pt x="364" y="82"/>
                  </a:lnTo>
                  <a:lnTo>
                    <a:pt x="362" y="82"/>
                  </a:lnTo>
                  <a:lnTo>
                    <a:pt x="360" y="87"/>
                  </a:lnTo>
                  <a:lnTo>
                    <a:pt x="362" y="95"/>
                  </a:lnTo>
                  <a:lnTo>
                    <a:pt x="358" y="109"/>
                  </a:lnTo>
                  <a:lnTo>
                    <a:pt x="351" y="130"/>
                  </a:lnTo>
                  <a:lnTo>
                    <a:pt x="342" y="151"/>
                  </a:lnTo>
                  <a:lnTo>
                    <a:pt x="336" y="164"/>
                  </a:lnTo>
                  <a:lnTo>
                    <a:pt x="328" y="161"/>
                  </a:lnTo>
                  <a:lnTo>
                    <a:pt x="319" y="154"/>
                  </a:lnTo>
                  <a:lnTo>
                    <a:pt x="308" y="147"/>
                  </a:lnTo>
                  <a:lnTo>
                    <a:pt x="296" y="139"/>
                  </a:lnTo>
                  <a:lnTo>
                    <a:pt x="283" y="132"/>
                  </a:lnTo>
                  <a:lnTo>
                    <a:pt x="272" y="124"/>
                  </a:lnTo>
                  <a:lnTo>
                    <a:pt x="262" y="120"/>
                  </a:lnTo>
                  <a:lnTo>
                    <a:pt x="257" y="116"/>
                  </a:lnTo>
                  <a:lnTo>
                    <a:pt x="259" y="91"/>
                  </a:lnTo>
                  <a:lnTo>
                    <a:pt x="255" y="58"/>
                  </a:lnTo>
                  <a:lnTo>
                    <a:pt x="247" y="25"/>
                  </a:lnTo>
                  <a:lnTo>
                    <a:pt x="236" y="4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28" y="11"/>
                  </a:lnTo>
                  <a:lnTo>
                    <a:pt x="232" y="21"/>
                  </a:lnTo>
                  <a:lnTo>
                    <a:pt x="236" y="37"/>
                  </a:lnTo>
                  <a:lnTo>
                    <a:pt x="240" y="63"/>
                  </a:lnTo>
                  <a:lnTo>
                    <a:pt x="240" y="89"/>
                  </a:lnTo>
                  <a:lnTo>
                    <a:pt x="236" y="107"/>
                  </a:lnTo>
                  <a:lnTo>
                    <a:pt x="217" y="98"/>
                  </a:lnTo>
                  <a:lnTo>
                    <a:pt x="189" y="87"/>
                  </a:lnTo>
                  <a:lnTo>
                    <a:pt x="155" y="74"/>
                  </a:lnTo>
                  <a:lnTo>
                    <a:pt x="121" y="59"/>
                  </a:lnTo>
                  <a:lnTo>
                    <a:pt x="87" y="46"/>
                  </a:lnTo>
                  <a:lnTo>
                    <a:pt x="59" y="33"/>
                  </a:lnTo>
                  <a:lnTo>
                    <a:pt x="36" y="24"/>
                  </a:lnTo>
                  <a:lnTo>
                    <a:pt x="27" y="18"/>
                  </a:lnTo>
                  <a:lnTo>
                    <a:pt x="21" y="15"/>
                  </a:lnTo>
                  <a:lnTo>
                    <a:pt x="19" y="16"/>
                  </a:lnTo>
                  <a:lnTo>
                    <a:pt x="23" y="22"/>
                  </a:lnTo>
                  <a:lnTo>
                    <a:pt x="34" y="29"/>
                  </a:lnTo>
                  <a:lnTo>
                    <a:pt x="47" y="37"/>
                  </a:lnTo>
                  <a:lnTo>
                    <a:pt x="68" y="47"/>
                  </a:lnTo>
                  <a:lnTo>
                    <a:pt x="96" y="60"/>
                  </a:lnTo>
                  <a:lnTo>
                    <a:pt x="127" y="74"/>
                  </a:lnTo>
                  <a:lnTo>
                    <a:pt x="159" y="88"/>
                  </a:lnTo>
                  <a:lnTo>
                    <a:pt x="185" y="100"/>
                  </a:lnTo>
                  <a:lnTo>
                    <a:pt x="208" y="110"/>
                  </a:lnTo>
                  <a:lnTo>
                    <a:pt x="223" y="115"/>
                  </a:lnTo>
                  <a:lnTo>
                    <a:pt x="234" y="118"/>
                  </a:lnTo>
                  <a:lnTo>
                    <a:pt x="230" y="120"/>
                  </a:lnTo>
                  <a:lnTo>
                    <a:pt x="219" y="120"/>
                  </a:lnTo>
                  <a:lnTo>
                    <a:pt x="200" y="121"/>
                  </a:lnTo>
                  <a:lnTo>
                    <a:pt x="183" y="123"/>
                  </a:lnTo>
                  <a:lnTo>
                    <a:pt x="160" y="124"/>
                  </a:lnTo>
                  <a:lnTo>
                    <a:pt x="134" y="125"/>
                  </a:lnTo>
                  <a:lnTo>
                    <a:pt x="104" y="124"/>
                  </a:lnTo>
                  <a:lnTo>
                    <a:pt x="76" y="123"/>
                  </a:lnTo>
                  <a:lnTo>
                    <a:pt x="51" y="121"/>
                  </a:lnTo>
                  <a:lnTo>
                    <a:pt x="28" y="117"/>
                  </a:lnTo>
                  <a:lnTo>
                    <a:pt x="13" y="113"/>
                  </a:lnTo>
                  <a:lnTo>
                    <a:pt x="0" y="108"/>
                  </a:lnTo>
                  <a:lnTo>
                    <a:pt x="0" y="111"/>
                  </a:lnTo>
                  <a:lnTo>
                    <a:pt x="8" y="116"/>
                  </a:lnTo>
                  <a:lnTo>
                    <a:pt x="19" y="123"/>
                  </a:lnTo>
                  <a:lnTo>
                    <a:pt x="32" y="125"/>
                  </a:lnTo>
                  <a:lnTo>
                    <a:pt x="57" y="127"/>
                  </a:lnTo>
                  <a:lnTo>
                    <a:pt x="87" y="129"/>
                  </a:lnTo>
                  <a:lnTo>
                    <a:pt x="121" y="132"/>
                  </a:lnTo>
                  <a:lnTo>
                    <a:pt x="155" y="133"/>
                  </a:lnTo>
                  <a:lnTo>
                    <a:pt x="185" y="134"/>
                  </a:lnTo>
                  <a:lnTo>
                    <a:pt x="210" y="135"/>
                  </a:lnTo>
                  <a:lnTo>
                    <a:pt x="223" y="135"/>
                  </a:lnTo>
                  <a:lnTo>
                    <a:pt x="232" y="136"/>
                  </a:lnTo>
                  <a:lnTo>
                    <a:pt x="243" y="140"/>
                  </a:lnTo>
                  <a:lnTo>
                    <a:pt x="255" y="147"/>
                  </a:lnTo>
                  <a:lnTo>
                    <a:pt x="268" y="153"/>
                  </a:lnTo>
                  <a:lnTo>
                    <a:pt x="281" y="161"/>
                  </a:lnTo>
                  <a:lnTo>
                    <a:pt x="292" y="167"/>
                  </a:lnTo>
                  <a:lnTo>
                    <a:pt x="300" y="172"/>
                  </a:lnTo>
                  <a:lnTo>
                    <a:pt x="306" y="175"/>
                  </a:lnTo>
                  <a:lnTo>
                    <a:pt x="291" y="178"/>
                  </a:lnTo>
                  <a:lnTo>
                    <a:pt x="272" y="183"/>
                  </a:lnTo>
                  <a:lnTo>
                    <a:pt x="251" y="188"/>
                  </a:lnTo>
                  <a:lnTo>
                    <a:pt x="230" y="194"/>
                  </a:lnTo>
                  <a:lnTo>
                    <a:pt x="210" y="199"/>
                  </a:lnTo>
                  <a:lnTo>
                    <a:pt x="191" y="202"/>
                  </a:lnTo>
                  <a:lnTo>
                    <a:pt x="176" y="205"/>
                  </a:lnTo>
                  <a:lnTo>
                    <a:pt x="162" y="207"/>
                  </a:lnTo>
                  <a:lnTo>
                    <a:pt x="151" y="208"/>
                  </a:lnTo>
                  <a:lnTo>
                    <a:pt x="153" y="210"/>
                  </a:lnTo>
                  <a:lnTo>
                    <a:pt x="164" y="212"/>
                  </a:lnTo>
                  <a:lnTo>
                    <a:pt x="185" y="211"/>
                  </a:lnTo>
                  <a:lnTo>
                    <a:pt x="198" y="209"/>
                  </a:lnTo>
                  <a:lnTo>
                    <a:pt x="217" y="207"/>
                  </a:lnTo>
                  <a:lnTo>
                    <a:pt x="238" y="202"/>
                  </a:lnTo>
                  <a:lnTo>
                    <a:pt x="260" y="198"/>
                  </a:lnTo>
                  <a:lnTo>
                    <a:pt x="281" y="195"/>
                  </a:lnTo>
                  <a:lnTo>
                    <a:pt x="300" y="190"/>
                  </a:lnTo>
                  <a:lnTo>
                    <a:pt x="315" y="187"/>
                  </a:lnTo>
                  <a:lnTo>
                    <a:pt x="325" y="185"/>
                  </a:lnTo>
                  <a:lnTo>
                    <a:pt x="336" y="183"/>
                  </a:lnTo>
                  <a:lnTo>
                    <a:pt x="347" y="183"/>
                  </a:lnTo>
                  <a:lnTo>
                    <a:pt x="358" y="186"/>
                  </a:lnTo>
                  <a:lnTo>
                    <a:pt x="374" y="191"/>
                  </a:lnTo>
                  <a:lnTo>
                    <a:pt x="383" y="195"/>
                  </a:lnTo>
                  <a:lnTo>
                    <a:pt x="394" y="199"/>
                  </a:lnTo>
                  <a:lnTo>
                    <a:pt x="408" y="202"/>
                  </a:lnTo>
                  <a:lnTo>
                    <a:pt x="421" y="207"/>
                  </a:lnTo>
                  <a:lnTo>
                    <a:pt x="432" y="210"/>
                  </a:lnTo>
                  <a:lnTo>
                    <a:pt x="443" y="212"/>
                  </a:lnTo>
                  <a:lnTo>
                    <a:pt x="451" y="214"/>
                  </a:lnTo>
                  <a:lnTo>
                    <a:pt x="457" y="214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8" name="Freeform 654"/>
            <p:cNvSpPr>
              <a:spLocks/>
            </p:cNvSpPr>
            <p:nvPr/>
          </p:nvSpPr>
          <p:spPr bwMode="auto">
            <a:xfrm>
              <a:off x="136" y="4118"/>
              <a:ext cx="300" cy="174"/>
            </a:xfrm>
            <a:custGeom>
              <a:avLst/>
              <a:gdLst>
                <a:gd name="T0" fmla="*/ 19 w 599"/>
                <a:gd name="T1" fmla="*/ 22 h 347"/>
                <a:gd name="T2" fmla="*/ 23 w 599"/>
                <a:gd name="T3" fmla="*/ 22 h 347"/>
                <a:gd name="T4" fmla="*/ 27 w 599"/>
                <a:gd name="T5" fmla="*/ 21 h 347"/>
                <a:gd name="T6" fmla="*/ 30 w 599"/>
                <a:gd name="T7" fmla="*/ 20 h 347"/>
                <a:gd name="T8" fmla="*/ 33 w 599"/>
                <a:gd name="T9" fmla="*/ 19 h 347"/>
                <a:gd name="T10" fmla="*/ 35 w 599"/>
                <a:gd name="T11" fmla="*/ 17 h 347"/>
                <a:gd name="T12" fmla="*/ 37 w 599"/>
                <a:gd name="T13" fmla="*/ 15 h 347"/>
                <a:gd name="T14" fmla="*/ 38 w 599"/>
                <a:gd name="T15" fmla="*/ 13 h 347"/>
                <a:gd name="T16" fmla="*/ 38 w 599"/>
                <a:gd name="T17" fmla="*/ 11 h 347"/>
                <a:gd name="T18" fmla="*/ 38 w 599"/>
                <a:gd name="T19" fmla="*/ 9 h 347"/>
                <a:gd name="T20" fmla="*/ 37 w 599"/>
                <a:gd name="T21" fmla="*/ 7 h 347"/>
                <a:gd name="T22" fmla="*/ 35 w 599"/>
                <a:gd name="T23" fmla="*/ 5 h 347"/>
                <a:gd name="T24" fmla="*/ 33 w 599"/>
                <a:gd name="T25" fmla="*/ 4 h 347"/>
                <a:gd name="T26" fmla="*/ 30 w 599"/>
                <a:gd name="T27" fmla="*/ 2 h 347"/>
                <a:gd name="T28" fmla="*/ 27 w 599"/>
                <a:gd name="T29" fmla="*/ 1 h 347"/>
                <a:gd name="T30" fmla="*/ 23 w 599"/>
                <a:gd name="T31" fmla="*/ 1 h 347"/>
                <a:gd name="T32" fmla="*/ 19 w 599"/>
                <a:gd name="T33" fmla="*/ 0 h 347"/>
                <a:gd name="T34" fmla="*/ 15 w 599"/>
                <a:gd name="T35" fmla="*/ 1 h 347"/>
                <a:gd name="T36" fmla="*/ 12 w 599"/>
                <a:gd name="T37" fmla="*/ 1 h 347"/>
                <a:gd name="T38" fmla="*/ 9 w 599"/>
                <a:gd name="T39" fmla="*/ 2 h 347"/>
                <a:gd name="T40" fmla="*/ 6 w 599"/>
                <a:gd name="T41" fmla="*/ 4 h 347"/>
                <a:gd name="T42" fmla="*/ 4 w 599"/>
                <a:gd name="T43" fmla="*/ 5 h 347"/>
                <a:gd name="T44" fmla="*/ 2 w 599"/>
                <a:gd name="T45" fmla="*/ 7 h 347"/>
                <a:gd name="T46" fmla="*/ 1 w 599"/>
                <a:gd name="T47" fmla="*/ 9 h 347"/>
                <a:gd name="T48" fmla="*/ 0 w 599"/>
                <a:gd name="T49" fmla="*/ 11 h 347"/>
                <a:gd name="T50" fmla="*/ 1 w 599"/>
                <a:gd name="T51" fmla="*/ 13 h 347"/>
                <a:gd name="T52" fmla="*/ 2 w 599"/>
                <a:gd name="T53" fmla="*/ 15 h 347"/>
                <a:gd name="T54" fmla="*/ 4 w 599"/>
                <a:gd name="T55" fmla="*/ 17 h 347"/>
                <a:gd name="T56" fmla="*/ 6 w 599"/>
                <a:gd name="T57" fmla="*/ 19 h 347"/>
                <a:gd name="T58" fmla="*/ 9 w 599"/>
                <a:gd name="T59" fmla="*/ 20 h 347"/>
                <a:gd name="T60" fmla="*/ 12 w 599"/>
                <a:gd name="T61" fmla="*/ 21 h 347"/>
                <a:gd name="T62" fmla="*/ 15 w 599"/>
                <a:gd name="T63" fmla="*/ 22 h 347"/>
                <a:gd name="T64" fmla="*/ 19 w 599"/>
                <a:gd name="T65" fmla="*/ 22 h 3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99" h="347">
                  <a:moveTo>
                    <a:pt x="300" y="347"/>
                  </a:moveTo>
                  <a:lnTo>
                    <a:pt x="360" y="343"/>
                  </a:lnTo>
                  <a:lnTo>
                    <a:pt x="417" y="332"/>
                  </a:lnTo>
                  <a:lnTo>
                    <a:pt x="467" y="317"/>
                  </a:lnTo>
                  <a:lnTo>
                    <a:pt x="513" y="295"/>
                  </a:lnTo>
                  <a:lnTo>
                    <a:pt x="549" y="269"/>
                  </a:lnTo>
                  <a:lnTo>
                    <a:pt x="577" y="240"/>
                  </a:lnTo>
                  <a:lnTo>
                    <a:pt x="594" y="207"/>
                  </a:lnTo>
                  <a:lnTo>
                    <a:pt x="599" y="173"/>
                  </a:lnTo>
                  <a:lnTo>
                    <a:pt x="594" y="138"/>
                  </a:lnTo>
                  <a:lnTo>
                    <a:pt x="577" y="105"/>
                  </a:lnTo>
                  <a:lnTo>
                    <a:pt x="549" y="76"/>
                  </a:lnTo>
                  <a:lnTo>
                    <a:pt x="513" y="50"/>
                  </a:lnTo>
                  <a:lnTo>
                    <a:pt x="467" y="29"/>
                  </a:lnTo>
                  <a:lnTo>
                    <a:pt x="417" y="13"/>
                  </a:lnTo>
                  <a:lnTo>
                    <a:pt x="360" y="3"/>
                  </a:lnTo>
                  <a:lnTo>
                    <a:pt x="300" y="0"/>
                  </a:lnTo>
                  <a:lnTo>
                    <a:pt x="239" y="3"/>
                  </a:lnTo>
                  <a:lnTo>
                    <a:pt x="183" y="13"/>
                  </a:lnTo>
                  <a:lnTo>
                    <a:pt x="132" y="29"/>
                  </a:lnTo>
                  <a:lnTo>
                    <a:pt x="88" y="50"/>
                  </a:lnTo>
                  <a:lnTo>
                    <a:pt x="51" y="76"/>
                  </a:lnTo>
                  <a:lnTo>
                    <a:pt x="24" y="105"/>
                  </a:lnTo>
                  <a:lnTo>
                    <a:pt x="5" y="138"/>
                  </a:lnTo>
                  <a:lnTo>
                    <a:pt x="0" y="173"/>
                  </a:lnTo>
                  <a:lnTo>
                    <a:pt x="5" y="207"/>
                  </a:lnTo>
                  <a:lnTo>
                    <a:pt x="24" y="240"/>
                  </a:lnTo>
                  <a:lnTo>
                    <a:pt x="51" y="269"/>
                  </a:lnTo>
                  <a:lnTo>
                    <a:pt x="88" y="295"/>
                  </a:lnTo>
                  <a:lnTo>
                    <a:pt x="132" y="317"/>
                  </a:lnTo>
                  <a:lnTo>
                    <a:pt x="183" y="332"/>
                  </a:lnTo>
                  <a:lnTo>
                    <a:pt x="239" y="343"/>
                  </a:lnTo>
                  <a:lnTo>
                    <a:pt x="300" y="347"/>
                  </a:lnTo>
                  <a:close/>
                </a:path>
              </a:pathLst>
            </a:custGeom>
            <a:solidFill>
              <a:srgbClr val="FFFF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39" name="Freeform 655"/>
            <p:cNvSpPr>
              <a:spLocks/>
            </p:cNvSpPr>
            <p:nvPr/>
          </p:nvSpPr>
          <p:spPr bwMode="auto">
            <a:xfrm>
              <a:off x="249" y="4163"/>
              <a:ext cx="65" cy="97"/>
            </a:xfrm>
            <a:custGeom>
              <a:avLst/>
              <a:gdLst>
                <a:gd name="T0" fmla="*/ 4 w 131"/>
                <a:gd name="T1" fmla="*/ 12 h 195"/>
                <a:gd name="T2" fmla="*/ 6 w 131"/>
                <a:gd name="T3" fmla="*/ 10 h 195"/>
                <a:gd name="T4" fmla="*/ 8 w 131"/>
                <a:gd name="T5" fmla="*/ 9 h 195"/>
                <a:gd name="T6" fmla="*/ 8 w 131"/>
                <a:gd name="T7" fmla="*/ 7 h 195"/>
                <a:gd name="T8" fmla="*/ 7 w 131"/>
                <a:gd name="T9" fmla="*/ 6 h 195"/>
                <a:gd name="T10" fmla="*/ 6 w 131"/>
                <a:gd name="T11" fmla="*/ 4 h 195"/>
                <a:gd name="T12" fmla="*/ 5 w 131"/>
                <a:gd name="T13" fmla="*/ 2 h 195"/>
                <a:gd name="T14" fmla="*/ 4 w 131"/>
                <a:gd name="T15" fmla="*/ 1 h 195"/>
                <a:gd name="T16" fmla="*/ 4 w 131"/>
                <a:gd name="T17" fmla="*/ 0 h 195"/>
                <a:gd name="T18" fmla="*/ 3 w 131"/>
                <a:gd name="T19" fmla="*/ 1 h 195"/>
                <a:gd name="T20" fmla="*/ 2 w 131"/>
                <a:gd name="T21" fmla="*/ 2 h 195"/>
                <a:gd name="T22" fmla="*/ 1 w 131"/>
                <a:gd name="T23" fmla="*/ 4 h 195"/>
                <a:gd name="T24" fmla="*/ 0 w 131"/>
                <a:gd name="T25" fmla="*/ 6 h 195"/>
                <a:gd name="T26" fmla="*/ 0 w 131"/>
                <a:gd name="T27" fmla="*/ 7 h 195"/>
                <a:gd name="T28" fmla="*/ 0 w 131"/>
                <a:gd name="T29" fmla="*/ 9 h 195"/>
                <a:gd name="T30" fmla="*/ 1 w 131"/>
                <a:gd name="T31" fmla="*/ 10 h 195"/>
                <a:gd name="T32" fmla="*/ 4 w 131"/>
                <a:gd name="T33" fmla="*/ 12 h 1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195">
                  <a:moveTo>
                    <a:pt x="65" y="195"/>
                  </a:moveTo>
                  <a:lnTo>
                    <a:pt x="108" y="175"/>
                  </a:lnTo>
                  <a:lnTo>
                    <a:pt x="129" y="151"/>
                  </a:lnTo>
                  <a:lnTo>
                    <a:pt x="131" y="125"/>
                  </a:lnTo>
                  <a:lnTo>
                    <a:pt x="121" y="97"/>
                  </a:lnTo>
                  <a:lnTo>
                    <a:pt x="104" y="70"/>
                  </a:lnTo>
                  <a:lnTo>
                    <a:pt x="85" y="42"/>
                  </a:lnTo>
                  <a:lnTo>
                    <a:pt x="70" y="20"/>
                  </a:lnTo>
                  <a:lnTo>
                    <a:pt x="65" y="0"/>
                  </a:lnTo>
                  <a:lnTo>
                    <a:pt x="59" y="20"/>
                  </a:lnTo>
                  <a:lnTo>
                    <a:pt x="44" y="42"/>
                  </a:lnTo>
                  <a:lnTo>
                    <a:pt x="25" y="70"/>
                  </a:lnTo>
                  <a:lnTo>
                    <a:pt x="10" y="97"/>
                  </a:lnTo>
                  <a:lnTo>
                    <a:pt x="0" y="125"/>
                  </a:lnTo>
                  <a:lnTo>
                    <a:pt x="2" y="151"/>
                  </a:lnTo>
                  <a:lnTo>
                    <a:pt x="23" y="175"/>
                  </a:lnTo>
                  <a:lnTo>
                    <a:pt x="65" y="195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0" name="Line 656"/>
            <p:cNvSpPr>
              <a:spLocks noChangeShapeType="1"/>
            </p:cNvSpPr>
            <p:nvPr/>
          </p:nvSpPr>
          <p:spPr bwMode="auto">
            <a:xfrm>
              <a:off x="5670" y="255"/>
              <a:ext cx="0" cy="288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1" name="Freeform 657"/>
            <p:cNvSpPr>
              <a:spLocks/>
            </p:cNvSpPr>
            <p:nvPr/>
          </p:nvSpPr>
          <p:spPr bwMode="auto">
            <a:xfrm>
              <a:off x="3680" y="4197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2" name="Freeform 658"/>
            <p:cNvSpPr>
              <a:spLocks/>
            </p:cNvSpPr>
            <p:nvPr/>
          </p:nvSpPr>
          <p:spPr bwMode="auto">
            <a:xfrm>
              <a:off x="3619" y="4210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3" name="Freeform 659"/>
            <p:cNvSpPr>
              <a:spLocks/>
            </p:cNvSpPr>
            <p:nvPr/>
          </p:nvSpPr>
          <p:spPr bwMode="auto">
            <a:xfrm>
              <a:off x="3384" y="4183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4" name="Freeform 660"/>
            <p:cNvSpPr>
              <a:spLocks/>
            </p:cNvSpPr>
            <p:nvPr/>
          </p:nvSpPr>
          <p:spPr bwMode="auto">
            <a:xfrm>
              <a:off x="3405" y="4194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5" name="Freeform 661"/>
            <p:cNvSpPr>
              <a:spLocks/>
            </p:cNvSpPr>
            <p:nvPr/>
          </p:nvSpPr>
          <p:spPr bwMode="auto">
            <a:xfrm>
              <a:off x="3449" y="4191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6" name="Freeform 662"/>
            <p:cNvSpPr>
              <a:spLocks/>
            </p:cNvSpPr>
            <p:nvPr/>
          </p:nvSpPr>
          <p:spPr bwMode="auto">
            <a:xfrm>
              <a:off x="3485" y="4185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7" name="Freeform 663"/>
            <p:cNvSpPr>
              <a:spLocks/>
            </p:cNvSpPr>
            <p:nvPr/>
          </p:nvSpPr>
          <p:spPr bwMode="auto">
            <a:xfrm>
              <a:off x="3547" y="4183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8" name="Freeform 664"/>
            <p:cNvSpPr>
              <a:spLocks/>
            </p:cNvSpPr>
            <p:nvPr/>
          </p:nvSpPr>
          <p:spPr bwMode="auto">
            <a:xfrm>
              <a:off x="3582" y="4182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49" name="Freeform 665"/>
            <p:cNvSpPr>
              <a:spLocks/>
            </p:cNvSpPr>
            <p:nvPr/>
          </p:nvSpPr>
          <p:spPr bwMode="auto">
            <a:xfrm>
              <a:off x="3640" y="4178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0" name="Freeform 666"/>
            <p:cNvSpPr>
              <a:spLocks/>
            </p:cNvSpPr>
            <p:nvPr/>
          </p:nvSpPr>
          <p:spPr bwMode="auto">
            <a:xfrm>
              <a:off x="3668" y="4180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1" name="Freeform 667"/>
            <p:cNvSpPr>
              <a:spLocks/>
            </p:cNvSpPr>
            <p:nvPr/>
          </p:nvSpPr>
          <p:spPr bwMode="auto">
            <a:xfrm>
              <a:off x="3428" y="4192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2" name="Freeform 668"/>
            <p:cNvSpPr>
              <a:spLocks/>
            </p:cNvSpPr>
            <p:nvPr/>
          </p:nvSpPr>
          <p:spPr bwMode="auto">
            <a:xfrm>
              <a:off x="3381" y="4198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3" name="Freeform 669"/>
            <p:cNvSpPr>
              <a:spLocks/>
            </p:cNvSpPr>
            <p:nvPr/>
          </p:nvSpPr>
          <p:spPr bwMode="auto">
            <a:xfrm>
              <a:off x="3524" y="4187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4" name="Freeform 670"/>
            <p:cNvSpPr>
              <a:spLocks/>
            </p:cNvSpPr>
            <p:nvPr/>
          </p:nvSpPr>
          <p:spPr bwMode="auto">
            <a:xfrm>
              <a:off x="3607" y="4180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5" name="Freeform 671"/>
            <p:cNvSpPr>
              <a:spLocks/>
            </p:cNvSpPr>
            <p:nvPr/>
          </p:nvSpPr>
          <p:spPr bwMode="auto">
            <a:xfrm>
              <a:off x="3352" y="4217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6" name="Freeform 672"/>
            <p:cNvSpPr>
              <a:spLocks/>
            </p:cNvSpPr>
            <p:nvPr/>
          </p:nvSpPr>
          <p:spPr bwMode="auto">
            <a:xfrm>
              <a:off x="3389" y="4223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7" name="Freeform 673"/>
            <p:cNvSpPr>
              <a:spLocks/>
            </p:cNvSpPr>
            <p:nvPr/>
          </p:nvSpPr>
          <p:spPr bwMode="auto">
            <a:xfrm>
              <a:off x="3419" y="4222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8" name="Freeform 674"/>
            <p:cNvSpPr>
              <a:spLocks/>
            </p:cNvSpPr>
            <p:nvPr/>
          </p:nvSpPr>
          <p:spPr bwMode="auto">
            <a:xfrm>
              <a:off x="3453" y="4221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59" name="Freeform 675"/>
            <p:cNvSpPr>
              <a:spLocks/>
            </p:cNvSpPr>
            <p:nvPr/>
          </p:nvSpPr>
          <p:spPr bwMode="auto">
            <a:xfrm>
              <a:off x="3494" y="4218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0" name="Freeform 676"/>
            <p:cNvSpPr>
              <a:spLocks/>
            </p:cNvSpPr>
            <p:nvPr/>
          </p:nvSpPr>
          <p:spPr bwMode="auto">
            <a:xfrm>
              <a:off x="3529" y="4216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1" name="Freeform 677"/>
            <p:cNvSpPr>
              <a:spLocks/>
            </p:cNvSpPr>
            <p:nvPr/>
          </p:nvSpPr>
          <p:spPr bwMode="auto">
            <a:xfrm>
              <a:off x="3575" y="4213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2" name="Freeform 678"/>
            <p:cNvSpPr>
              <a:spLocks/>
            </p:cNvSpPr>
            <p:nvPr/>
          </p:nvSpPr>
          <p:spPr bwMode="auto">
            <a:xfrm>
              <a:off x="3609" y="4210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3" name="Freeform 679"/>
            <p:cNvSpPr>
              <a:spLocks/>
            </p:cNvSpPr>
            <p:nvPr/>
          </p:nvSpPr>
          <p:spPr bwMode="auto">
            <a:xfrm>
              <a:off x="3654" y="4199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4" name="Freeform 680"/>
            <p:cNvSpPr>
              <a:spLocks/>
            </p:cNvSpPr>
            <p:nvPr/>
          </p:nvSpPr>
          <p:spPr bwMode="auto">
            <a:xfrm>
              <a:off x="3670" y="4194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5" name="Freeform 681"/>
            <p:cNvSpPr>
              <a:spLocks/>
            </p:cNvSpPr>
            <p:nvPr/>
          </p:nvSpPr>
          <p:spPr bwMode="auto">
            <a:xfrm>
              <a:off x="3362" y="4222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6" name="Freeform 682"/>
            <p:cNvSpPr>
              <a:spLocks/>
            </p:cNvSpPr>
            <p:nvPr/>
          </p:nvSpPr>
          <p:spPr bwMode="auto">
            <a:xfrm>
              <a:off x="3350" y="4219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7" name="Freeform 683"/>
            <p:cNvSpPr>
              <a:spLocks/>
            </p:cNvSpPr>
            <p:nvPr/>
          </p:nvSpPr>
          <p:spPr bwMode="auto">
            <a:xfrm>
              <a:off x="3546" y="4107"/>
              <a:ext cx="35" cy="32"/>
            </a:xfrm>
            <a:custGeom>
              <a:avLst/>
              <a:gdLst>
                <a:gd name="T0" fmla="*/ 4 w 72"/>
                <a:gd name="T1" fmla="*/ 0 h 63"/>
                <a:gd name="T2" fmla="*/ 3 w 72"/>
                <a:gd name="T3" fmla="*/ 1 h 63"/>
                <a:gd name="T4" fmla="*/ 2 w 72"/>
                <a:gd name="T5" fmla="*/ 1 h 63"/>
                <a:gd name="T6" fmla="*/ 1 w 72"/>
                <a:gd name="T7" fmla="*/ 2 h 63"/>
                <a:gd name="T8" fmla="*/ 1 w 72"/>
                <a:gd name="T9" fmla="*/ 3 h 63"/>
                <a:gd name="T10" fmla="*/ 0 w 72"/>
                <a:gd name="T11" fmla="*/ 3 h 63"/>
                <a:gd name="T12" fmla="*/ 0 w 72"/>
                <a:gd name="T13" fmla="*/ 4 h 63"/>
                <a:gd name="T14" fmla="*/ 0 w 72"/>
                <a:gd name="T15" fmla="*/ 4 h 63"/>
                <a:gd name="T16" fmla="*/ 0 w 72"/>
                <a:gd name="T17" fmla="*/ 4 h 63"/>
                <a:gd name="T18" fmla="*/ 0 w 72"/>
                <a:gd name="T19" fmla="*/ 4 h 63"/>
                <a:gd name="T20" fmla="*/ 0 w 72"/>
                <a:gd name="T21" fmla="*/ 4 h 63"/>
                <a:gd name="T22" fmla="*/ 1 w 72"/>
                <a:gd name="T23" fmla="*/ 4 h 63"/>
                <a:gd name="T24" fmla="*/ 1 w 72"/>
                <a:gd name="T25" fmla="*/ 3 h 63"/>
                <a:gd name="T26" fmla="*/ 2 w 72"/>
                <a:gd name="T27" fmla="*/ 2 h 63"/>
                <a:gd name="T28" fmla="*/ 3 w 72"/>
                <a:gd name="T29" fmla="*/ 2 h 63"/>
                <a:gd name="T30" fmla="*/ 3 w 72"/>
                <a:gd name="T31" fmla="*/ 1 h 63"/>
                <a:gd name="T32" fmla="*/ 4 w 72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3">
                  <a:moveTo>
                    <a:pt x="72" y="0"/>
                  </a:moveTo>
                  <a:lnTo>
                    <a:pt x="59" y="6"/>
                  </a:lnTo>
                  <a:lnTo>
                    <a:pt x="44" y="14"/>
                  </a:lnTo>
                  <a:lnTo>
                    <a:pt x="30" y="24"/>
                  </a:lnTo>
                  <a:lnTo>
                    <a:pt x="17" y="35"/>
                  </a:lnTo>
                  <a:lnTo>
                    <a:pt x="8" y="44"/>
                  </a:lnTo>
                  <a:lnTo>
                    <a:pt x="2" y="53"/>
                  </a:lnTo>
                  <a:lnTo>
                    <a:pt x="0" y="60"/>
                  </a:lnTo>
                  <a:lnTo>
                    <a:pt x="2" y="63"/>
                  </a:lnTo>
                  <a:lnTo>
                    <a:pt x="8" y="62"/>
                  </a:lnTo>
                  <a:lnTo>
                    <a:pt x="15" y="57"/>
                  </a:lnTo>
                  <a:lnTo>
                    <a:pt x="23" y="50"/>
                  </a:lnTo>
                  <a:lnTo>
                    <a:pt x="30" y="41"/>
                  </a:lnTo>
                  <a:lnTo>
                    <a:pt x="40" y="30"/>
                  </a:lnTo>
                  <a:lnTo>
                    <a:pt x="49" y="19"/>
                  </a:lnTo>
                  <a:lnTo>
                    <a:pt x="61" y="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8" name="Freeform 684"/>
            <p:cNvSpPr>
              <a:spLocks/>
            </p:cNvSpPr>
            <p:nvPr/>
          </p:nvSpPr>
          <p:spPr bwMode="auto">
            <a:xfrm>
              <a:off x="3554" y="4106"/>
              <a:ext cx="54" cy="37"/>
            </a:xfrm>
            <a:custGeom>
              <a:avLst/>
              <a:gdLst>
                <a:gd name="T0" fmla="*/ 1 w 108"/>
                <a:gd name="T1" fmla="*/ 5 h 74"/>
                <a:gd name="T2" fmla="*/ 0 w 108"/>
                <a:gd name="T3" fmla="*/ 5 h 74"/>
                <a:gd name="T4" fmla="*/ 1 w 108"/>
                <a:gd name="T5" fmla="*/ 4 h 74"/>
                <a:gd name="T6" fmla="*/ 1 w 108"/>
                <a:gd name="T7" fmla="*/ 4 h 74"/>
                <a:gd name="T8" fmla="*/ 2 w 108"/>
                <a:gd name="T9" fmla="*/ 3 h 74"/>
                <a:gd name="T10" fmla="*/ 3 w 108"/>
                <a:gd name="T11" fmla="*/ 2 h 74"/>
                <a:gd name="T12" fmla="*/ 4 w 108"/>
                <a:gd name="T13" fmla="*/ 1 h 74"/>
                <a:gd name="T14" fmla="*/ 6 w 108"/>
                <a:gd name="T15" fmla="*/ 1 h 74"/>
                <a:gd name="T16" fmla="*/ 7 w 108"/>
                <a:gd name="T17" fmla="*/ 0 h 74"/>
                <a:gd name="T18" fmla="*/ 6 w 108"/>
                <a:gd name="T19" fmla="*/ 1 h 74"/>
                <a:gd name="T20" fmla="*/ 6 w 108"/>
                <a:gd name="T21" fmla="*/ 2 h 74"/>
                <a:gd name="T22" fmla="*/ 4 w 108"/>
                <a:gd name="T23" fmla="*/ 2 h 74"/>
                <a:gd name="T24" fmla="*/ 3 w 108"/>
                <a:gd name="T25" fmla="*/ 3 h 74"/>
                <a:gd name="T26" fmla="*/ 2 w 108"/>
                <a:gd name="T27" fmla="*/ 4 h 74"/>
                <a:gd name="T28" fmla="*/ 2 w 108"/>
                <a:gd name="T29" fmla="*/ 5 h 74"/>
                <a:gd name="T30" fmla="*/ 1 w 108"/>
                <a:gd name="T31" fmla="*/ 5 h 74"/>
                <a:gd name="T32" fmla="*/ 1 w 108"/>
                <a:gd name="T33" fmla="*/ 5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8" h="74">
                  <a:moveTo>
                    <a:pt x="2" y="74"/>
                  </a:moveTo>
                  <a:lnTo>
                    <a:pt x="0" y="70"/>
                  </a:lnTo>
                  <a:lnTo>
                    <a:pt x="6" y="62"/>
                  </a:lnTo>
                  <a:lnTo>
                    <a:pt x="15" y="52"/>
                  </a:lnTo>
                  <a:lnTo>
                    <a:pt x="29" y="39"/>
                  </a:lnTo>
                  <a:lnTo>
                    <a:pt x="45" y="27"/>
                  </a:lnTo>
                  <a:lnTo>
                    <a:pt x="64" y="15"/>
                  </a:lnTo>
                  <a:lnTo>
                    <a:pt x="85" y="5"/>
                  </a:lnTo>
                  <a:lnTo>
                    <a:pt x="108" y="0"/>
                  </a:lnTo>
                  <a:lnTo>
                    <a:pt x="94" y="7"/>
                  </a:lnTo>
                  <a:lnTo>
                    <a:pt x="81" y="19"/>
                  </a:lnTo>
                  <a:lnTo>
                    <a:pt x="64" y="31"/>
                  </a:lnTo>
                  <a:lnTo>
                    <a:pt x="47" y="44"/>
                  </a:lnTo>
                  <a:lnTo>
                    <a:pt x="32" y="56"/>
                  </a:lnTo>
                  <a:lnTo>
                    <a:pt x="19" y="66"/>
                  </a:lnTo>
                  <a:lnTo>
                    <a:pt x="8" y="72"/>
                  </a:lnTo>
                  <a:lnTo>
                    <a:pt x="2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69" name="Freeform 685"/>
            <p:cNvSpPr>
              <a:spLocks/>
            </p:cNvSpPr>
            <p:nvPr/>
          </p:nvSpPr>
          <p:spPr bwMode="auto">
            <a:xfrm>
              <a:off x="3590" y="4105"/>
              <a:ext cx="69" cy="44"/>
            </a:xfrm>
            <a:custGeom>
              <a:avLst/>
              <a:gdLst>
                <a:gd name="T0" fmla="*/ 1 w 138"/>
                <a:gd name="T1" fmla="*/ 6 h 87"/>
                <a:gd name="T2" fmla="*/ 0 w 138"/>
                <a:gd name="T3" fmla="*/ 6 h 87"/>
                <a:gd name="T4" fmla="*/ 1 w 138"/>
                <a:gd name="T5" fmla="*/ 5 h 87"/>
                <a:gd name="T6" fmla="*/ 2 w 138"/>
                <a:gd name="T7" fmla="*/ 4 h 87"/>
                <a:gd name="T8" fmla="*/ 3 w 138"/>
                <a:gd name="T9" fmla="*/ 3 h 87"/>
                <a:gd name="T10" fmla="*/ 4 w 138"/>
                <a:gd name="T11" fmla="*/ 2 h 87"/>
                <a:gd name="T12" fmla="*/ 6 w 138"/>
                <a:gd name="T13" fmla="*/ 2 h 87"/>
                <a:gd name="T14" fmla="*/ 8 w 138"/>
                <a:gd name="T15" fmla="*/ 1 h 87"/>
                <a:gd name="T16" fmla="*/ 9 w 138"/>
                <a:gd name="T17" fmla="*/ 0 h 87"/>
                <a:gd name="T18" fmla="*/ 8 w 138"/>
                <a:gd name="T19" fmla="*/ 1 h 87"/>
                <a:gd name="T20" fmla="*/ 7 w 138"/>
                <a:gd name="T21" fmla="*/ 2 h 87"/>
                <a:gd name="T22" fmla="*/ 6 w 138"/>
                <a:gd name="T23" fmla="*/ 3 h 87"/>
                <a:gd name="T24" fmla="*/ 5 w 138"/>
                <a:gd name="T25" fmla="*/ 4 h 87"/>
                <a:gd name="T26" fmla="*/ 3 w 138"/>
                <a:gd name="T27" fmla="*/ 5 h 87"/>
                <a:gd name="T28" fmla="*/ 2 w 138"/>
                <a:gd name="T29" fmla="*/ 5 h 87"/>
                <a:gd name="T30" fmla="*/ 1 w 138"/>
                <a:gd name="T31" fmla="*/ 6 h 87"/>
                <a:gd name="T32" fmla="*/ 1 w 138"/>
                <a:gd name="T33" fmla="*/ 6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87">
                  <a:moveTo>
                    <a:pt x="2" y="87"/>
                  </a:moveTo>
                  <a:lnTo>
                    <a:pt x="0" y="83"/>
                  </a:lnTo>
                  <a:lnTo>
                    <a:pt x="7" y="73"/>
                  </a:lnTo>
                  <a:lnTo>
                    <a:pt x="22" y="60"/>
                  </a:lnTo>
                  <a:lnTo>
                    <a:pt x="41" y="46"/>
                  </a:lnTo>
                  <a:lnTo>
                    <a:pt x="64" y="31"/>
                  </a:lnTo>
                  <a:lnTo>
                    <a:pt x="88" y="18"/>
                  </a:lnTo>
                  <a:lnTo>
                    <a:pt x="115" y="7"/>
                  </a:lnTo>
                  <a:lnTo>
                    <a:pt x="138" y="0"/>
                  </a:lnTo>
                  <a:lnTo>
                    <a:pt x="126" y="7"/>
                  </a:lnTo>
                  <a:lnTo>
                    <a:pt x="111" y="19"/>
                  </a:lnTo>
                  <a:lnTo>
                    <a:pt x="90" y="33"/>
                  </a:lnTo>
                  <a:lnTo>
                    <a:pt x="68" y="49"/>
                  </a:lnTo>
                  <a:lnTo>
                    <a:pt x="47" y="65"/>
                  </a:lnTo>
                  <a:lnTo>
                    <a:pt x="26" y="78"/>
                  </a:lnTo>
                  <a:lnTo>
                    <a:pt x="11" y="85"/>
                  </a:lnTo>
                  <a:lnTo>
                    <a:pt x="2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0" name="Freeform 686"/>
            <p:cNvSpPr>
              <a:spLocks/>
            </p:cNvSpPr>
            <p:nvPr/>
          </p:nvSpPr>
          <p:spPr bwMode="auto">
            <a:xfrm>
              <a:off x="3645" y="4108"/>
              <a:ext cx="63" cy="48"/>
            </a:xfrm>
            <a:custGeom>
              <a:avLst/>
              <a:gdLst>
                <a:gd name="T0" fmla="*/ 0 w 127"/>
                <a:gd name="T1" fmla="*/ 6 h 96"/>
                <a:gd name="T2" fmla="*/ 0 w 127"/>
                <a:gd name="T3" fmla="*/ 6 h 96"/>
                <a:gd name="T4" fmla="*/ 0 w 127"/>
                <a:gd name="T5" fmla="*/ 5 h 96"/>
                <a:gd name="T6" fmla="*/ 1 w 127"/>
                <a:gd name="T7" fmla="*/ 4 h 96"/>
                <a:gd name="T8" fmla="*/ 2 w 127"/>
                <a:gd name="T9" fmla="*/ 3 h 96"/>
                <a:gd name="T10" fmla="*/ 3 w 127"/>
                <a:gd name="T11" fmla="*/ 2 h 96"/>
                <a:gd name="T12" fmla="*/ 5 w 127"/>
                <a:gd name="T13" fmla="*/ 2 h 96"/>
                <a:gd name="T14" fmla="*/ 6 w 127"/>
                <a:gd name="T15" fmla="*/ 1 h 96"/>
                <a:gd name="T16" fmla="*/ 7 w 127"/>
                <a:gd name="T17" fmla="*/ 0 h 96"/>
                <a:gd name="T18" fmla="*/ 7 w 127"/>
                <a:gd name="T19" fmla="*/ 1 h 96"/>
                <a:gd name="T20" fmla="*/ 6 w 127"/>
                <a:gd name="T21" fmla="*/ 2 h 96"/>
                <a:gd name="T22" fmla="*/ 5 w 127"/>
                <a:gd name="T23" fmla="*/ 3 h 96"/>
                <a:gd name="T24" fmla="*/ 4 w 127"/>
                <a:gd name="T25" fmla="*/ 4 h 96"/>
                <a:gd name="T26" fmla="*/ 2 w 127"/>
                <a:gd name="T27" fmla="*/ 5 h 96"/>
                <a:gd name="T28" fmla="*/ 1 w 127"/>
                <a:gd name="T29" fmla="*/ 6 h 96"/>
                <a:gd name="T30" fmla="*/ 0 w 127"/>
                <a:gd name="T31" fmla="*/ 6 h 96"/>
                <a:gd name="T32" fmla="*/ 0 w 127"/>
                <a:gd name="T33" fmla="*/ 6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7" h="96">
                  <a:moveTo>
                    <a:pt x="2" y="96"/>
                  </a:moveTo>
                  <a:lnTo>
                    <a:pt x="0" y="89"/>
                  </a:lnTo>
                  <a:lnTo>
                    <a:pt x="8" y="78"/>
                  </a:lnTo>
                  <a:lnTo>
                    <a:pt x="21" y="64"/>
                  </a:lnTo>
                  <a:lnTo>
                    <a:pt x="40" y="48"/>
                  </a:lnTo>
                  <a:lnTo>
                    <a:pt x="61" y="31"/>
                  </a:lnTo>
                  <a:lnTo>
                    <a:pt x="83" y="17"/>
                  </a:lnTo>
                  <a:lnTo>
                    <a:pt x="106" y="6"/>
                  </a:lnTo>
                  <a:lnTo>
                    <a:pt x="127" y="0"/>
                  </a:lnTo>
                  <a:lnTo>
                    <a:pt x="119" y="8"/>
                  </a:lnTo>
                  <a:lnTo>
                    <a:pt x="104" y="19"/>
                  </a:lnTo>
                  <a:lnTo>
                    <a:pt x="85" y="36"/>
                  </a:lnTo>
                  <a:lnTo>
                    <a:pt x="64" y="53"/>
                  </a:lnTo>
                  <a:lnTo>
                    <a:pt x="44" y="70"/>
                  </a:lnTo>
                  <a:lnTo>
                    <a:pt x="25" y="84"/>
                  </a:lnTo>
                  <a:lnTo>
                    <a:pt x="12" y="93"/>
                  </a:lnTo>
                  <a:lnTo>
                    <a:pt x="2" y="9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1" name="Freeform 687"/>
            <p:cNvSpPr>
              <a:spLocks/>
            </p:cNvSpPr>
            <p:nvPr/>
          </p:nvSpPr>
          <p:spPr bwMode="auto">
            <a:xfrm>
              <a:off x="3673" y="4114"/>
              <a:ext cx="55" cy="43"/>
            </a:xfrm>
            <a:custGeom>
              <a:avLst/>
              <a:gdLst>
                <a:gd name="T0" fmla="*/ 0 w 109"/>
                <a:gd name="T1" fmla="*/ 5 h 87"/>
                <a:gd name="T2" fmla="*/ 0 w 109"/>
                <a:gd name="T3" fmla="*/ 5 h 87"/>
                <a:gd name="T4" fmla="*/ 1 w 109"/>
                <a:gd name="T5" fmla="*/ 4 h 87"/>
                <a:gd name="T6" fmla="*/ 2 w 109"/>
                <a:gd name="T7" fmla="*/ 3 h 87"/>
                <a:gd name="T8" fmla="*/ 3 w 109"/>
                <a:gd name="T9" fmla="*/ 2 h 87"/>
                <a:gd name="T10" fmla="*/ 4 w 109"/>
                <a:gd name="T11" fmla="*/ 1 h 87"/>
                <a:gd name="T12" fmla="*/ 5 w 109"/>
                <a:gd name="T13" fmla="*/ 0 h 87"/>
                <a:gd name="T14" fmla="*/ 6 w 109"/>
                <a:gd name="T15" fmla="*/ 0 h 87"/>
                <a:gd name="T16" fmla="*/ 7 w 109"/>
                <a:gd name="T17" fmla="*/ 0 h 87"/>
                <a:gd name="T18" fmla="*/ 7 w 109"/>
                <a:gd name="T19" fmla="*/ 0 h 87"/>
                <a:gd name="T20" fmla="*/ 6 w 109"/>
                <a:gd name="T21" fmla="*/ 1 h 87"/>
                <a:gd name="T22" fmla="*/ 5 w 109"/>
                <a:gd name="T23" fmla="*/ 2 h 87"/>
                <a:gd name="T24" fmla="*/ 4 w 109"/>
                <a:gd name="T25" fmla="*/ 3 h 87"/>
                <a:gd name="T26" fmla="*/ 3 w 109"/>
                <a:gd name="T27" fmla="*/ 4 h 87"/>
                <a:gd name="T28" fmla="*/ 2 w 109"/>
                <a:gd name="T29" fmla="*/ 4 h 87"/>
                <a:gd name="T30" fmla="*/ 1 w 109"/>
                <a:gd name="T31" fmla="*/ 5 h 87"/>
                <a:gd name="T32" fmla="*/ 0 w 109"/>
                <a:gd name="T33" fmla="*/ 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87">
                  <a:moveTo>
                    <a:pt x="0" y="87"/>
                  </a:moveTo>
                  <a:lnTo>
                    <a:pt x="0" y="82"/>
                  </a:lnTo>
                  <a:lnTo>
                    <a:pt x="5" y="73"/>
                  </a:lnTo>
                  <a:lnTo>
                    <a:pt x="19" y="59"/>
                  </a:lnTo>
                  <a:lnTo>
                    <a:pt x="36" y="43"/>
                  </a:lnTo>
                  <a:lnTo>
                    <a:pt x="54" y="28"/>
                  </a:lnTo>
                  <a:lnTo>
                    <a:pt x="75" y="14"/>
                  </a:lnTo>
                  <a:lnTo>
                    <a:pt x="92" y="4"/>
                  </a:lnTo>
                  <a:lnTo>
                    <a:pt x="109" y="0"/>
                  </a:lnTo>
                  <a:lnTo>
                    <a:pt x="100" y="7"/>
                  </a:lnTo>
                  <a:lnTo>
                    <a:pt x="87" y="20"/>
                  </a:lnTo>
                  <a:lnTo>
                    <a:pt x="71" y="36"/>
                  </a:lnTo>
                  <a:lnTo>
                    <a:pt x="54" y="51"/>
                  </a:lnTo>
                  <a:lnTo>
                    <a:pt x="39" y="66"/>
                  </a:lnTo>
                  <a:lnTo>
                    <a:pt x="22" y="78"/>
                  </a:lnTo>
                  <a:lnTo>
                    <a:pt x="9" y="86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2" name="Freeform 688"/>
            <p:cNvSpPr>
              <a:spLocks/>
            </p:cNvSpPr>
            <p:nvPr/>
          </p:nvSpPr>
          <p:spPr bwMode="auto">
            <a:xfrm>
              <a:off x="3720" y="4120"/>
              <a:ext cx="46" cy="36"/>
            </a:xfrm>
            <a:custGeom>
              <a:avLst/>
              <a:gdLst>
                <a:gd name="T0" fmla="*/ 1 w 92"/>
                <a:gd name="T1" fmla="*/ 5 h 72"/>
                <a:gd name="T2" fmla="*/ 0 w 92"/>
                <a:gd name="T3" fmla="*/ 5 h 72"/>
                <a:gd name="T4" fmla="*/ 1 w 92"/>
                <a:gd name="T5" fmla="*/ 4 h 72"/>
                <a:gd name="T6" fmla="*/ 1 w 92"/>
                <a:gd name="T7" fmla="*/ 4 h 72"/>
                <a:gd name="T8" fmla="*/ 2 w 92"/>
                <a:gd name="T9" fmla="*/ 3 h 72"/>
                <a:gd name="T10" fmla="*/ 3 w 92"/>
                <a:gd name="T11" fmla="*/ 2 h 72"/>
                <a:gd name="T12" fmla="*/ 4 w 92"/>
                <a:gd name="T13" fmla="*/ 1 h 72"/>
                <a:gd name="T14" fmla="*/ 5 w 92"/>
                <a:gd name="T15" fmla="*/ 1 h 72"/>
                <a:gd name="T16" fmla="*/ 6 w 92"/>
                <a:gd name="T17" fmla="*/ 0 h 72"/>
                <a:gd name="T18" fmla="*/ 6 w 92"/>
                <a:gd name="T19" fmla="*/ 1 h 72"/>
                <a:gd name="T20" fmla="*/ 5 w 92"/>
                <a:gd name="T21" fmla="*/ 2 h 72"/>
                <a:gd name="T22" fmla="*/ 4 w 92"/>
                <a:gd name="T23" fmla="*/ 2 h 72"/>
                <a:gd name="T24" fmla="*/ 3 w 92"/>
                <a:gd name="T25" fmla="*/ 3 h 72"/>
                <a:gd name="T26" fmla="*/ 2 w 92"/>
                <a:gd name="T27" fmla="*/ 4 h 72"/>
                <a:gd name="T28" fmla="*/ 2 w 92"/>
                <a:gd name="T29" fmla="*/ 5 h 72"/>
                <a:gd name="T30" fmla="*/ 1 w 92"/>
                <a:gd name="T31" fmla="*/ 5 h 72"/>
                <a:gd name="T32" fmla="*/ 1 w 92"/>
                <a:gd name="T33" fmla="*/ 5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72">
                  <a:moveTo>
                    <a:pt x="2" y="72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10" y="49"/>
                  </a:lnTo>
                  <a:lnTo>
                    <a:pt x="23" y="37"/>
                  </a:lnTo>
                  <a:lnTo>
                    <a:pt x="36" y="25"/>
                  </a:lnTo>
                  <a:lnTo>
                    <a:pt x="53" y="14"/>
                  </a:lnTo>
                  <a:lnTo>
                    <a:pt x="72" y="5"/>
                  </a:lnTo>
                  <a:lnTo>
                    <a:pt x="92" y="0"/>
                  </a:lnTo>
                  <a:lnTo>
                    <a:pt x="83" y="7"/>
                  </a:lnTo>
                  <a:lnTo>
                    <a:pt x="72" y="18"/>
                  </a:lnTo>
                  <a:lnTo>
                    <a:pt x="59" y="30"/>
                  </a:lnTo>
                  <a:lnTo>
                    <a:pt x="45" y="43"/>
                  </a:lnTo>
                  <a:lnTo>
                    <a:pt x="30" y="55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2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3" name="Freeform 689"/>
            <p:cNvSpPr>
              <a:spLocks/>
            </p:cNvSpPr>
            <p:nvPr/>
          </p:nvSpPr>
          <p:spPr bwMode="auto">
            <a:xfrm>
              <a:off x="3575" y="4105"/>
              <a:ext cx="61" cy="40"/>
            </a:xfrm>
            <a:custGeom>
              <a:avLst/>
              <a:gdLst>
                <a:gd name="T0" fmla="*/ 1 w 122"/>
                <a:gd name="T1" fmla="*/ 5 h 81"/>
                <a:gd name="T2" fmla="*/ 0 w 122"/>
                <a:gd name="T3" fmla="*/ 4 h 81"/>
                <a:gd name="T4" fmla="*/ 1 w 122"/>
                <a:gd name="T5" fmla="*/ 4 h 81"/>
                <a:gd name="T6" fmla="*/ 2 w 122"/>
                <a:gd name="T7" fmla="*/ 3 h 81"/>
                <a:gd name="T8" fmla="*/ 3 w 122"/>
                <a:gd name="T9" fmla="*/ 2 h 81"/>
                <a:gd name="T10" fmla="*/ 4 w 122"/>
                <a:gd name="T11" fmla="*/ 1 h 81"/>
                <a:gd name="T12" fmla="*/ 5 w 122"/>
                <a:gd name="T13" fmla="*/ 1 h 81"/>
                <a:gd name="T14" fmla="*/ 7 w 122"/>
                <a:gd name="T15" fmla="*/ 0 h 81"/>
                <a:gd name="T16" fmla="*/ 8 w 122"/>
                <a:gd name="T17" fmla="*/ 0 h 81"/>
                <a:gd name="T18" fmla="*/ 8 w 122"/>
                <a:gd name="T19" fmla="*/ 0 h 81"/>
                <a:gd name="T20" fmla="*/ 7 w 122"/>
                <a:gd name="T21" fmla="*/ 1 h 81"/>
                <a:gd name="T22" fmla="*/ 6 w 122"/>
                <a:gd name="T23" fmla="*/ 2 h 81"/>
                <a:gd name="T24" fmla="*/ 4 w 122"/>
                <a:gd name="T25" fmla="*/ 2 h 81"/>
                <a:gd name="T26" fmla="*/ 3 w 122"/>
                <a:gd name="T27" fmla="*/ 3 h 81"/>
                <a:gd name="T28" fmla="*/ 2 w 122"/>
                <a:gd name="T29" fmla="*/ 4 h 81"/>
                <a:gd name="T30" fmla="*/ 1 w 122"/>
                <a:gd name="T31" fmla="*/ 5 h 81"/>
                <a:gd name="T32" fmla="*/ 1 w 122"/>
                <a:gd name="T33" fmla="*/ 5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2" h="81">
                  <a:moveTo>
                    <a:pt x="2" y="81"/>
                  </a:moveTo>
                  <a:lnTo>
                    <a:pt x="0" y="76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34" y="43"/>
                  </a:lnTo>
                  <a:lnTo>
                    <a:pt x="54" y="29"/>
                  </a:lnTo>
                  <a:lnTo>
                    <a:pt x="77" y="17"/>
                  </a:lnTo>
                  <a:lnTo>
                    <a:pt x="100" y="7"/>
                  </a:lnTo>
                  <a:lnTo>
                    <a:pt x="122" y="0"/>
                  </a:lnTo>
                  <a:lnTo>
                    <a:pt x="113" y="7"/>
                  </a:lnTo>
                  <a:lnTo>
                    <a:pt x="98" y="18"/>
                  </a:lnTo>
                  <a:lnTo>
                    <a:pt x="81" y="32"/>
                  </a:lnTo>
                  <a:lnTo>
                    <a:pt x="62" y="46"/>
                  </a:lnTo>
                  <a:lnTo>
                    <a:pt x="43" y="60"/>
                  </a:lnTo>
                  <a:lnTo>
                    <a:pt x="24" y="72"/>
                  </a:lnTo>
                  <a:lnTo>
                    <a:pt x="11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4" name="Freeform 690"/>
            <p:cNvSpPr>
              <a:spLocks/>
            </p:cNvSpPr>
            <p:nvPr/>
          </p:nvSpPr>
          <p:spPr bwMode="auto">
            <a:xfrm>
              <a:off x="3621" y="4106"/>
              <a:ext cx="60" cy="46"/>
            </a:xfrm>
            <a:custGeom>
              <a:avLst/>
              <a:gdLst>
                <a:gd name="T0" fmla="*/ 0 w 121"/>
                <a:gd name="T1" fmla="*/ 5 h 94"/>
                <a:gd name="T2" fmla="*/ 0 w 121"/>
                <a:gd name="T3" fmla="*/ 5 h 94"/>
                <a:gd name="T4" fmla="*/ 0 w 121"/>
                <a:gd name="T5" fmla="*/ 4 h 94"/>
                <a:gd name="T6" fmla="*/ 1 w 121"/>
                <a:gd name="T7" fmla="*/ 3 h 94"/>
                <a:gd name="T8" fmla="*/ 2 w 121"/>
                <a:gd name="T9" fmla="*/ 2 h 94"/>
                <a:gd name="T10" fmla="*/ 3 w 121"/>
                <a:gd name="T11" fmla="*/ 1 h 94"/>
                <a:gd name="T12" fmla="*/ 4 w 121"/>
                <a:gd name="T13" fmla="*/ 1 h 94"/>
                <a:gd name="T14" fmla="*/ 6 w 121"/>
                <a:gd name="T15" fmla="*/ 0 h 94"/>
                <a:gd name="T16" fmla="*/ 7 w 121"/>
                <a:gd name="T17" fmla="*/ 0 h 94"/>
                <a:gd name="T18" fmla="*/ 7 w 121"/>
                <a:gd name="T19" fmla="*/ 0 h 94"/>
                <a:gd name="T20" fmla="*/ 6 w 121"/>
                <a:gd name="T21" fmla="*/ 1 h 94"/>
                <a:gd name="T22" fmla="*/ 5 w 121"/>
                <a:gd name="T23" fmla="*/ 2 h 94"/>
                <a:gd name="T24" fmla="*/ 3 w 121"/>
                <a:gd name="T25" fmla="*/ 3 h 94"/>
                <a:gd name="T26" fmla="*/ 2 w 121"/>
                <a:gd name="T27" fmla="*/ 4 h 94"/>
                <a:gd name="T28" fmla="*/ 1 w 121"/>
                <a:gd name="T29" fmla="*/ 5 h 94"/>
                <a:gd name="T30" fmla="*/ 0 w 121"/>
                <a:gd name="T31" fmla="*/ 5 h 94"/>
                <a:gd name="T32" fmla="*/ 0 w 121"/>
                <a:gd name="T33" fmla="*/ 5 h 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94">
                  <a:moveTo>
                    <a:pt x="2" y="94"/>
                  </a:moveTo>
                  <a:lnTo>
                    <a:pt x="0" y="89"/>
                  </a:lnTo>
                  <a:lnTo>
                    <a:pt x="6" y="78"/>
                  </a:lnTo>
                  <a:lnTo>
                    <a:pt x="19" y="64"/>
                  </a:lnTo>
                  <a:lnTo>
                    <a:pt x="36" y="47"/>
                  </a:lnTo>
                  <a:lnTo>
                    <a:pt x="57" y="31"/>
                  </a:lnTo>
                  <a:lnTo>
                    <a:pt x="79" y="17"/>
                  </a:lnTo>
                  <a:lnTo>
                    <a:pt x="100" y="6"/>
                  </a:lnTo>
                  <a:lnTo>
                    <a:pt x="121" y="0"/>
                  </a:lnTo>
                  <a:lnTo>
                    <a:pt x="113" y="8"/>
                  </a:lnTo>
                  <a:lnTo>
                    <a:pt x="98" y="20"/>
                  </a:lnTo>
                  <a:lnTo>
                    <a:pt x="81" y="36"/>
                  </a:lnTo>
                  <a:lnTo>
                    <a:pt x="62" y="53"/>
                  </a:lnTo>
                  <a:lnTo>
                    <a:pt x="42" y="69"/>
                  </a:lnTo>
                  <a:lnTo>
                    <a:pt x="25" y="83"/>
                  </a:lnTo>
                  <a:lnTo>
                    <a:pt x="10" y="9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5" name="Freeform 691"/>
            <p:cNvSpPr>
              <a:spLocks/>
            </p:cNvSpPr>
            <p:nvPr/>
          </p:nvSpPr>
          <p:spPr bwMode="auto">
            <a:xfrm>
              <a:off x="3702" y="4114"/>
              <a:ext cx="45" cy="45"/>
            </a:xfrm>
            <a:custGeom>
              <a:avLst/>
              <a:gdLst>
                <a:gd name="T0" fmla="*/ 0 w 91"/>
                <a:gd name="T1" fmla="*/ 6 h 90"/>
                <a:gd name="T2" fmla="*/ 0 w 91"/>
                <a:gd name="T3" fmla="*/ 6 h 90"/>
                <a:gd name="T4" fmla="*/ 0 w 91"/>
                <a:gd name="T5" fmla="*/ 5 h 90"/>
                <a:gd name="T6" fmla="*/ 0 w 91"/>
                <a:gd name="T7" fmla="*/ 4 h 90"/>
                <a:gd name="T8" fmla="*/ 1 w 91"/>
                <a:gd name="T9" fmla="*/ 3 h 90"/>
                <a:gd name="T10" fmla="*/ 2 w 91"/>
                <a:gd name="T11" fmla="*/ 2 h 90"/>
                <a:gd name="T12" fmla="*/ 3 w 91"/>
                <a:gd name="T13" fmla="*/ 2 h 90"/>
                <a:gd name="T14" fmla="*/ 4 w 91"/>
                <a:gd name="T15" fmla="*/ 1 h 90"/>
                <a:gd name="T16" fmla="*/ 5 w 91"/>
                <a:gd name="T17" fmla="*/ 0 h 90"/>
                <a:gd name="T18" fmla="*/ 5 w 91"/>
                <a:gd name="T19" fmla="*/ 1 h 90"/>
                <a:gd name="T20" fmla="*/ 4 w 91"/>
                <a:gd name="T21" fmla="*/ 2 h 90"/>
                <a:gd name="T22" fmla="*/ 3 w 91"/>
                <a:gd name="T23" fmla="*/ 3 h 90"/>
                <a:gd name="T24" fmla="*/ 2 w 91"/>
                <a:gd name="T25" fmla="*/ 4 h 90"/>
                <a:gd name="T26" fmla="*/ 1 w 91"/>
                <a:gd name="T27" fmla="*/ 5 h 90"/>
                <a:gd name="T28" fmla="*/ 1 w 91"/>
                <a:gd name="T29" fmla="*/ 5 h 90"/>
                <a:gd name="T30" fmla="*/ 0 w 91"/>
                <a:gd name="T31" fmla="*/ 6 h 90"/>
                <a:gd name="T32" fmla="*/ 0 w 91"/>
                <a:gd name="T33" fmla="*/ 6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90">
                  <a:moveTo>
                    <a:pt x="2" y="90"/>
                  </a:moveTo>
                  <a:lnTo>
                    <a:pt x="0" y="85"/>
                  </a:lnTo>
                  <a:lnTo>
                    <a:pt x="2" y="75"/>
                  </a:lnTo>
                  <a:lnTo>
                    <a:pt x="10" y="62"/>
                  </a:lnTo>
                  <a:lnTo>
                    <a:pt x="21" y="47"/>
                  </a:lnTo>
                  <a:lnTo>
                    <a:pt x="34" y="31"/>
                  </a:lnTo>
                  <a:lnTo>
                    <a:pt x="51" y="17"/>
                  </a:lnTo>
                  <a:lnTo>
                    <a:pt x="70" y="6"/>
                  </a:lnTo>
                  <a:lnTo>
                    <a:pt x="91" y="0"/>
                  </a:lnTo>
                  <a:lnTo>
                    <a:pt x="81" y="8"/>
                  </a:lnTo>
                  <a:lnTo>
                    <a:pt x="70" y="20"/>
                  </a:lnTo>
                  <a:lnTo>
                    <a:pt x="57" y="36"/>
                  </a:lnTo>
                  <a:lnTo>
                    <a:pt x="44" y="52"/>
                  </a:lnTo>
                  <a:lnTo>
                    <a:pt x="30" y="67"/>
                  </a:lnTo>
                  <a:lnTo>
                    <a:pt x="19" y="80"/>
                  </a:lnTo>
                  <a:lnTo>
                    <a:pt x="10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6" name="Freeform 692"/>
            <p:cNvSpPr>
              <a:spLocks/>
            </p:cNvSpPr>
            <p:nvPr/>
          </p:nvSpPr>
          <p:spPr bwMode="auto">
            <a:xfrm>
              <a:off x="3734" y="4126"/>
              <a:ext cx="47" cy="33"/>
            </a:xfrm>
            <a:custGeom>
              <a:avLst/>
              <a:gdLst>
                <a:gd name="T0" fmla="*/ 0 w 95"/>
                <a:gd name="T1" fmla="*/ 5 h 66"/>
                <a:gd name="T2" fmla="*/ 0 w 95"/>
                <a:gd name="T3" fmla="*/ 4 h 66"/>
                <a:gd name="T4" fmla="*/ 0 w 95"/>
                <a:gd name="T5" fmla="*/ 4 h 66"/>
                <a:gd name="T6" fmla="*/ 1 w 95"/>
                <a:gd name="T7" fmla="*/ 3 h 66"/>
                <a:gd name="T8" fmla="*/ 2 w 95"/>
                <a:gd name="T9" fmla="*/ 2 h 66"/>
                <a:gd name="T10" fmla="*/ 3 w 95"/>
                <a:gd name="T11" fmla="*/ 2 h 66"/>
                <a:gd name="T12" fmla="*/ 4 w 95"/>
                <a:gd name="T13" fmla="*/ 1 h 66"/>
                <a:gd name="T14" fmla="*/ 5 w 95"/>
                <a:gd name="T15" fmla="*/ 1 h 66"/>
                <a:gd name="T16" fmla="*/ 5 w 95"/>
                <a:gd name="T17" fmla="*/ 0 h 66"/>
                <a:gd name="T18" fmla="*/ 5 w 95"/>
                <a:gd name="T19" fmla="*/ 1 h 66"/>
                <a:gd name="T20" fmla="*/ 4 w 95"/>
                <a:gd name="T21" fmla="*/ 1 h 66"/>
                <a:gd name="T22" fmla="*/ 3 w 95"/>
                <a:gd name="T23" fmla="*/ 2 h 66"/>
                <a:gd name="T24" fmla="*/ 3 w 95"/>
                <a:gd name="T25" fmla="*/ 3 h 66"/>
                <a:gd name="T26" fmla="*/ 2 w 95"/>
                <a:gd name="T27" fmla="*/ 3 h 66"/>
                <a:gd name="T28" fmla="*/ 1 w 95"/>
                <a:gd name="T29" fmla="*/ 4 h 66"/>
                <a:gd name="T30" fmla="*/ 0 w 95"/>
                <a:gd name="T31" fmla="*/ 4 h 66"/>
                <a:gd name="T32" fmla="*/ 0 w 95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66">
                  <a:moveTo>
                    <a:pt x="2" y="66"/>
                  </a:moveTo>
                  <a:lnTo>
                    <a:pt x="0" y="62"/>
                  </a:lnTo>
                  <a:lnTo>
                    <a:pt x="8" y="53"/>
                  </a:lnTo>
                  <a:lnTo>
                    <a:pt x="19" y="42"/>
                  </a:lnTo>
                  <a:lnTo>
                    <a:pt x="34" y="30"/>
                  </a:lnTo>
                  <a:lnTo>
                    <a:pt x="51" y="19"/>
                  </a:lnTo>
                  <a:lnTo>
                    <a:pt x="68" y="8"/>
                  </a:lnTo>
                  <a:lnTo>
                    <a:pt x="83" y="2"/>
                  </a:lnTo>
                  <a:lnTo>
                    <a:pt x="95" y="0"/>
                  </a:lnTo>
                  <a:lnTo>
                    <a:pt x="87" y="6"/>
                  </a:lnTo>
                  <a:lnTo>
                    <a:pt x="76" y="15"/>
                  </a:lnTo>
                  <a:lnTo>
                    <a:pt x="63" y="26"/>
                  </a:lnTo>
                  <a:lnTo>
                    <a:pt x="49" y="37"/>
                  </a:lnTo>
                  <a:lnTo>
                    <a:pt x="34" y="48"/>
                  </a:lnTo>
                  <a:lnTo>
                    <a:pt x="21" y="57"/>
                  </a:lnTo>
                  <a:lnTo>
                    <a:pt x="10" y="64"/>
                  </a:lnTo>
                  <a:lnTo>
                    <a:pt x="2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7" name="Freeform 693"/>
            <p:cNvSpPr>
              <a:spLocks/>
            </p:cNvSpPr>
            <p:nvPr/>
          </p:nvSpPr>
          <p:spPr bwMode="auto">
            <a:xfrm>
              <a:off x="3770" y="4130"/>
              <a:ext cx="18" cy="25"/>
            </a:xfrm>
            <a:custGeom>
              <a:avLst/>
              <a:gdLst>
                <a:gd name="T0" fmla="*/ 1 w 36"/>
                <a:gd name="T1" fmla="*/ 4 h 49"/>
                <a:gd name="T2" fmla="*/ 0 w 36"/>
                <a:gd name="T3" fmla="*/ 3 h 49"/>
                <a:gd name="T4" fmla="*/ 1 w 36"/>
                <a:gd name="T5" fmla="*/ 2 h 49"/>
                <a:gd name="T6" fmla="*/ 2 w 36"/>
                <a:gd name="T7" fmla="*/ 1 h 49"/>
                <a:gd name="T8" fmla="*/ 3 w 36"/>
                <a:gd name="T9" fmla="*/ 0 h 49"/>
                <a:gd name="T10" fmla="*/ 2 w 36"/>
                <a:gd name="T11" fmla="*/ 1 h 49"/>
                <a:gd name="T12" fmla="*/ 2 w 36"/>
                <a:gd name="T13" fmla="*/ 2 h 49"/>
                <a:gd name="T14" fmla="*/ 1 w 36"/>
                <a:gd name="T15" fmla="*/ 3 h 49"/>
                <a:gd name="T16" fmla="*/ 1 w 36"/>
                <a:gd name="T17" fmla="*/ 4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49">
                  <a:moveTo>
                    <a:pt x="4" y="49"/>
                  </a:moveTo>
                  <a:lnTo>
                    <a:pt x="0" y="41"/>
                  </a:lnTo>
                  <a:lnTo>
                    <a:pt x="6" y="24"/>
                  </a:lnTo>
                  <a:lnTo>
                    <a:pt x="17" y="8"/>
                  </a:lnTo>
                  <a:lnTo>
                    <a:pt x="36" y="0"/>
                  </a:lnTo>
                  <a:lnTo>
                    <a:pt x="23" y="13"/>
                  </a:lnTo>
                  <a:lnTo>
                    <a:pt x="19" y="31"/>
                  </a:lnTo>
                  <a:lnTo>
                    <a:pt x="13" y="46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8" name="Freeform 694"/>
            <p:cNvSpPr>
              <a:spLocks/>
            </p:cNvSpPr>
            <p:nvPr/>
          </p:nvSpPr>
          <p:spPr bwMode="auto">
            <a:xfrm>
              <a:off x="3276" y="4139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79" name="Freeform 695"/>
            <p:cNvSpPr>
              <a:spLocks/>
            </p:cNvSpPr>
            <p:nvPr/>
          </p:nvSpPr>
          <p:spPr bwMode="auto">
            <a:xfrm>
              <a:off x="3280" y="4148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0" name="Freeform 696"/>
            <p:cNvSpPr>
              <a:spLocks/>
            </p:cNvSpPr>
            <p:nvPr/>
          </p:nvSpPr>
          <p:spPr bwMode="auto">
            <a:xfrm>
              <a:off x="3297" y="4144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1" name="Freeform 697"/>
            <p:cNvSpPr>
              <a:spLocks/>
            </p:cNvSpPr>
            <p:nvPr/>
          </p:nvSpPr>
          <p:spPr bwMode="auto">
            <a:xfrm>
              <a:off x="3334" y="4141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2" name="Freeform 698"/>
            <p:cNvSpPr>
              <a:spLocks/>
            </p:cNvSpPr>
            <p:nvPr/>
          </p:nvSpPr>
          <p:spPr bwMode="auto">
            <a:xfrm>
              <a:off x="3377" y="4144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3" name="Freeform 699"/>
            <p:cNvSpPr>
              <a:spLocks/>
            </p:cNvSpPr>
            <p:nvPr/>
          </p:nvSpPr>
          <p:spPr bwMode="auto">
            <a:xfrm>
              <a:off x="3404" y="4148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4" name="Freeform 700"/>
            <p:cNvSpPr>
              <a:spLocks/>
            </p:cNvSpPr>
            <p:nvPr/>
          </p:nvSpPr>
          <p:spPr bwMode="auto">
            <a:xfrm>
              <a:off x="3435" y="4154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5" name="Freeform 701"/>
            <p:cNvSpPr>
              <a:spLocks/>
            </p:cNvSpPr>
            <p:nvPr/>
          </p:nvSpPr>
          <p:spPr bwMode="auto">
            <a:xfrm>
              <a:off x="3466" y="4163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6" name="Freeform 702"/>
            <p:cNvSpPr>
              <a:spLocks/>
            </p:cNvSpPr>
            <p:nvPr/>
          </p:nvSpPr>
          <p:spPr bwMode="auto">
            <a:xfrm>
              <a:off x="3496" y="4168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7" name="Freeform 703"/>
            <p:cNvSpPr>
              <a:spLocks/>
            </p:cNvSpPr>
            <p:nvPr/>
          </p:nvSpPr>
          <p:spPr bwMode="auto">
            <a:xfrm>
              <a:off x="3258" y="4154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8" name="Freeform 704"/>
            <p:cNvSpPr>
              <a:spLocks/>
            </p:cNvSpPr>
            <p:nvPr/>
          </p:nvSpPr>
          <p:spPr bwMode="auto">
            <a:xfrm>
              <a:off x="3253" y="4142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89" name="Freeform 705"/>
            <p:cNvSpPr>
              <a:spLocks/>
            </p:cNvSpPr>
            <p:nvPr/>
          </p:nvSpPr>
          <p:spPr bwMode="auto">
            <a:xfrm>
              <a:off x="3241" y="4155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0" name="Freeform 706"/>
            <p:cNvSpPr>
              <a:spLocks/>
            </p:cNvSpPr>
            <p:nvPr/>
          </p:nvSpPr>
          <p:spPr bwMode="auto">
            <a:xfrm>
              <a:off x="3266" y="4130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1" name="Freeform 707"/>
            <p:cNvSpPr>
              <a:spLocks/>
            </p:cNvSpPr>
            <p:nvPr/>
          </p:nvSpPr>
          <p:spPr bwMode="auto">
            <a:xfrm>
              <a:off x="3505" y="4132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2" name="Freeform 708"/>
            <p:cNvSpPr>
              <a:spLocks/>
            </p:cNvSpPr>
            <p:nvPr/>
          </p:nvSpPr>
          <p:spPr bwMode="auto">
            <a:xfrm>
              <a:off x="3519" y="4138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3" name="Freeform 709"/>
            <p:cNvSpPr>
              <a:spLocks/>
            </p:cNvSpPr>
            <p:nvPr/>
          </p:nvSpPr>
          <p:spPr bwMode="auto">
            <a:xfrm>
              <a:off x="3477" y="4124"/>
              <a:ext cx="11" cy="30"/>
            </a:xfrm>
            <a:custGeom>
              <a:avLst/>
              <a:gdLst>
                <a:gd name="T0" fmla="*/ 1 w 22"/>
                <a:gd name="T1" fmla="*/ 4 h 60"/>
                <a:gd name="T2" fmla="*/ 1 w 22"/>
                <a:gd name="T3" fmla="*/ 4 h 60"/>
                <a:gd name="T4" fmla="*/ 0 w 22"/>
                <a:gd name="T5" fmla="*/ 2 h 60"/>
                <a:gd name="T6" fmla="*/ 1 w 22"/>
                <a:gd name="T7" fmla="*/ 1 h 60"/>
                <a:gd name="T8" fmla="*/ 1 w 22"/>
                <a:gd name="T9" fmla="*/ 0 h 60"/>
                <a:gd name="T10" fmla="*/ 2 w 22"/>
                <a:gd name="T11" fmla="*/ 1 h 60"/>
                <a:gd name="T12" fmla="*/ 2 w 22"/>
                <a:gd name="T13" fmla="*/ 2 h 60"/>
                <a:gd name="T14" fmla="*/ 1 w 22"/>
                <a:gd name="T15" fmla="*/ 3 h 60"/>
                <a:gd name="T16" fmla="*/ 1 w 22"/>
                <a:gd name="T17" fmla="*/ 4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60">
                  <a:moveTo>
                    <a:pt x="13" y="60"/>
                  </a:moveTo>
                  <a:lnTo>
                    <a:pt x="3" y="52"/>
                  </a:lnTo>
                  <a:lnTo>
                    <a:pt x="0" y="32"/>
                  </a:lnTo>
                  <a:lnTo>
                    <a:pt x="1" y="12"/>
                  </a:lnTo>
                  <a:lnTo>
                    <a:pt x="13" y="0"/>
                  </a:lnTo>
                  <a:lnTo>
                    <a:pt x="22" y="5"/>
                  </a:lnTo>
                  <a:lnTo>
                    <a:pt x="20" y="22"/>
                  </a:lnTo>
                  <a:lnTo>
                    <a:pt x="15" y="43"/>
                  </a:lnTo>
                  <a:lnTo>
                    <a:pt x="13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4" name="Freeform 710"/>
            <p:cNvSpPr>
              <a:spLocks/>
            </p:cNvSpPr>
            <p:nvPr/>
          </p:nvSpPr>
          <p:spPr bwMode="auto">
            <a:xfrm>
              <a:off x="3445" y="4116"/>
              <a:ext cx="18" cy="35"/>
            </a:xfrm>
            <a:custGeom>
              <a:avLst/>
              <a:gdLst>
                <a:gd name="T0" fmla="*/ 3 w 36"/>
                <a:gd name="T1" fmla="*/ 4 h 71"/>
                <a:gd name="T2" fmla="*/ 2 w 36"/>
                <a:gd name="T3" fmla="*/ 3 h 71"/>
                <a:gd name="T4" fmla="*/ 1 w 36"/>
                <a:gd name="T5" fmla="*/ 1 h 71"/>
                <a:gd name="T6" fmla="*/ 0 w 36"/>
                <a:gd name="T7" fmla="*/ 0 h 71"/>
                <a:gd name="T8" fmla="*/ 1 w 36"/>
                <a:gd name="T9" fmla="*/ 0 h 71"/>
                <a:gd name="T10" fmla="*/ 2 w 36"/>
                <a:gd name="T11" fmla="*/ 0 h 71"/>
                <a:gd name="T12" fmla="*/ 2 w 36"/>
                <a:gd name="T13" fmla="*/ 1 h 71"/>
                <a:gd name="T14" fmla="*/ 3 w 36"/>
                <a:gd name="T15" fmla="*/ 3 h 71"/>
                <a:gd name="T16" fmla="*/ 3 w 36"/>
                <a:gd name="T17" fmla="*/ 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71">
                  <a:moveTo>
                    <a:pt x="36" y="71"/>
                  </a:moveTo>
                  <a:lnTo>
                    <a:pt x="21" y="53"/>
                  </a:lnTo>
                  <a:lnTo>
                    <a:pt x="6" y="3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29" y="28"/>
                  </a:lnTo>
                  <a:lnTo>
                    <a:pt x="33" y="53"/>
                  </a:lnTo>
                  <a:lnTo>
                    <a:pt x="36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5" name="Freeform 711"/>
            <p:cNvSpPr>
              <a:spLocks/>
            </p:cNvSpPr>
            <p:nvPr/>
          </p:nvSpPr>
          <p:spPr bwMode="auto">
            <a:xfrm>
              <a:off x="3415" y="4107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6" name="Freeform 712"/>
            <p:cNvSpPr>
              <a:spLocks/>
            </p:cNvSpPr>
            <p:nvPr/>
          </p:nvSpPr>
          <p:spPr bwMode="auto">
            <a:xfrm>
              <a:off x="3349" y="4104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7" name="Freeform 713"/>
            <p:cNvSpPr>
              <a:spLocks/>
            </p:cNvSpPr>
            <p:nvPr/>
          </p:nvSpPr>
          <p:spPr bwMode="auto">
            <a:xfrm>
              <a:off x="3286" y="4111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8" name="Freeform 714"/>
            <p:cNvSpPr>
              <a:spLocks/>
            </p:cNvSpPr>
            <p:nvPr/>
          </p:nvSpPr>
          <p:spPr bwMode="auto">
            <a:xfrm>
              <a:off x="3374" y="4109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99" name="Freeform 715"/>
            <p:cNvSpPr>
              <a:spLocks/>
            </p:cNvSpPr>
            <p:nvPr/>
          </p:nvSpPr>
          <p:spPr bwMode="auto">
            <a:xfrm>
              <a:off x="3352" y="4141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0" name="Freeform 716"/>
            <p:cNvSpPr>
              <a:spLocks/>
            </p:cNvSpPr>
            <p:nvPr/>
          </p:nvSpPr>
          <p:spPr bwMode="auto">
            <a:xfrm>
              <a:off x="3316" y="4143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1" name="Freeform 717"/>
            <p:cNvSpPr>
              <a:spLocks/>
            </p:cNvSpPr>
            <p:nvPr/>
          </p:nvSpPr>
          <p:spPr bwMode="auto">
            <a:xfrm>
              <a:off x="3315" y="4108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2" name="Freeform 718"/>
            <p:cNvSpPr>
              <a:spLocks/>
            </p:cNvSpPr>
            <p:nvPr/>
          </p:nvSpPr>
          <p:spPr bwMode="auto">
            <a:xfrm>
              <a:off x="3090" y="4194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3" name="Freeform 719"/>
            <p:cNvSpPr>
              <a:spLocks/>
            </p:cNvSpPr>
            <p:nvPr/>
          </p:nvSpPr>
          <p:spPr bwMode="auto">
            <a:xfrm>
              <a:off x="3094" y="4201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4" name="Freeform 720"/>
            <p:cNvSpPr>
              <a:spLocks/>
            </p:cNvSpPr>
            <p:nvPr/>
          </p:nvSpPr>
          <p:spPr bwMode="auto">
            <a:xfrm>
              <a:off x="3108" y="4199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5" name="Freeform 721"/>
            <p:cNvSpPr>
              <a:spLocks/>
            </p:cNvSpPr>
            <p:nvPr/>
          </p:nvSpPr>
          <p:spPr bwMode="auto">
            <a:xfrm>
              <a:off x="3140" y="4196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6" name="Freeform 722"/>
            <p:cNvSpPr>
              <a:spLocks/>
            </p:cNvSpPr>
            <p:nvPr/>
          </p:nvSpPr>
          <p:spPr bwMode="auto">
            <a:xfrm>
              <a:off x="3176" y="4198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7" name="Freeform 723"/>
            <p:cNvSpPr>
              <a:spLocks/>
            </p:cNvSpPr>
            <p:nvPr/>
          </p:nvSpPr>
          <p:spPr bwMode="auto">
            <a:xfrm>
              <a:off x="3200" y="4201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8" name="Freeform 724"/>
            <p:cNvSpPr>
              <a:spLocks/>
            </p:cNvSpPr>
            <p:nvPr/>
          </p:nvSpPr>
          <p:spPr bwMode="auto">
            <a:xfrm>
              <a:off x="3226" y="4206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09" name="Freeform 725"/>
            <p:cNvSpPr>
              <a:spLocks/>
            </p:cNvSpPr>
            <p:nvPr/>
          </p:nvSpPr>
          <p:spPr bwMode="auto">
            <a:xfrm>
              <a:off x="3252" y="4214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0" name="Freeform 726"/>
            <p:cNvSpPr>
              <a:spLocks/>
            </p:cNvSpPr>
            <p:nvPr/>
          </p:nvSpPr>
          <p:spPr bwMode="auto">
            <a:xfrm>
              <a:off x="3277" y="4219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1" name="Freeform 727"/>
            <p:cNvSpPr>
              <a:spLocks/>
            </p:cNvSpPr>
            <p:nvPr/>
          </p:nvSpPr>
          <p:spPr bwMode="auto">
            <a:xfrm>
              <a:off x="3075" y="4206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2" name="Freeform 728"/>
            <p:cNvSpPr>
              <a:spLocks/>
            </p:cNvSpPr>
            <p:nvPr/>
          </p:nvSpPr>
          <p:spPr bwMode="auto">
            <a:xfrm>
              <a:off x="3071" y="4197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3" name="Freeform 729"/>
            <p:cNvSpPr>
              <a:spLocks/>
            </p:cNvSpPr>
            <p:nvPr/>
          </p:nvSpPr>
          <p:spPr bwMode="auto">
            <a:xfrm>
              <a:off x="3061" y="4207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4" name="Freeform 730"/>
            <p:cNvSpPr>
              <a:spLocks/>
            </p:cNvSpPr>
            <p:nvPr/>
          </p:nvSpPr>
          <p:spPr bwMode="auto">
            <a:xfrm>
              <a:off x="3082" y="4187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5" name="Freeform 731"/>
            <p:cNvSpPr>
              <a:spLocks/>
            </p:cNvSpPr>
            <p:nvPr/>
          </p:nvSpPr>
          <p:spPr bwMode="auto">
            <a:xfrm>
              <a:off x="3284" y="4188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6" name="Freeform 732"/>
            <p:cNvSpPr>
              <a:spLocks/>
            </p:cNvSpPr>
            <p:nvPr/>
          </p:nvSpPr>
          <p:spPr bwMode="auto">
            <a:xfrm>
              <a:off x="3298" y="4193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7" name="Freeform 733"/>
            <p:cNvSpPr>
              <a:spLocks/>
            </p:cNvSpPr>
            <p:nvPr/>
          </p:nvSpPr>
          <p:spPr bwMode="auto">
            <a:xfrm>
              <a:off x="3261" y="4181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8" name="Freeform 734"/>
            <p:cNvSpPr>
              <a:spLocks/>
            </p:cNvSpPr>
            <p:nvPr/>
          </p:nvSpPr>
          <p:spPr bwMode="auto">
            <a:xfrm>
              <a:off x="3234" y="4174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19" name="Freeform 735"/>
            <p:cNvSpPr>
              <a:spLocks/>
            </p:cNvSpPr>
            <p:nvPr/>
          </p:nvSpPr>
          <p:spPr bwMode="auto">
            <a:xfrm>
              <a:off x="3208" y="4167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0" name="Freeform 736"/>
            <p:cNvSpPr>
              <a:spLocks/>
            </p:cNvSpPr>
            <p:nvPr/>
          </p:nvSpPr>
          <p:spPr bwMode="auto">
            <a:xfrm>
              <a:off x="3152" y="4164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1" name="Freeform 737"/>
            <p:cNvSpPr>
              <a:spLocks/>
            </p:cNvSpPr>
            <p:nvPr/>
          </p:nvSpPr>
          <p:spPr bwMode="auto">
            <a:xfrm>
              <a:off x="3100" y="4170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2" name="Freeform 738"/>
            <p:cNvSpPr>
              <a:spLocks/>
            </p:cNvSpPr>
            <p:nvPr/>
          </p:nvSpPr>
          <p:spPr bwMode="auto">
            <a:xfrm>
              <a:off x="3174" y="4168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3" name="Freeform 739"/>
            <p:cNvSpPr>
              <a:spLocks/>
            </p:cNvSpPr>
            <p:nvPr/>
          </p:nvSpPr>
          <p:spPr bwMode="auto">
            <a:xfrm>
              <a:off x="3155" y="4195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4" name="Freeform 740"/>
            <p:cNvSpPr>
              <a:spLocks/>
            </p:cNvSpPr>
            <p:nvPr/>
          </p:nvSpPr>
          <p:spPr bwMode="auto">
            <a:xfrm>
              <a:off x="3124" y="4197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5" name="Freeform 741"/>
            <p:cNvSpPr>
              <a:spLocks/>
            </p:cNvSpPr>
            <p:nvPr/>
          </p:nvSpPr>
          <p:spPr bwMode="auto">
            <a:xfrm>
              <a:off x="3123" y="4168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6" name="Freeform 742"/>
            <p:cNvSpPr>
              <a:spLocks/>
            </p:cNvSpPr>
            <p:nvPr/>
          </p:nvSpPr>
          <p:spPr bwMode="auto">
            <a:xfrm rot="10800000">
              <a:off x="754" y="4110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7" name="Freeform 743"/>
            <p:cNvSpPr>
              <a:spLocks/>
            </p:cNvSpPr>
            <p:nvPr/>
          </p:nvSpPr>
          <p:spPr bwMode="auto">
            <a:xfrm rot="10800000">
              <a:off x="732" y="4108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8" name="Freeform 744"/>
            <p:cNvSpPr>
              <a:spLocks/>
            </p:cNvSpPr>
            <p:nvPr/>
          </p:nvSpPr>
          <p:spPr bwMode="auto">
            <a:xfrm rot="10800000">
              <a:off x="698" y="4116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29" name="Freeform 745"/>
            <p:cNvSpPr>
              <a:spLocks/>
            </p:cNvSpPr>
            <p:nvPr/>
          </p:nvSpPr>
          <p:spPr bwMode="auto">
            <a:xfrm rot="10800000">
              <a:off x="674" y="4125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0" name="Freeform 746"/>
            <p:cNvSpPr>
              <a:spLocks/>
            </p:cNvSpPr>
            <p:nvPr/>
          </p:nvSpPr>
          <p:spPr bwMode="auto">
            <a:xfrm rot="10800000">
              <a:off x="635" y="4137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1" name="Freeform 747"/>
            <p:cNvSpPr>
              <a:spLocks/>
            </p:cNvSpPr>
            <p:nvPr/>
          </p:nvSpPr>
          <p:spPr bwMode="auto">
            <a:xfrm rot="10800000">
              <a:off x="777" y="4107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2" name="Freeform 748"/>
            <p:cNvSpPr>
              <a:spLocks/>
            </p:cNvSpPr>
            <p:nvPr/>
          </p:nvSpPr>
          <p:spPr bwMode="auto">
            <a:xfrm rot="10800000">
              <a:off x="716" y="4112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3" name="Freeform 749"/>
            <p:cNvSpPr>
              <a:spLocks/>
            </p:cNvSpPr>
            <p:nvPr/>
          </p:nvSpPr>
          <p:spPr bwMode="auto">
            <a:xfrm rot="10800000">
              <a:off x="653" y="4130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4" name="Freeform 750"/>
            <p:cNvSpPr>
              <a:spLocks/>
            </p:cNvSpPr>
            <p:nvPr/>
          </p:nvSpPr>
          <p:spPr bwMode="auto">
            <a:xfrm rot="10800000">
              <a:off x="798" y="4113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5" name="Freeform 751"/>
            <p:cNvSpPr>
              <a:spLocks/>
            </p:cNvSpPr>
            <p:nvPr/>
          </p:nvSpPr>
          <p:spPr bwMode="auto">
            <a:xfrm rot="10800000">
              <a:off x="794" y="4135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6" name="Freeform 752"/>
            <p:cNvSpPr>
              <a:spLocks/>
            </p:cNvSpPr>
            <p:nvPr/>
          </p:nvSpPr>
          <p:spPr bwMode="auto">
            <a:xfrm rot="10800000">
              <a:off x="808" y="4115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7" name="Freeform 753"/>
            <p:cNvSpPr>
              <a:spLocks/>
            </p:cNvSpPr>
            <p:nvPr/>
          </p:nvSpPr>
          <p:spPr bwMode="auto">
            <a:xfrm rot="10800000">
              <a:off x="636" y="4181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8" name="Freeform 754"/>
            <p:cNvSpPr>
              <a:spLocks/>
            </p:cNvSpPr>
            <p:nvPr/>
          </p:nvSpPr>
          <p:spPr bwMode="auto">
            <a:xfrm rot="10800000">
              <a:off x="652" y="4179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39" name="Freeform 755"/>
            <p:cNvSpPr>
              <a:spLocks/>
            </p:cNvSpPr>
            <p:nvPr/>
          </p:nvSpPr>
          <p:spPr bwMode="auto">
            <a:xfrm rot="10800000">
              <a:off x="671" y="4177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0" name="Freeform 756"/>
            <p:cNvSpPr>
              <a:spLocks/>
            </p:cNvSpPr>
            <p:nvPr/>
          </p:nvSpPr>
          <p:spPr bwMode="auto">
            <a:xfrm rot="10800000">
              <a:off x="693" y="4171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1" name="Freeform 757"/>
            <p:cNvSpPr>
              <a:spLocks/>
            </p:cNvSpPr>
            <p:nvPr/>
          </p:nvSpPr>
          <p:spPr bwMode="auto">
            <a:xfrm rot="10800000">
              <a:off x="720" y="4167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2" name="Freeform 758"/>
            <p:cNvSpPr>
              <a:spLocks/>
            </p:cNvSpPr>
            <p:nvPr/>
          </p:nvSpPr>
          <p:spPr bwMode="auto">
            <a:xfrm rot="10800000">
              <a:off x="738" y="4160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3" name="Freeform 759"/>
            <p:cNvSpPr>
              <a:spLocks/>
            </p:cNvSpPr>
            <p:nvPr/>
          </p:nvSpPr>
          <p:spPr bwMode="auto">
            <a:xfrm rot="10800000">
              <a:off x="755" y="4157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4" name="Freeform 760"/>
            <p:cNvSpPr>
              <a:spLocks/>
            </p:cNvSpPr>
            <p:nvPr/>
          </p:nvSpPr>
          <p:spPr bwMode="auto">
            <a:xfrm rot="10800000">
              <a:off x="777" y="4146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5" name="Freeform 761"/>
            <p:cNvSpPr>
              <a:spLocks/>
            </p:cNvSpPr>
            <p:nvPr/>
          </p:nvSpPr>
          <p:spPr bwMode="auto">
            <a:xfrm rot="10800000">
              <a:off x="711" y="4175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6" name="Freeform 762"/>
            <p:cNvSpPr>
              <a:spLocks/>
            </p:cNvSpPr>
            <p:nvPr/>
          </p:nvSpPr>
          <p:spPr bwMode="auto">
            <a:xfrm rot="10800000">
              <a:off x="969" y="4178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7" name="Freeform 763"/>
            <p:cNvSpPr>
              <a:spLocks/>
            </p:cNvSpPr>
            <p:nvPr/>
          </p:nvSpPr>
          <p:spPr bwMode="auto">
            <a:xfrm rot="10800000">
              <a:off x="911" y="4177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8" name="Freeform 764"/>
            <p:cNvSpPr>
              <a:spLocks/>
            </p:cNvSpPr>
            <p:nvPr/>
          </p:nvSpPr>
          <p:spPr bwMode="auto">
            <a:xfrm rot="10800000">
              <a:off x="882" y="4179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49" name="Freeform 765"/>
            <p:cNvSpPr>
              <a:spLocks/>
            </p:cNvSpPr>
            <p:nvPr/>
          </p:nvSpPr>
          <p:spPr bwMode="auto">
            <a:xfrm rot="10800000">
              <a:off x="826" y="4183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0" name="Freeform 766"/>
            <p:cNvSpPr>
              <a:spLocks/>
            </p:cNvSpPr>
            <p:nvPr/>
          </p:nvSpPr>
          <p:spPr bwMode="auto">
            <a:xfrm rot="10800000">
              <a:off x="805" y="4188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1" name="Freeform 767"/>
            <p:cNvSpPr>
              <a:spLocks/>
            </p:cNvSpPr>
            <p:nvPr/>
          </p:nvSpPr>
          <p:spPr bwMode="auto">
            <a:xfrm rot="10800000">
              <a:off x="755" y="4200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2" name="Freeform 768"/>
            <p:cNvSpPr>
              <a:spLocks/>
            </p:cNvSpPr>
            <p:nvPr/>
          </p:nvSpPr>
          <p:spPr bwMode="auto">
            <a:xfrm rot="10800000">
              <a:off x="733" y="4206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3" name="Freeform 769"/>
            <p:cNvSpPr>
              <a:spLocks/>
            </p:cNvSpPr>
            <p:nvPr/>
          </p:nvSpPr>
          <p:spPr bwMode="auto">
            <a:xfrm rot="10800000">
              <a:off x="938" y="4176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4" name="Freeform 770"/>
            <p:cNvSpPr>
              <a:spLocks/>
            </p:cNvSpPr>
            <p:nvPr/>
          </p:nvSpPr>
          <p:spPr bwMode="auto">
            <a:xfrm rot="10800000">
              <a:off x="997" y="4178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5" name="Freeform 771"/>
            <p:cNvSpPr>
              <a:spLocks/>
            </p:cNvSpPr>
            <p:nvPr/>
          </p:nvSpPr>
          <p:spPr bwMode="auto">
            <a:xfrm rot="10800000">
              <a:off x="849" y="4181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6" name="Freeform 772"/>
            <p:cNvSpPr>
              <a:spLocks/>
            </p:cNvSpPr>
            <p:nvPr/>
          </p:nvSpPr>
          <p:spPr bwMode="auto">
            <a:xfrm rot="10800000">
              <a:off x="778" y="4192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7" name="Freeform 773"/>
            <p:cNvSpPr>
              <a:spLocks/>
            </p:cNvSpPr>
            <p:nvPr/>
          </p:nvSpPr>
          <p:spPr bwMode="auto">
            <a:xfrm rot="10800000">
              <a:off x="1018" y="4177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8" name="Freeform 774"/>
            <p:cNvSpPr>
              <a:spLocks/>
            </p:cNvSpPr>
            <p:nvPr/>
          </p:nvSpPr>
          <p:spPr bwMode="auto">
            <a:xfrm rot="10800000">
              <a:off x="961" y="4145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59" name="Freeform 775"/>
            <p:cNvSpPr>
              <a:spLocks/>
            </p:cNvSpPr>
            <p:nvPr/>
          </p:nvSpPr>
          <p:spPr bwMode="auto">
            <a:xfrm rot="10800000">
              <a:off x="937" y="4144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0" name="Freeform 776"/>
            <p:cNvSpPr>
              <a:spLocks/>
            </p:cNvSpPr>
            <p:nvPr/>
          </p:nvSpPr>
          <p:spPr bwMode="auto">
            <a:xfrm rot="10800000">
              <a:off x="911" y="4143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1" name="Freeform 777"/>
            <p:cNvSpPr>
              <a:spLocks/>
            </p:cNvSpPr>
            <p:nvPr/>
          </p:nvSpPr>
          <p:spPr bwMode="auto">
            <a:xfrm rot="10800000">
              <a:off x="883" y="4148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2" name="Freeform 778"/>
            <p:cNvSpPr>
              <a:spLocks/>
            </p:cNvSpPr>
            <p:nvPr/>
          </p:nvSpPr>
          <p:spPr bwMode="auto">
            <a:xfrm rot="10800000">
              <a:off x="852" y="4150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3" name="Freeform 779"/>
            <p:cNvSpPr>
              <a:spLocks/>
            </p:cNvSpPr>
            <p:nvPr/>
          </p:nvSpPr>
          <p:spPr bwMode="auto">
            <a:xfrm rot="10800000">
              <a:off x="822" y="4157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4" name="Freeform 780"/>
            <p:cNvSpPr>
              <a:spLocks/>
            </p:cNvSpPr>
            <p:nvPr/>
          </p:nvSpPr>
          <p:spPr bwMode="auto">
            <a:xfrm rot="10800000">
              <a:off x="800" y="4164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5" name="Freeform 781"/>
            <p:cNvSpPr>
              <a:spLocks/>
            </p:cNvSpPr>
            <p:nvPr/>
          </p:nvSpPr>
          <p:spPr bwMode="auto">
            <a:xfrm rot="10800000">
              <a:off x="772" y="4170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6" name="Freeform 782"/>
            <p:cNvSpPr>
              <a:spLocks/>
            </p:cNvSpPr>
            <p:nvPr/>
          </p:nvSpPr>
          <p:spPr bwMode="auto">
            <a:xfrm rot="10800000">
              <a:off x="751" y="4177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7" name="Freeform 783"/>
            <p:cNvSpPr>
              <a:spLocks/>
            </p:cNvSpPr>
            <p:nvPr/>
          </p:nvSpPr>
          <p:spPr bwMode="auto">
            <a:xfrm rot="10800000">
              <a:off x="737" y="4180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8" name="Freeform 784"/>
            <p:cNvSpPr>
              <a:spLocks/>
            </p:cNvSpPr>
            <p:nvPr/>
          </p:nvSpPr>
          <p:spPr bwMode="auto">
            <a:xfrm rot="10800000">
              <a:off x="988" y="4152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69" name="Freeform 785"/>
            <p:cNvSpPr>
              <a:spLocks/>
            </p:cNvSpPr>
            <p:nvPr/>
          </p:nvSpPr>
          <p:spPr bwMode="auto">
            <a:xfrm rot="10800000">
              <a:off x="1018" y="4163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0" name="Freeform 786"/>
            <p:cNvSpPr>
              <a:spLocks/>
            </p:cNvSpPr>
            <p:nvPr/>
          </p:nvSpPr>
          <p:spPr bwMode="auto">
            <a:xfrm rot="10800000">
              <a:off x="888" y="4225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1" name="Freeform 787"/>
            <p:cNvSpPr>
              <a:spLocks/>
            </p:cNvSpPr>
            <p:nvPr/>
          </p:nvSpPr>
          <p:spPr bwMode="auto">
            <a:xfrm rot="10800000">
              <a:off x="1108" y="4220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2" name="Freeform 788"/>
            <p:cNvSpPr>
              <a:spLocks/>
            </p:cNvSpPr>
            <p:nvPr/>
          </p:nvSpPr>
          <p:spPr bwMode="auto">
            <a:xfrm rot="10800000">
              <a:off x="1087" y="4220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3" name="Freeform 789"/>
            <p:cNvSpPr>
              <a:spLocks/>
            </p:cNvSpPr>
            <p:nvPr/>
          </p:nvSpPr>
          <p:spPr bwMode="auto">
            <a:xfrm rot="10800000">
              <a:off x="1036" y="4213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4" name="Freeform 790"/>
            <p:cNvSpPr>
              <a:spLocks/>
            </p:cNvSpPr>
            <p:nvPr/>
          </p:nvSpPr>
          <p:spPr bwMode="auto">
            <a:xfrm rot="10800000">
              <a:off x="989" y="4206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5" name="Freeform 791"/>
            <p:cNvSpPr>
              <a:spLocks/>
            </p:cNvSpPr>
            <p:nvPr/>
          </p:nvSpPr>
          <p:spPr bwMode="auto">
            <a:xfrm rot="10800000">
              <a:off x="956" y="4210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6" name="Freeform 792"/>
            <p:cNvSpPr>
              <a:spLocks/>
            </p:cNvSpPr>
            <p:nvPr/>
          </p:nvSpPr>
          <p:spPr bwMode="auto">
            <a:xfrm rot="10800000">
              <a:off x="935" y="4212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7" name="Freeform 793"/>
            <p:cNvSpPr>
              <a:spLocks/>
            </p:cNvSpPr>
            <p:nvPr/>
          </p:nvSpPr>
          <p:spPr bwMode="auto">
            <a:xfrm rot="10800000">
              <a:off x="910" y="4213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8" name="Freeform 794"/>
            <p:cNvSpPr>
              <a:spLocks/>
            </p:cNvSpPr>
            <p:nvPr/>
          </p:nvSpPr>
          <p:spPr bwMode="auto">
            <a:xfrm rot="10800000">
              <a:off x="896" y="4214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79" name="Freeform 795"/>
            <p:cNvSpPr>
              <a:spLocks/>
            </p:cNvSpPr>
            <p:nvPr/>
          </p:nvSpPr>
          <p:spPr bwMode="auto">
            <a:xfrm rot="10800000">
              <a:off x="1128" y="4226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0" name="Freeform 796"/>
            <p:cNvSpPr>
              <a:spLocks/>
            </p:cNvSpPr>
            <p:nvPr/>
          </p:nvSpPr>
          <p:spPr bwMode="auto">
            <a:xfrm rot="10800000">
              <a:off x="1127" y="4248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1" name="Freeform 797"/>
            <p:cNvSpPr>
              <a:spLocks/>
            </p:cNvSpPr>
            <p:nvPr/>
          </p:nvSpPr>
          <p:spPr bwMode="auto">
            <a:xfrm rot="10800000">
              <a:off x="1135" y="4239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2" name="Freeform 798"/>
            <p:cNvSpPr>
              <a:spLocks/>
            </p:cNvSpPr>
            <p:nvPr/>
          </p:nvSpPr>
          <p:spPr bwMode="auto">
            <a:xfrm rot="10800000">
              <a:off x="1114" y="4250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3" name="Freeform 799"/>
            <p:cNvSpPr>
              <a:spLocks/>
            </p:cNvSpPr>
            <p:nvPr/>
          </p:nvSpPr>
          <p:spPr bwMode="auto">
            <a:xfrm rot="10800000">
              <a:off x="903" y="4236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4" name="Freeform 800"/>
            <p:cNvSpPr>
              <a:spLocks/>
            </p:cNvSpPr>
            <p:nvPr/>
          </p:nvSpPr>
          <p:spPr bwMode="auto">
            <a:xfrm rot="10800000">
              <a:off x="881" y="4230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5" name="Freeform 801"/>
            <p:cNvSpPr>
              <a:spLocks/>
            </p:cNvSpPr>
            <p:nvPr/>
          </p:nvSpPr>
          <p:spPr bwMode="auto">
            <a:xfrm rot="10800000">
              <a:off x="985" y="4255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6" name="Freeform 802"/>
            <p:cNvSpPr>
              <a:spLocks/>
            </p:cNvSpPr>
            <p:nvPr/>
          </p:nvSpPr>
          <p:spPr bwMode="auto">
            <a:xfrm rot="10800000">
              <a:off x="1035" y="4254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7" name="Freeform 803"/>
            <p:cNvSpPr>
              <a:spLocks/>
            </p:cNvSpPr>
            <p:nvPr/>
          </p:nvSpPr>
          <p:spPr bwMode="auto">
            <a:xfrm rot="10800000">
              <a:off x="1090" y="4251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8" name="Freeform 804"/>
            <p:cNvSpPr>
              <a:spLocks/>
            </p:cNvSpPr>
            <p:nvPr/>
          </p:nvSpPr>
          <p:spPr bwMode="auto">
            <a:xfrm rot="10800000">
              <a:off x="1008" y="4257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89" name="Freeform 805"/>
            <p:cNvSpPr>
              <a:spLocks/>
            </p:cNvSpPr>
            <p:nvPr/>
          </p:nvSpPr>
          <p:spPr bwMode="auto">
            <a:xfrm rot="10800000">
              <a:off x="1012" y="4209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0" name="Freeform 806"/>
            <p:cNvSpPr>
              <a:spLocks/>
            </p:cNvSpPr>
            <p:nvPr/>
          </p:nvSpPr>
          <p:spPr bwMode="auto">
            <a:xfrm rot="10800000">
              <a:off x="1056" y="4217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1" name="Freeform 807"/>
            <p:cNvSpPr>
              <a:spLocks/>
            </p:cNvSpPr>
            <p:nvPr/>
          </p:nvSpPr>
          <p:spPr bwMode="auto">
            <a:xfrm rot="10800000">
              <a:off x="1063" y="4254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2" name="Freeform 808"/>
            <p:cNvSpPr>
              <a:spLocks/>
            </p:cNvSpPr>
            <p:nvPr/>
          </p:nvSpPr>
          <p:spPr bwMode="auto">
            <a:xfrm rot="10800000">
              <a:off x="1112" y="4174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3" name="Freeform 809"/>
            <p:cNvSpPr>
              <a:spLocks/>
            </p:cNvSpPr>
            <p:nvPr/>
          </p:nvSpPr>
          <p:spPr bwMode="auto">
            <a:xfrm rot="10800000">
              <a:off x="1300" y="4171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4" name="Freeform 810"/>
            <p:cNvSpPr>
              <a:spLocks/>
            </p:cNvSpPr>
            <p:nvPr/>
          </p:nvSpPr>
          <p:spPr bwMode="auto">
            <a:xfrm rot="10800000">
              <a:off x="1280" y="4171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5" name="Freeform 811"/>
            <p:cNvSpPr>
              <a:spLocks/>
            </p:cNvSpPr>
            <p:nvPr/>
          </p:nvSpPr>
          <p:spPr bwMode="auto">
            <a:xfrm rot="10800000">
              <a:off x="1236" y="4164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6" name="Freeform 812"/>
            <p:cNvSpPr>
              <a:spLocks/>
            </p:cNvSpPr>
            <p:nvPr/>
          </p:nvSpPr>
          <p:spPr bwMode="auto">
            <a:xfrm rot="10800000">
              <a:off x="1198" y="4160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7" name="Freeform 813"/>
            <p:cNvSpPr>
              <a:spLocks/>
            </p:cNvSpPr>
            <p:nvPr/>
          </p:nvSpPr>
          <p:spPr bwMode="auto">
            <a:xfrm rot="10800000">
              <a:off x="1170" y="4163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8" name="Freeform 814"/>
            <p:cNvSpPr>
              <a:spLocks/>
            </p:cNvSpPr>
            <p:nvPr/>
          </p:nvSpPr>
          <p:spPr bwMode="auto">
            <a:xfrm rot="10800000">
              <a:off x="1152" y="4164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99" name="Freeform 815"/>
            <p:cNvSpPr>
              <a:spLocks/>
            </p:cNvSpPr>
            <p:nvPr/>
          </p:nvSpPr>
          <p:spPr bwMode="auto">
            <a:xfrm rot="10800000">
              <a:off x="1130" y="4164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0" name="Freeform 816"/>
            <p:cNvSpPr>
              <a:spLocks/>
            </p:cNvSpPr>
            <p:nvPr/>
          </p:nvSpPr>
          <p:spPr bwMode="auto">
            <a:xfrm rot="10800000">
              <a:off x="1119" y="4167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1" name="Freeform 817"/>
            <p:cNvSpPr>
              <a:spLocks/>
            </p:cNvSpPr>
            <p:nvPr/>
          </p:nvSpPr>
          <p:spPr bwMode="auto">
            <a:xfrm rot="10800000">
              <a:off x="1317" y="4176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2" name="Freeform 818"/>
            <p:cNvSpPr>
              <a:spLocks/>
            </p:cNvSpPr>
            <p:nvPr/>
          </p:nvSpPr>
          <p:spPr bwMode="auto">
            <a:xfrm rot="10800000">
              <a:off x="1315" y="4195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3" name="Freeform 819"/>
            <p:cNvSpPr>
              <a:spLocks/>
            </p:cNvSpPr>
            <p:nvPr/>
          </p:nvSpPr>
          <p:spPr bwMode="auto">
            <a:xfrm rot="10800000">
              <a:off x="1321" y="4187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4" name="Freeform 820"/>
            <p:cNvSpPr>
              <a:spLocks/>
            </p:cNvSpPr>
            <p:nvPr/>
          </p:nvSpPr>
          <p:spPr bwMode="auto">
            <a:xfrm rot="10800000">
              <a:off x="1304" y="4197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5" name="Freeform 821"/>
            <p:cNvSpPr>
              <a:spLocks/>
            </p:cNvSpPr>
            <p:nvPr/>
          </p:nvSpPr>
          <p:spPr bwMode="auto">
            <a:xfrm rot="10800000">
              <a:off x="1124" y="4184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6" name="Freeform 822"/>
            <p:cNvSpPr>
              <a:spLocks/>
            </p:cNvSpPr>
            <p:nvPr/>
          </p:nvSpPr>
          <p:spPr bwMode="auto">
            <a:xfrm rot="10800000">
              <a:off x="1106" y="4181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7" name="Freeform 823"/>
            <p:cNvSpPr>
              <a:spLocks/>
            </p:cNvSpPr>
            <p:nvPr/>
          </p:nvSpPr>
          <p:spPr bwMode="auto">
            <a:xfrm rot="10800000">
              <a:off x="1149" y="4193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8" name="Freeform 824"/>
            <p:cNvSpPr>
              <a:spLocks/>
            </p:cNvSpPr>
            <p:nvPr/>
          </p:nvSpPr>
          <p:spPr bwMode="auto">
            <a:xfrm rot="10800000">
              <a:off x="1170" y="4196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09" name="Freeform 825"/>
            <p:cNvSpPr>
              <a:spLocks/>
            </p:cNvSpPr>
            <p:nvPr/>
          </p:nvSpPr>
          <p:spPr bwMode="auto">
            <a:xfrm rot="10800000">
              <a:off x="1194" y="4201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0" name="Freeform 826"/>
            <p:cNvSpPr>
              <a:spLocks/>
            </p:cNvSpPr>
            <p:nvPr/>
          </p:nvSpPr>
          <p:spPr bwMode="auto">
            <a:xfrm rot="10800000">
              <a:off x="1236" y="4200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1" name="Freeform 827"/>
            <p:cNvSpPr>
              <a:spLocks/>
            </p:cNvSpPr>
            <p:nvPr/>
          </p:nvSpPr>
          <p:spPr bwMode="auto">
            <a:xfrm rot="10800000">
              <a:off x="1284" y="4198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2" name="Freeform 828"/>
            <p:cNvSpPr>
              <a:spLocks/>
            </p:cNvSpPr>
            <p:nvPr/>
          </p:nvSpPr>
          <p:spPr bwMode="auto">
            <a:xfrm rot="10800000">
              <a:off x="1216" y="4202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3" name="Freeform 829"/>
            <p:cNvSpPr>
              <a:spLocks/>
            </p:cNvSpPr>
            <p:nvPr/>
          </p:nvSpPr>
          <p:spPr bwMode="auto">
            <a:xfrm rot="10800000">
              <a:off x="1217" y="4161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4" name="Freeform 830"/>
            <p:cNvSpPr>
              <a:spLocks/>
            </p:cNvSpPr>
            <p:nvPr/>
          </p:nvSpPr>
          <p:spPr bwMode="auto">
            <a:xfrm rot="10800000">
              <a:off x="1256" y="4169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5" name="Freeform 831"/>
            <p:cNvSpPr>
              <a:spLocks/>
            </p:cNvSpPr>
            <p:nvPr/>
          </p:nvSpPr>
          <p:spPr bwMode="auto">
            <a:xfrm rot="10800000">
              <a:off x="1261" y="4200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6" name="Freeform 832"/>
            <p:cNvSpPr>
              <a:spLocks/>
            </p:cNvSpPr>
            <p:nvPr/>
          </p:nvSpPr>
          <p:spPr bwMode="auto">
            <a:xfrm rot="10800000">
              <a:off x="1510" y="4084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7" name="Freeform 833"/>
            <p:cNvSpPr>
              <a:spLocks/>
            </p:cNvSpPr>
            <p:nvPr/>
          </p:nvSpPr>
          <p:spPr bwMode="auto">
            <a:xfrm rot="10800000">
              <a:off x="1488" y="4082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8" name="Freeform 834"/>
            <p:cNvSpPr>
              <a:spLocks/>
            </p:cNvSpPr>
            <p:nvPr/>
          </p:nvSpPr>
          <p:spPr bwMode="auto">
            <a:xfrm rot="10800000">
              <a:off x="1454" y="4090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19" name="Freeform 835"/>
            <p:cNvSpPr>
              <a:spLocks/>
            </p:cNvSpPr>
            <p:nvPr/>
          </p:nvSpPr>
          <p:spPr bwMode="auto">
            <a:xfrm rot="10800000">
              <a:off x="1430" y="4099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0" name="Freeform 836"/>
            <p:cNvSpPr>
              <a:spLocks/>
            </p:cNvSpPr>
            <p:nvPr/>
          </p:nvSpPr>
          <p:spPr bwMode="auto">
            <a:xfrm rot="10800000">
              <a:off x="1391" y="4111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1" name="Freeform 837"/>
            <p:cNvSpPr>
              <a:spLocks/>
            </p:cNvSpPr>
            <p:nvPr/>
          </p:nvSpPr>
          <p:spPr bwMode="auto">
            <a:xfrm rot="10800000">
              <a:off x="1533" y="4081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2" name="Freeform 838"/>
            <p:cNvSpPr>
              <a:spLocks/>
            </p:cNvSpPr>
            <p:nvPr/>
          </p:nvSpPr>
          <p:spPr bwMode="auto">
            <a:xfrm rot="10800000">
              <a:off x="1472" y="4086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3" name="Freeform 839"/>
            <p:cNvSpPr>
              <a:spLocks/>
            </p:cNvSpPr>
            <p:nvPr/>
          </p:nvSpPr>
          <p:spPr bwMode="auto">
            <a:xfrm rot="10800000">
              <a:off x="1409" y="4104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4" name="Freeform 840"/>
            <p:cNvSpPr>
              <a:spLocks/>
            </p:cNvSpPr>
            <p:nvPr/>
          </p:nvSpPr>
          <p:spPr bwMode="auto">
            <a:xfrm rot="10800000">
              <a:off x="1554" y="4087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5" name="Freeform 841"/>
            <p:cNvSpPr>
              <a:spLocks/>
            </p:cNvSpPr>
            <p:nvPr/>
          </p:nvSpPr>
          <p:spPr bwMode="auto">
            <a:xfrm rot="10800000">
              <a:off x="1550" y="4109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6" name="Freeform 842"/>
            <p:cNvSpPr>
              <a:spLocks/>
            </p:cNvSpPr>
            <p:nvPr/>
          </p:nvSpPr>
          <p:spPr bwMode="auto">
            <a:xfrm rot="10800000">
              <a:off x="1564" y="4089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7" name="Freeform 843"/>
            <p:cNvSpPr>
              <a:spLocks/>
            </p:cNvSpPr>
            <p:nvPr/>
          </p:nvSpPr>
          <p:spPr bwMode="auto">
            <a:xfrm rot="10800000">
              <a:off x="1392" y="4155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8" name="Freeform 844"/>
            <p:cNvSpPr>
              <a:spLocks/>
            </p:cNvSpPr>
            <p:nvPr/>
          </p:nvSpPr>
          <p:spPr bwMode="auto">
            <a:xfrm rot="10800000">
              <a:off x="1408" y="4153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29" name="Freeform 845"/>
            <p:cNvSpPr>
              <a:spLocks/>
            </p:cNvSpPr>
            <p:nvPr/>
          </p:nvSpPr>
          <p:spPr bwMode="auto">
            <a:xfrm rot="10800000">
              <a:off x="1427" y="4151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0" name="Freeform 846"/>
            <p:cNvSpPr>
              <a:spLocks/>
            </p:cNvSpPr>
            <p:nvPr/>
          </p:nvSpPr>
          <p:spPr bwMode="auto">
            <a:xfrm rot="10800000">
              <a:off x="1449" y="4145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1" name="Freeform 847"/>
            <p:cNvSpPr>
              <a:spLocks/>
            </p:cNvSpPr>
            <p:nvPr/>
          </p:nvSpPr>
          <p:spPr bwMode="auto">
            <a:xfrm rot="10800000">
              <a:off x="1476" y="4141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2" name="Freeform 848"/>
            <p:cNvSpPr>
              <a:spLocks/>
            </p:cNvSpPr>
            <p:nvPr/>
          </p:nvSpPr>
          <p:spPr bwMode="auto">
            <a:xfrm rot="10800000">
              <a:off x="1494" y="4134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3" name="Freeform 849"/>
            <p:cNvSpPr>
              <a:spLocks/>
            </p:cNvSpPr>
            <p:nvPr/>
          </p:nvSpPr>
          <p:spPr bwMode="auto">
            <a:xfrm rot="10800000">
              <a:off x="1511" y="4131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4" name="Freeform 850"/>
            <p:cNvSpPr>
              <a:spLocks/>
            </p:cNvSpPr>
            <p:nvPr/>
          </p:nvSpPr>
          <p:spPr bwMode="auto">
            <a:xfrm rot="10800000">
              <a:off x="1533" y="4120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5" name="Freeform 851"/>
            <p:cNvSpPr>
              <a:spLocks/>
            </p:cNvSpPr>
            <p:nvPr/>
          </p:nvSpPr>
          <p:spPr bwMode="auto">
            <a:xfrm rot="10800000">
              <a:off x="1467" y="4149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6" name="Freeform 852"/>
            <p:cNvSpPr>
              <a:spLocks/>
            </p:cNvSpPr>
            <p:nvPr/>
          </p:nvSpPr>
          <p:spPr bwMode="auto">
            <a:xfrm rot="10800000">
              <a:off x="1724" y="4152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7" name="Freeform 853"/>
            <p:cNvSpPr>
              <a:spLocks/>
            </p:cNvSpPr>
            <p:nvPr/>
          </p:nvSpPr>
          <p:spPr bwMode="auto">
            <a:xfrm rot="10800000">
              <a:off x="1666" y="4151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8" name="Freeform 854"/>
            <p:cNvSpPr>
              <a:spLocks/>
            </p:cNvSpPr>
            <p:nvPr/>
          </p:nvSpPr>
          <p:spPr bwMode="auto">
            <a:xfrm rot="10800000">
              <a:off x="1638" y="4153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39" name="Freeform 855"/>
            <p:cNvSpPr>
              <a:spLocks/>
            </p:cNvSpPr>
            <p:nvPr/>
          </p:nvSpPr>
          <p:spPr bwMode="auto">
            <a:xfrm rot="10800000">
              <a:off x="1582" y="4157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0" name="Freeform 856"/>
            <p:cNvSpPr>
              <a:spLocks/>
            </p:cNvSpPr>
            <p:nvPr/>
          </p:nvSpPr>
          <p:spPr bwMode="auto">
            <a:xfrm rot="10800000">
              <a:off x="1561" y="4162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1" name="Freeform 857"/>
            <p:cNvSpPr>
              <a:spLocks/>
            </p:cNvSpPr>
            <p:nvPr/>
          </p:nvSpPr>
          <p:spPr bwMode="auto">
            <a:xfrm rot="10800000">
              <a:off x="1511" y="4174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2" name="Freeform 858"/>
            <p:cNvSpPr>
              <a:spLocks/>
            </p:cNvSpPr>
            <p:nvPr/>
          </p:nvSpPr>
          <p:spPr bwMode="auto">
            <a:xfrm rot="10800000">
              <a:off x="1489" y="4180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3" name="Freeform 859"/>
            <p:cNvSpPr>
              <a:spLocks/>
            </p:cNvSpPr>
            <p:nvPr/>
          </p:nvSpPr>
          <p:spPr bwMode="auto">
            <a:xfrm rot="10800000">
              <a:off x="1693" y="4150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4" name="Freeform 860"/>
            <p:cNvSpPr>
              <a:spLocks/>
            </p:cNvSpPr>
            <p:nvPr/>
          </p:nvSpPr>
          <p:spPr bwMode="auto">
            <a:xfrm rot="10800000">
              <a:off x="1752" y="4152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5" name="Freeform 861"/>
            <p:cNvSpPr>
              <a:spLocks/>
            </p:cNvSpPr>
            <p:nvPr/>
          </p:nvSpPr>
          <p:spPr bwMode="auto">
            <a:xfrm rot="10800000">
              <a:off x="1605" y="4155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6" name="Freeform 862"/>
            <p:cNvSpPr>
              <a:spLocks/>
            </p:cNvSpPr>
            <p:nvPr/>
          </p:nvSpPr>
          <p:spPr bwMode="auto">
            <a:xfrm rot="10800000">
              <a:off x="1534" y="4166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7" name="Freeform 863"/>
            <p:cNvSpPr>
              <a:spLocks/>
            </p:cNvSpPr>
            <p:nvPr/>
          </p:nvSpPr>
          <p:spPr bwMode="auto">
            <a:xfrm rot="10800000">
              <a:off x="1773" y="4151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8" name="Freeform 864"/>
            <p:cNvSpPr>
              <a:spLocks/>
            </p:cNvSpPr>
            <p:nvPr/>
          </p:nvSpPr>
          <p:spPr bwMode="auto">
            <a:xfrm rot="10800000">
              <a:off x="1716" y="4119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49" name="Freeform 865"/>
            <p:cNvSpPr>
              <a:spLocks/>
            </p:cNvSpPr>
            <p:nvPr/>
          </p:nvSpPr>
          <p:spPr bwMode="auto">
            <a:xfrm rot="10800000">
              <a:off x="1692" y="4118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0" name="Freeform 866"/>
            <p:cNvSpPr>
              <a:spLocks/>
            </p:cNvSpPr>
            <p:nvPr/>
          </p:nvSpPr>
          <p:spPr bwMode="auto">
            <a:xfrm rot="10800000">
              <a:off x="1666" y="4117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1" name="Freeform 867"/>
            <p:cNvSpPr>
              <a:spLocks/>
            </p:cNvSpPr>
            <p:nvPr/>
          </p:nvSpPr>
          <p:spPr bwMode="auto">
            <a:xfrm rot="10800000">
              <a:off x="1639" y="4122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2" name="Freeform 868"/>
            <p:cNvSpPr>
              <a:spLocks/>
            </p:cNvSpPr>
            <p:nvPr/>
          </p:nvSpPr>
          <p:spPr bwMode="auto">
            <a:xfrm rot="10800000">
              <a:off x="1608" y="4124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3" name="Freeform 869"/>
            <p:cNvSpPr>
              <a:spLocks/>
            </p:cNvSpPr>
            <p:nvPr/>
          </p:nvSpPr>
          <p:spPr bwMode="auto">
            <a:xfrm rot="10800000">
              <a:off x="1578" y="4131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4" name="Freeform 870"/>
            <p:cNvSpPr>
              <a:spLocks/>
            </p:cNvSpPr>
            <p:nvPr/>
          </p:nvSpPr>
          <p:spPr bwMode="auto">
            <a:xfrm rot="10800000">
              <a:off x="1556" y="4138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5" name="Freeform 871"/>
            <p:cNvSpPr>
              <a:spLocks/>
            </p:cNvSpPr>
            <p:nvPr/>
          </p:nvSpPr>
          <p:spPr bwMode="auto">
            <a:xfrm rot="10800000">
              <a:off x="1528" y="4144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6" name="Freeform 872"/>
            <p:cNvSpPr>
              <a:spLocks/>
            </p:cNvSpPr>
            <p:nvPr/>
          </p:nvSpPr>
          <p:spPr bwMode="auto">
            <a:xfrm rot="10800000">
              <a:off x="1507" y="4151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7" name="Freeform 873"/>
            <p:cNvSpPr>
              <a:spLocks/>
            </p:cNvSpPr>
            <p:nvPr/>
          </p:nvSpPr>
          <p:spPr bwMode="auto">
            <a:xfrm rot="10800000">
              <a:off x="1493" y="4154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8" name="Freeform 874"/>
            <p:cNvSpPr>
              <a:spLocks/>
            </p:cNvSpPr>
            <p:nvPr/>
          </p:nvSpPr>
          <p:spPr bwMode="auto">
            <a:xfrm rot="10800000">
              <a:off x="1743" y="4126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59" name="Freeform 875"/>
            <p:cNvSpPr>
              <a:spLocks/>
            </p:cNvSpPr>
            <p:nvPr/>
          </p:nvSpPr>
          <p:spPr bwMode="auto">
            <a:xfrm rot="10800000">
              <a:off x="1773" y="4137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0" name="Freeform 876"/>
            <p:cNvSpPr>
              <a:spLocks/>
            </p:cNvSpPr>
            <p:nvPr/>
          </p:nvSpPr>
          <p:spPr bwMode="auto">
            <a:xfrm rot="10800000">
              <a:off x="1643" y="4199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1" name="Freeform 877"/>
            <p:cNvSpPr>
              <a:spLocks/>
            </p:cNvSpPr>
            <p:nvPr/>
          </p:nvSpPr>
          <p:spPr bwMode="auto">
            <a:xfrm rot="10800000">
              <a:off x="1863" y="4194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2" name="Freeform 878"/>
            <p:cNvSpPr>
              <a:spLocks/>
            </p:cNvSpPr>
            <p:nvPr/>
          </p:nvSpPr>
          <p:spPr bwMode="auto">
            <a:xfrm rot="10800000">
              <a:off x="1842" y="4194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3" name="Freeform 879"/>
            <p:cNvSpPr>
              <a:spLocks/>
            </p:cNvSpPr>
            <p:nvPr/>
          </p:nvSpPr>
          <p:spPr bwMode="auto">
            <a:xfrm rot="10800000">
              <a:off x="1791" y="4187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4" name="Freeform 880"/>
            <p:cNvSpPr>
              <a:spLocks/>
            </p:cNvSpPr>
            <p:nvPr/>
          </p:nvSpPr>
          <p:spPr bwMode="auto">
            <a:xfrm rot="10800000">
              <a:off x="1744" y="4180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5" name="Freeform 881"/>
            <p:cNvSpPr>
              <a:spLocks/>
            </p:cNvSpPr>
            <p:nvPr/>
          </p:nvSpPr>
          <p:spPr bwMode="auto">
            <a:xfrm rot="10800000">
              <a:off x="1711" y="4184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6" name="Freeform 882"/>
            <p:cNvSpPr>
              <a:spLocks/>
            </p:cNvSpPr>
            <p:nvPr/>
          </p:nvSpPr>
          <p:spPr bwMode="auto">
            <a:xfrm rot="10800000">
              <a:off x="1690" y="4186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7" name="Freeform 883"/>
            <p:cNvSpPr>
              <a:spLocks/>
            </p:cNvSpPr>
            <p:nvPr/>
          </p:nvSpPr>
          <p:spPr bwMode="auto">
            <a:xfrm rot="10800000">
              <a:off x="1665" y="4187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8" name="Freeform 884"/>
            <p:cNvSpPr>
              <a:spLocks/>
            </p:cNvSpPr>
            <p:nvPr/>
          </p:nvSpPr>
          <p:spPr bwMode="auto">
            <a:xfrm rot="10800000">
              <a:off x="1651" y="4188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69" name="Freeform 885"/>
            <p:cNvSpPr>
              <a:spLocks/>
            </p:cNvSpPr>
            <p:nvPr/>
          </p:nvSpPr>
          <p:spPr bwMode="auto">
            <a:xfrm rot="10800000">
              <a:off x="1883" y="4200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0" name="Freeform 886"/>
            <p:cNvSpPr>
              <a:spLocks/>
            </p:cNvSpPr>
            <p:nvPr/>
          </p:nvSpPr>
          <p:spPr bwMode="auto">
            <a:xfrm rot="10800000">
              <a:off x="1882" y="4222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1" name="Freeform 887"/>
            <p:cNvSpPr>
              <a:spLocks/>
            </p:cNvSpPr>
            <p:nvPr/>
          </p:nvSpPr>
          <p:spPr bwMode="auto">
            <a:xfrm rot="10800000">
              <a:off x="1890" y="4213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2" name="Freeform 888"/>
            <p:cNvSpPr>
              <a:spLocks/>
            </p:cNvSpPr>
            <p:nvPr/>
          </p:nvSpPr>
          <p:spPr bwMode="auto">
            <a:xfrm rot="10800000">
              <a:off x="1869" y="4224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3" name="Freeform 889"/>
            <p:cNvSpPr>
              <a:spLocks/>
            </p:cNvSpPr>
            <p:nvPr/>
          </p:nvSpPr>
          <p:spPr bwMode="auto">
            <a:xfrm rot="10800000">
              <a:off x="1658" y="4210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4" name="Freeform 890"/>
            <p:cNvSpPr>
              <a:spLocks/>
            </p:cNvSpPr>
            <p:nvPr/>
          </p:nvSpPr>
          <p:spPr bwMode="auto">
            <a:xfrm rot="10800000">
              <a:off x="1636" y="4204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5" name="Freeform 891"/>
            <p:cNvSpPr>
              <a:spLocks/>
            </p:cNvSpPr>
            <p:nvPr/>
          </p:nvSpPr>
          <p:spPr bwMode="auto">
            <a:xfrm rot="10800000">
              <a:off x="1712" y="4222"/>
              <a:ext cx="18" cy="35"/>
            </a:xfrm>
            <a:custGeom>
              <a:avLst/>
              <a:gdLst>
                <a:gd name="T0" fmla="*/ 3 w 36"/>
                <a:gd name="T1" fmla="*/ 4 h 71"/>
                <a:gd name="T2" fmla="*/ 2 w 36"/>
                <a:gd name="T3" fmla="*/ 3 h 71"/>
                <a:gd name="T4" fmla="*/ 1 w 36"/>
                <a:gd name="T5" fmla="*/ 1 h 71"/>
                <a:gd name="T6" fmla="*/ 0 w 36"/>
                <a:gd name="T7" fmla="*/ 0 h 71"/>
                <a:gd name="T8" fmla="*/ 1 w 36"/>
                <a:gd name="T9" fmla="*/ 0 h 71"/>
                <a:gd name="T10" fmla="*/ 2 w 36"/>
                <a:gd name="T11" fmla="*/ 0 h 71"/>
                <a:gd name="T12" fmla="*/ 2 w 36"/>
                <a:gd name="T13" fmla="*/ 1 h 71"/>
                <a:gd name="T14" fmla="*/ 3 w 36"/>
                <a:gd name="T15" fmla="*/ 3 h 71"/>
                <a:gd name="T16" fmla="*/ 3 w 36"/>
                <a:gd name="T17" fmla="*/ 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71">
                  <a:moveTo>
                    <a:pt x="36" y="71"/>
                  </a:moveTo>
                  <a:lnTo>
                    <a:pt x="21" y="53"/>
                  </a:lnTo>
                  <a:lnTo>
                    <a:pt x="6" y="3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29" y="28"/>
                  </a:lnTo>
                  <a:lnTo>
                    <a:pt x="33" y="53"/>
                  </a:lnTo>
                  <a:lnTo>
                    <a:pt x="36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6" name="Freeform 892"/>
            <p:cNvSpPr>
              <a:spLocks/>
            </p:cNvSpPr>
            <p:nvPr/>
          </p:nvSpPr>
          <p:spPr bwMode="auto">
            <a:xfrm rot="10800000">
              <a:off x="1740" y="4229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7" name="Freeform 893"/>
            <p:cNvSpPr>
              <a:spLocks/>
            </p:cNvSpPr>
            <p:nvPr/>
          </p:nvSpPr>
          <p:spPr bwMode="auto">
            <a:xfrm rot="10800000">
              <a:off x="1790" y="4228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8" name="Freeform 894"/>
            <p:cNvSpPr>
              <a:spLocks/>
            </p:cNvSpPr>
            <p:nvPr/>
          </p:nvSpPr>
          <p:spPr bwMode="auto">
            <a:xfrm rot="10800000">
              <a:off x="1845" y="4225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79" name="Freeform 895"/>
            <p:cNvSpPr>
              <a:spLocks/>
            </p:cNvSpPr>
            <p:nvPr/>
          </p:nvSpPr>
          <p:spPr bwMode="auto">
            <a:xfrm rot="10800000">
              <a:off x="1763" y="4231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0" name="Freeform 896"/>
            <p:cNvSpPr>
              <a:spLocks/>
            </p:cNvSpPr>
            <p:nvPr/>
          </p:nvSpPr>
          <p:spPr bwMode="auto">
            <a:xfrm rot="10800000">
              <a:off x="1767" y="4183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1" name="Freeform 897"/>
            <p:cNvSpPr>
              <a:spLocks/>
            </p:cNvSpPr>
            <p:nvPr/>
          </p:nvSpPr>
          <p:spPr bwMode="auto">
            <a:xfrm rot="10800000">
              <a:off x="1811" y="4191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2" name="Freeform 898"/>
            <p:cNvSpPr>
              <a:spLocks/>
            </p:cNvSpPr>
            <p:nvPr/>
          </p:nvSpPr>
          <p:spPr bwMode="auto">
            <a:xfrm rot="10800000">
              <a:off x="1818" y="4228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3" name="Freeform 899"/>
            <p:cNvSpPr>
              <a:spLocks/>
            </p:cNvSpPr>
            <p:nvPr/>
          </p:nvSpPr>
          <p:spPr bwMode="auto">
            <a:xfrm rot="10800000">
              <a:off x="1867" y="4148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4" name="Freeform 900"/>
            <p:cNvSpPr>
              <a:spLocks/>
            </p:cNvSpPr>
            <p:nvPr/>
          </p:nvSpPr>
          <p:spPr bwMode="auto">
            <a:xfrm rot="10800000">
              <a:off x="2055" y="4145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5" name="Freeform 901"/>
            <p:cNvSpPr>
              <a:spLocks/>
            </p:cNvSpPr>
            <p:nvPr/>
          </p:nvSpPr>
          <p:spPr bwMode="auto">
            <a:xfrm rot="10800000">
              <a:off x="2035" y="4145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6" name="Freeform 902"/>
            <p:cNvSpPr>
              <a:spLocks/>
            </p:cNvSpPr>
            <p:nvPr/>
          </p:nvSpPr>
          <p:spPr bwMode="auto">
            <a:xfrm rot="10800000">
              <a:off x="1991" y="4138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7" name="Freeform 903"/>
            <p:cNvSpPr>
              <a:spLocks/>
            </p:cNvSpPr>
            <p:nvPr/>
          </p:nvSpPr>
          <p:spPr bwMode="auto">
            <a:xfrm rot="10800000">
              <a:off x="1953" y="4134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8" name="Freeform 904"/>
            <p:cNvSpPr>
              <a:spLocks/>
            </p:cNvSpPr>
            <p:nvPr/>
          </p:nvSpPr>
          <p:spPr bwMode="auto">
            <a:xfrm rot="10800000">
              <a:off x="1925" y="4137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89" name="Freeform 905"/>
            <p:cNvSpPr>
              <a:spLocks/>
            </p:cNvSpPr>
            <p:nvPr/>
          </p:nvSpPr>
          <p:spPr bwMode="auto">
            <a:xfrm rot="10800000">
              <a:off x="1907" y="4138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0" name="Freeform 906"/>
            <p:cNvSpPr>
              <a:spLocks/>
            </p:cNvSpPr>
            <p:nvPr/>
          </p:nvSpPr>
          <p:spPr bwMode="auto">
            <a:xfrm rot="10800000">
              <a:off x="1885" y="4138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1" name="Freeform 907"/>
            <p:cNvSpPr>
              <a:spLocks/>
            </p:cNvSpPr>
            <p:nvPr/>
          </p:nvSpPr>
          <p:spPr bwMode="auto">
            <a:xfrm rot="10800000">
              <a:off x="1874" y="4141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2" name="Freeform 908"/>
            <p:cNvSpPr>
              <a:spLocks/>
            </p:cNvSpPr>
            <p:nvPr/>
          </p:nvSpPr>
          <p:spPr bwMode="auto">
            <a:xfrm rot="10800000">
              <a:off x="2072" y="4150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3" name="Freeform 909"/>
            <p:cNvSpPr>
              <a:spLocks/>
            </p:cNvSpPr>
            <p:nvPr/>
          </p:nvSpPr>
          <p:spPr bwMode="auto">
            <a:xfrm rot="10800000">
              <a:off x="2070" y="4169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4" name="Freeform 910"/>
            <p:cNvSpPr>
              <a:spLocks/>
            </p:cNvSpPr>
            <p:nvPr/>
          </p:nvSpPr>
          <p:spPr bwMode="auto">
            <a:xfrm rot="10800000">
              <a:off x="2076" y="4161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5" name="Freeform 911"/>
            <p:cNvSpPr>
              <a:spLocks/>
            </p:cNvSpPr>
            <p:nvPr/>
          </p:nvSpPr>
          <p:spPr bwMode="auto">
            <a:xfrm rot="10800000">
              <a:off x="2059" y="4171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6" name="Freeform 912"/>
            <p:cNvSpPr>
              <a:spLocks/>
            </p:cNvSpPr>
            <p:nvPr/>
          </p:nvSpPr>
          <p:spPr bwMode="auto">
            <a:xfrm rot="10800000">
              <a:off x="1879" y="4158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7" name="Freeform 913"/>
            <p:cNvSpPr>
              <a:spLocks/>
            </p:cNvSpPr>
            <p:nvPr/>
          </p:nvSpPr>
          <p:spPr bwMode="auto">
            <a:xfrm rot="10800000">
              <a:off x="1861" y="4155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8" name="Freeform 914"/>
            <p:cNvSpPr>
              <a:spLocks/>
            </p:cNvSpPr>
            <p:nvPr/>
          </p:nvSpPr>
          <p:spPr bwMode="auto">
            <a:xfrm rot="10800000">
              <a:off x="1904" y="4167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99" name="Freeform 915"/>
            <p:cNvSpPr>
              <a:spLocks/>
            </p:cNvSpPr>
            <p:nvPr/>
          </p:nvSpPr>
          <p:spPr bwMode="auto">
            <a:xfrm rot="10800000">
              <a:off x="1925" y="4170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0" name="Freeform 916"/>
            <p:cNvSpPr>
              <a:spLocks/>
            </p:cNvSpPr>
            <p:nvPr/>
          </p:nvSpPr>
          <p:spPr bwMode="auto">
            <a:xfrm rot="10800000">
              <a:off x="1949" y="4175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1" name="Freeform 917"/>
            <p:cNvSpPr>
              <a:spLocks/>
            </p:cNvSpPr>
            <p:nvPr/>
          </p:nvSpPr>
          <p:spPr bwMode="auto">
            <a:xfrm rot="10800000">
              <a:off x="1991" y="4174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2" name="Freeform 918"/>
            <p:cNvSpPr>
              <a:spLocks/>
            </p:cNvSpPr>
            <p:nvPr/>
          </p:nvSpPr>
          <p:spPr bwMode="auto">
            <a:xfrm rot="10800000">
              <a:off x="2039" y="4172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3" name="Freeform 919"/>
            <p:cNvSpPr>
              <a:spLocks/>
            </p:cNvSpPr>
            <p:nvPr/>
          </p:nvSpPr>
          <p:spPr bwMode="auto">
            <a:xfrm rot="10800000">
              <a:off x="1971" y="4176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4" name="Freeform 920"/>
            <p:cNvSpPr>
              <a:spLocks/>
            </p:cNvSpPr>
            <p:nvPr/>
          </p:nvSpPr>
          <p:spPr bwMode="auto">
            <a:xfrm rot="10800000">
              <a:off x="1972" y="4135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5" name="Freeform 921"/>
            <p:cNvSpPr>
              <a:spLocks/>
            </p:cNvSpPr>
            <p:nvPr/>
          </p:nvSpPr>
          <p:spPr bwMode="auto">
            <a:xfrm rot="10800000">
              <a:off x="2011" y="4143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6" name="Freeform 922"/>
            <p:cNvSpPr>
              <a:spLocks/>
            </p:cNvSpPr>
            <p:nvPr/>
          </p:nvSpPr>
          <p:spPr bwMode="auto">
            <a:xfrm rot="10800000">
              <a:off x="2016" y="4174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7" name="Freeform 923"/>
            <p:cNvSpPr>
              <a:spLocks/>
            </p:cNvSpPr>
            <p:nvPr/>
          </p:nvSpPr>
          <p:spPr bwMode="auto">
            <a:xfrm>
              <a:off x="2854" y="4219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8" name="Freeform 924"/>
            <p:cNvSpPr>
              <a:spLocks/>
            </p:cNvSpPr>
            <p:nvPr/>
          </p:nvSpPr>
          <p:spPr bwMode="auto">
            <a:xfrm>
              <a:off x="2870" y="4211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09" name="Freeform 925"/>
            <p:cNvSpPr>
              <a:spLocks/>
            </p:cNvSpPr>
            <p:nvPr/>
          </p:nvSpPr>
          <p:spPr bwMode="auto">
            <a:xfrm>
              <a:off x="2910" y="4201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0" name="Freeform 926"/>
            <p:cNvSpPr>
              <a:spLocks/>
            </p:cNvSpPr>
            <p:nvPr/>
          </p:nvSpPr>
          <p:spPr bwMode="auto">
            <a:xfrm>
              <a:off x="2936" y="4198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1" name="Freeform 927"/>
            <p:cNvSpPr>
              <a:spLocks/>
            </p:cNvSpPr>
            <p:nvPr/>
          </p:nvSpPr>
          <p:spPr bwMode="auto">
            <a:xfrm>
              <a:off x="2979" y="4194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2" name="Freeform 928"/>
            <p:cNvSpPr>
              <a:spLocks/>
            </p:cNvSpPr>
            <p:nvPr/>
          </p:nvSpPr>
          <p:spPr bwMode="auto">
            <a:xfrm>
              <a:off x="2831" y="4230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3" name="Freeform 929"/>
            <p:cNvSpPr>
              <a:spLocks/>
            </p:cNvSpPr>
            <p:nvPr/>
          </p:nvSpPr>
          <p:spPr bwMode="auto">
            <a:xfrm>
              <a:off x="2890" y="4207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4" name="Freeform 930"/>
            <p:cNvSpPr>
              <a:spLocks/>
            </p:cNvSpPr>
            <p:nvPr/>
          </p:nvSpPr>
          <p:spPr bwMode="auto">
            <a:xfrm>
              <a:off x="2961" y="4195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5" name="Freeform 931"/>
            <p:cNvSpPr>
              <a:spLocks/>
            </p:cNvSpPr>
            <p:nvPr/>
          </p:nvSpPr>
          <p:spPr bwMode="auto">
            <a:xfrm>
              <a:off x="2810" y="4238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6" name="Freeform 932"/>
            <p:cNvSpPr>
              <a:spLocks/>
            </p:cNvSpPr>
            <p:nvPr/>
          </p:nvSpPr>
          <p:spPr bwMode="auto">
            <a:xfrm>
              <a:off x="2788" y="4236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7" name="Freeform 933"/>
            <p:cNvSpPr>
              <a:spLocks/>
            </p:cNvSpPr>
            <p:nvPr/>
          </p:nvSpPr>
          <p:spPr bwMode="auto">
            <a:xfrm>
              <a:off x="2782" y="4246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8" name="Freeform 934"/>
            <p:cNvSpPr>
              <a:spLocks/>
            </p:cNvSpPr>
            <p:nvPr/>
          </p:nvSpPr>
          <p:spPr bwMode="auto">
            <a:xfrm>
              <a:off x="2974" y="4164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19" name="Freeform 935"/>
            <p:cNvSpPr>
              <a:spLocks/>
            </p:cNvSpPr>
            <p:nvPr/>
          </p:nvSpPr>
          <p:spPr bwMode="auto">
            <a:xfrm>
              <a:off x="2952" y="4166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0" name="Freeform 936"/>
            <p:cNvSpPr>
              <a:spLocks/>
            </p:cNvSpPr>
            <p:nvPr/>
          </p:nvSpPr>
          <p:spPr bwMode="auto">
            <a:xfrm>
              <a:off x="2921" y="4168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1" name="Freeform 937"/>
            <p:cNvSpPr>
              <a:spLocks/>
            </p:cNvSpPr>
            <p:nvPr/>
          </p:nvSpPr>
          <p:spPr bwMode="auto">
            <a:xfrm>
              <a:off x="2887" y="4174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2" name="Freeform 938"/>
            <p:cNvSpPr>
              <a:spLocks/>
            </p:cNvSpPr>
            <p:nvPr/>
          </p:nvSpPr>
          <p:spPr bwMode="auto">
            <a:xfrm>
              <a:off x="2854" y="4178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3" name="Freeform 939"/>
            <p:cNvSpPr>
              <a:spLocks/>
            </p:cNvSpPr>
            <p:nvPr/>
          </p:nvSpPr>
          <p:spPr bwMode="auto">
            <a:xfrm>
              <a:off x="2826" y="4187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4" name="Freeform 940"/>
            <p:cNvSpPr>
              <a:spLocks/>
            </p:cNvSpPr>
            <p:nvPr/>
          </p:nvSpPr>
          <p:spPr bwMode="auto">
            <a:xfrm>
              <a:off x="2805" y="4206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5" name="Freeform 941"/>
            <p:cNvSpPr>
              <a:spLocks/>
            </p:cNvSpPr>
            <p:nvPr/>
          </p:nvSpPr>
          <p:spPr bwMode="auto">
            <a:xfrm>
              <a:off x="2785" y="4217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6" name="Freeform 942"/>
            <p:cNvSpPr>
              <a:spLocks/>
            </p:cNvSpPr>
            <p:nvPr/>
          </p:nvSpPr>
          <p:spPr bwMode="auto">
            <a:xfrm>
              <a:off x="2591" y="4160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7" name="Freeform 943"/>
            <p:cNvSpPr>
              <a:spLocks/>
            </p:cNvSpPr>
            <p:nvPr/>
          </p:nvSpPr>
          <p:spPr bwMode="auto">
            <a:xfrm>
              <a:off x="2612" y="4171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8" name="Freeform 944"/>
            <p:cNvSpPr>
              <a:spLocks/>
            </p:cNvSpPr>
            <p:nvPr/>
          </p:nvSpPr>
          <p:spPr bwMode="auto">
            <a:xfrm>
              <a:off x="2656" y="4168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29" name="Freeform 945"/>
            <p:cNvSpPr>
              <a:spLocks/>
            </p:cNvSpPr>
            <p:nvPr/>
          </p:nvSpPr>
          <p:spPr bwMode="auto">
            <a:xfrm>
              <a:off x="2692" y="4162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0" name="Freeform 946"/>
            <p:cNvSpPr>
              <a:spLocks/>
            </p:cNvSpPr>
            <p:nvPr/>
          </p:nvSpPr>
          <p:spPr bwMode="auto">
            <a:xfrm>
              <a:off x="2754" y="4160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1" name="Freeform 947"/>
            <p:cNvSpPr>
              <a:spLocks/>
            </p:cNvSpPr>
            <p:nvPr/>
          </p:nvSpPr>
          <p:spPr bwMode="auto">
            <a:xfrm>
              <a:off x="2789" y="4159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2" name="Freeform 948"/>
            <p:cNvSpPr>
              <a:spLocks/>
            </p:cNvSpPr>
            <p:nvPr/>
          </p:nvSpPr>
          <p:spPr bwMode="auto">
            <a:xfrm>
              <a:off x="2847" y="4155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3" name="Freeform 949"/>
            <p:cNvSpPr>
              <a:spLocks/>
            </p:cNvSpPr>
            <p:nvPr/>
          </p:nvSpPr>
          <p:spPr bwMode="auto">
            <a:xfrm>
              <a:off x="2875" y="4157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4" name="Freeform 950"/>
            <p:cNvSpPr>
              <a:spLocks/>
            </p:cNvSpPr>
            <p:nvPr/>
          </p:nvSpPr>
          <p:spPr bwMode="auto">
            <a:xfrm>
              <a:off x="2635" y="4169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5" name="Freeform 951"/>
            <p:cNvSpPr>
              <a:spLocks/>
            </p:cNvSpPr>
            <p:nvPr/>
          </p:nvSpPr>
          <p:spPr bwMode="auto">
            <a:xfrm>
              <a:off x="2588" y="4175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6" name="Freeform 952"/>
            <p:cNvSpPr>
              <a:spLocks/>
            </p:cNvSpPr>
            <p:nvPr/>
          </p:nvSpPr>
          <p:spPr bwMode="auto">
            <a:xfrm>
              <a:off x="2731" y="4164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7" name="Freeform 953"/>
            <p:cNvSpPr>
              <a:spLocks/>
            </p:cNvSpPr>
            <p:nvPr/>
          </p:nvSpPr>
          <p:spPr bwMode="auto">
            <a:xfrm>
              <a:off x="2814" y="4157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8" name="Freeform 954"/>
            <p:cNvSpPr>
              <a:spLocks/>
            </p:cNvSpPr>
            <p:nvPr/>
          </p:nvSpPr>
          <p:spPr bwMode="auto">
            <a:xfrm>
              <a:off x="2559" y="4194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39" name="Freeform 955"/>
            <p:cNvSpPr>
              <a:spLocks/>
            </p:cNvSpPr>
            <p:nvPr/>
          </p:nvSpPr>
          <p:spPr bwMode="auto">
            <a:xfrm>
              <a:off x="2596" y="4200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0" name="Freeform 956"/>
            <p:cNvSpPr>
              <a:spLocks/>
            </p:cNvSpPr>
            <p:nvPr/>
          </p:nvSpPr>
          <p:spPr bwMode="auto">
            <a:xfrm>
              <a:off x="2626" y="4199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1" name="Freeform 957"/>
            <p:cNvSpPr>
              <a:spLocks/>
            </p:cNvSpPr>
            <p:nvPr/>
          </p:nvSpPr>
          <p:spPr bwMode="auto">
            <a:xfrm>
              <a:off x="2660" y="4198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2" name="Freeform 958"/>
            <p:cNvSpPr>
              <a:spLocks/>
            </p:cNvSpPr>
            <p:nvPr/>
          </p:nvSpPr>
          <p:spPr bwMode="auto">
            <a:xfrm>
              <a:off x="2701" y="4195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3" name="Freeform 959"/>
            <p:cNvSpPr>
              <a:spLocks/>
            </p:cNvSpPr>
            <p:nvPr/>
          </p:nvSpPr>
          <p:spPr bwMode="auto">
            <a:xfrm>
              <a:off x="2736" y="4193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4" name="Freeform 960"/>
            <p:cNvSpPr>
              <a:spLocks/>
            </p:cNvSpPr>
            <p:nvPr/>
          </p:nvSpPr>
          <p:spPr bwMode="auto">
            <a:xfrm>
              <a:off x="2782" y="4190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5" name="Freeform 961"/>
            <p:cNvSpPr>
              <a:spLocks/>
            </p:cNvSpPr>
            <p:nvPr/>
          </p:nvSpPr>
          <p:spPr bwMode="auto">
            <a:xfrm>
              <a:off x="2816" y="4187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6" name="Freeform 962"/>
            <p:cNvSpPr>
              <a:spLocks/>
            </p:cNvSpPr>
            <p:nvPr/>
          </p:nvSpPr>
          <p:spPr bwMode="auto">
            <a:xfrm>
              <a:off x="2840" y="4183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7" name="Freeform 963"/>
            <p:cNvSpPr>
              <a:spLocks/>
            </p:cNvSpPr>
            <p:nvPr/>
          </p:nvSpPr>
          <p:spPr bwMode="auto">
            <a:xfrm>
              <a:off x="2861" y="4176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8" name="Freeform 964"/>
            <p:cNvSpPr>
              <a:spLocks/>
            </p:cNvSpPr>
            <p:nvPr/>
          </p:nvSpPr>
          <p:spPr bwMode="auto">
            <a:xfrm>
              <a:off x="2877" y="4171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49" name="Freeform 965"/>
            <p:cNvSpPr>
              <a:spLocks/>
            </p:cNvSpPr>
            <p:nvPr/>
          </p:nvSpPr>
          <p:spPr bwMode="auto">
            <a:xfrm>
              <a:off x="2569" y="4199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0" name="Freeform 966"/>
            <p:cNvSpPr>
              <a:spLocks/>
            </p:cNvSpPr>
            <p:nvPr/>
          </p:nvSpPr>
          <p:spPr bwMode="auto">
            <a:xfrm>
              <a:off x="2557" y="4196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1" name="Freeform 967"/>
            <p:cNvSpPr>
              <a:spLocks/>
            </p:cNvSpPr>
            <p:nvPr/>
          </p:nvSpPr>
          <p:spPr bwMode="auto">
            <a:xfrm>
              <a:off x="2673" y="4140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2" name="Freeform 968"/>
            <p:cNvSpPr>
              <a:spLocks/>
            </p:cNvSpPr>
            <p:nvPr/>
          </p:nvSpPr>
          <p:spPr bwMode="auto">
            <a:xfrm>
              <a:off x="2703" y="4145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3" name="Freeform 969"/>
            <p:cNvSpPr>
              <a:spLocks/>
            </p:cNvSpPr>
            <p:nvPr/>
          </p:nvSpPr>
          <p:spPr bwMode="auto">
            <a:xfrm>
              <a:off x="2339" y="4171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4" name="Freeform 970"/>
            <p:cNvSpPr>
              <a:spLocks/>
            </p:cNvSpPr>
            <p:nvPr/>
          </p:nvSpPr>
          <p:spPr bwMode="auto">
            <a:xfrm>
              <a:off x="2343" y="4178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5" name="Freeform 971"/>
            <p:cNvSpPr>
              <a:spLocks/>
            </p:cNvSpPr>
            <p:nvPr/>
          </p:nvSpPr>
          <p:spPr bwMode="auto">
            <a:xfrm>
              <a:off x="2357" y="4176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6" name="Freeform 972"/>
            <p:cNvSpPr>
              <a:spLocks/>
            </p:cNvSpPr>
            <p:nvPr/>
          </p:nvSpPr>
          <p:spPr bwMode="auto">
            <a:xfrm>
              <a:off x="2389" y="4173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7" name="Freeform 973"/>
            <p:cNvSpPr>
              <a:spLocks/>
            </p:cNvSpPr>
            <p:nvPr/>
          </p:nvSpPr>
          <p:spPr bwMode="auto">
            <a:xfrm>
              <a:off x="2425" y="4175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8" name="Freeform 974"/>
            <p:cNvSpPr>
              <a:spLocks/>
            </p:cNvSpPr>
            <p:nvPr/>
          </p:nvSpPr>
          <p:spPr bwMode="auto">
            <a:xfrm>
              <a:off x="2449" y="4178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59" name="Freeform 975"/>
            <p:cNvSpPr>
              <a:spLocks/>
            </p:cNvSpPr>
            <p:nvPr/>
          </p:nvSpPr>
          <p:spPr bwMode="auto">
            <a:xfrm>
              <a:off x="2475" y="4183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0" name="Freeform 976"/>
            <p:cNvSpPr>
              <a:spLocks/>
            </p:cNvSpPr>
            <p:nvPr/>
          </p:nvSpPr>
          <p:spPr bwMode="auto">
            <a:xfrm>
              <a:off x="2501" y="4191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1" name="Freeform 977"/>
            <p:cNvSpPr>
              <a:spLocks/>
            </p:cNvSpPr>
            <p:nvPr/>
          </p:nvSpPr>
          <p:spPr bwMode="auto">
            <a:xfrm>
              <a:off x="2526" y="4196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2" name="Freeform 978"/>
            <p:cNvSpPr>
              <a:spLocks/>
            </p:cNvSpPr>
            <p:nvPr/>
          </p:nvSpPr>
          <p:spPr bwMode="auto">
            <a:xfrm>
              <a:off x="2324" y="4183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3" name="Freeform 979"/>
            <p:cNvSpPr>
              <a:spLocks/>
            </p:cNvSpPr>
            <p:nvPr/>
          </p:nvSpPr>
          <p:spPr bwMode="auto">
            <a:xfrm>
              <a:off x="2320" y="4174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4" name="Freeform 980"/>
            <p:cNvSpPr>
              <a:spLocks/>
            </p:cNvSpPr>
            <p:nvPr/>
          </p:nvSpPr>
          <p:spPr bwMode="auto">
            <a:xfrm>
              <a:off x="2310" y="4184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5" name="Freeform 981"/>
            <p:cNvSpPr>
              <a:spLocks/>
            </p:cNvSpPr>
            <p:nvPr/>
          </p:nvSpPr>
          <p:spPr bwMode="auto">
            <a:xfrm>
              <a:off x="2331" y="4164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6" name="Freeform 982"/>
            <p:cNvSpPr>
              <a:spLocks/>
            </p:cNvSpPr>
            <p:nvPr/>
          </p:nvSpPr>
          <p:spPr bwMode="auto">
            <a:xfrm>
              <a:off x="2533" y="4165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7" name="Freeform 983"/>
            <p:cNvSpPr>
              <a:spLocks/>
            </p:cNvSpPr>
            <p:nvPr/>
          </p:nvSpPr>
          <p:spPr bwMode="auto">
            <a:xfrm>
              <a:off x="2547" y="4170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8" name="Freeform 984"/>
            <p:cNvSpPr>
              <a:spLocks/>
            </p:cNvSpPr>
            <p:nvPr/>
          </p:nvSpPr>
          <p:spPr bwMode="auto">
            <a:xfrm>
              <a:off x="2457" y="4144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69" name="Freeform 985"/>
            <p:cNvSpPr>
              <a:spLocks/>
            </p:cNvSpPr>
            <p:nvPr/>
          </p:nvSpPr>
          <p:spPr bwMode="auto">
            <a:xfrm>
              <a:off x="2401" y="4141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0" name="Freeform 986"/>
            <p:cNvSpPr>
              <a:spLocks/>
            </p:cNvSpPr>
            <p:nvPr/>
          </p:nvSpPr>
          <p:spPr bwMode="auto">
            <a:xfrm>
              <a:off x="2349" y="4147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1" name="Freeform 987"/>
            <p:cNvSpPr>
              <a:spLocks/>
            </p:cNvSpPr>
            <p:nvPr/>
          </p:nvSpPr>
          <p:spPr bwMode="auto">
            <a:xfrm>
              <a:off x="2423" y="4145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2" name="Freeform 988"/>
            <p:cNvSpPr>
              <a:spLocks/>
            </p:cNvSpPr>
            <p:nvPr/>
          </p:nvSpPr>
          <p:spPr bwMode="auto">
            <a:xfrm>
              <a:off x="2404" y="4172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3" name="Freeform 989"/>
            <p:cNvSpPr>
              <a:spLocks/>
            </p:cNvSpPr>
            <p:nvPr/>
          </p:nvSpPr>
          <p:spPr bwMode="auto">
            <a:xfrm>
              <a:off x="2373" y="4174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4" name="Freeform 990"/>
            <p:cNvSpPr>
              <a:spLocks/>
            </p:cNvSpPr>
            <p:nvPr/>
          </p:nvSpPr>
          <p:spPr bwMode="auto">
            <a:xfrm>
              <a:off x="2372" y="4145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5" name="Freeform 991"/>
            <p:cNvSpPr>
              <a:spLocks/>
            </p:cNvSpPr>
            <p:nvPr/>
          </p:nvSpPr>
          <p:spPr bwMode="auto">
            <a:xfrm>
              <a:off x="2968" y="4125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6" name="Freeform 992"/>
            <p:cNvSpPr>
              <a:spLocks/>
            </p:cNvSpPr>
            <p:nvPr/>
          </p:nvSpPr>
          <p:spPr bwMode="auto">
            <a:xfrm>
              <a:off x="2982" y="4123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7" name="Freeform 993"/>
            <p:cNvSpPr>
              <a:spLocks/>
            </p:cNvSpPr>
            <p:nvPr/>
          </p:nvSpPr>
          <p:spPr bwMode="auto">
            <a:xfrm>
              <a:off x="3014" y="4120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8" name="Freeform 994"/>
            <p:cNvSpPr>
              <a:spLocks/>
            </p:cNvSpPr>
            <p:nvPr/>
          </p:nvSpPr>
          <p:spPr bwMode="auto">
            <a:xfrm>
              <a:off x="3050" y="4122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79" name="Freeform 995"/>
            <p:cNvSpPr>
              <a:spLocks/>
            </p:cNvSpPr>
            <p:nvPr/>
          </p:nvSpPr>
          <p:spPr bwMode="auto">
            <a:xfrm>
              <a:off x="3074" y="4125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0" name="Freeform 996"/>
            <p:cNvSpPr>
              <a:spLocks/>
            </p:cNvSpPr>
            <p:nvPr/>
          </p:nvSpPr>
          <p:spPr bwMode="auto">
            <a:xfrm>
              <a:off x="3100" y="4130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1" name="Freeform 997"/>
            <p:cNvSpPr>
              <a:spLocks/>
            </p:cNvSpPr>
            <p:nvPr/>
          </p:nvSpPr>
          <p:spPr bwMode="auto">
            <a:xfrm>
              <a:off x="3126" y="4138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2" name="Freeform 998"/>
            <p:cNvSpPr>
              <a:spLocks/>
            </p:cNvSpPr>
            <p:nvPr/>
          </p:nvSpPr>
          <p:spPr bwMode="auto">
            <a:xfrm>
              <a:off x="3151" y="4143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3" name="Freeform 999"/>
            <p:cNvSpPr>
              <a:spLocks/>
            </p:cNvSpPr>
            <p:nvPr/>
          </p:nvSpPr>
          <p:spPr bwMode="auto">
            <a:xfrm>
              <a:off x="2949" y="4130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4" name="Freeform 1000"/>
            <p:cNvSpPr>
              <a:spLocks/>
            </p:cNvSpPr>
            <p:nvPr/>
          </p:nvSpPr>
          <p:spPr bwMode="auto">
            <a:xfrm>
              <a:off x="2945" y="4121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5" name="Freeform 1001"/>
            <p:cNvSpPr>
              <a:spLocks/>
            </p:cNvSpPr>
            <p:nvPr/>
          </p:nvSpPr>
          <p:spPr bwMode="auto">
            <a:xfrm>
              <a:off x="2935" y="4131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6" name="Freeform 1002"/>
            <p:cNvSpPr>
              <a:spLocks/>
            </p:cNvSpPr>
            <p:nvPr/>
          </p:nvSpPr>
          <p:spPr bwMode="auto">
            <a:xfrm>
              <a:off x="2956" y="4111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7" name="Freeform 1003"/>
            <p:cNvSpPr>
              <a:spLocks/>
            </p:cNvSpPr>
            <p:nvPr/>
          </p:nvSpPr>
          <p:spPr bwMode="auto">
            <a:xfrm>
              <a:off x="3158" y="4112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8" name="Freeform 1004"/>
            <p:cNvSpPr>
              <a:spLocks/>
            </p:cNvSpPr>
            <p:nvPr/>
          </p:nvSpPr>
          <p:spPr bwMode="auto">
            <a:xfrm>
              <a:off x="3082" y="4091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89" name="Freeform 1005"/>
            <p:cNvSpPr>
              <a:spLocks/>
            </p:cNvSpPr>
            <p:nvPr/>
          </p:nvSpPr>
          <p:spPr bwMode="auto">
            <a:xfrm>
              <a:off x="3026" y="4088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0" name="Freeform 1006"/>
            <p:cNvSpPr>
              <a:spLocks/>
            </p:cNvSpPr>
            <p:nvPr/>
          </p:nvSpPr>
          <p:spPr bwMode="auto">
            <a:xfrm>
              <a:off x="2974" y="4094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1" name="Freeform 1007"/>
            <p:cNvSpPr>
              <a:spLocks/>
            </p:cNvSpPr>
            <p:nvPr/>
          </p:nvSpPr>
          <p:spPr bwMode="auto">
            <a:xfrm>
              <a:off x="3048" y="4092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2" name="Freeform 1008"/>
            <p:cNvSpPr>
              <a:spLocks/>
            </p:cNvSpPr>
            <p:nvPr/>
          </p:nvSpPr>
          <p:spPr bwMode="auto">
            <a:xfrm>
              <a:off x="3029" y="4119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3" name="Freeform 1009"/>
            <p:cNvSpPr>
              <a:spLocks/>
            </p:cNvSpPr>
            <p:nvPr/>
          </p:nvSpPr>
          <p:spPr bwMode="auto">
            <a:xfrm>
              <a:off x="2998" y="4121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4" name="Freeform 1010"/>
            <p:cNvSpPr>
              <a:spLocks/>
            </p:cNvSpPr>
            <p:nvPr/>
          </p:nvSpPr>
          <p:spPr bwMode="auto">
            <a:xfrm>
              <a:off x="2997" y="4092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5" name="Freeform 1011"/>
            <p:cNvSpPr>
              <a:spLocks/>
            </p:cNvSpPr>
            <p:nvPr/>
          </p:nvSpPr>
          <p:spPr bwMode="auto">
            <a:xfrm>
              <a:off x="5323" y="80"/>
              <a:ext cx="246" cy="55"/>
            </a:xfrm>
            <a:custGeom>
              <a:avLst/>
              <a:gdLst>
                <a:gd name="T0" fmla="*/ 30 w 493"/>
                <a:gd name="T1" fmla="*/ 2 h 110"/>
                <a:gd name="T2" fmla="*/ 30 w 493"/>
                <a:gd name="T3" fmla="*/ 2 h 110"/>
                <a:gd name="T4" fmla="*/ 30 w 493"/>
                <a:gd name="T5" fmla="*/ 2 h 110"/>
                <a:gd name="T6" fmla="*/ 30 w 493"/>
                <a:gd name="T7" fmla="*/ 2 h 110"/>
                <a:gd name="T8" fmla="*/ 30 w 493"/>
                <a:gd name="T9" fmla="*/ 2 h 110"/>
                <a:gd name="T10" fmla="*/ 27 w 493"/>
                <a:gd name="T11" fmla="*/ 2 h 110"/>
                <a:gd name="T12" fmla="*/ 25 w 493"/>
                <a:gd name="T13" fmla="*/ 1 h 110"/>
                <a:gd name="T14" fmla="*/ 22 w 493"/>
                <a:gd name="T15" fmla="*/ 1 h 110"/>
                <a:gd name="T16" fmla="*/ 20 w 493"/>
                <a:gd name="T17" fmla="*/ 1 h 110"/>
                <a:gd name="T18" fmla="*/ 18 w 493"/>
                <a:gd name="T19" fmla="*/ 1 h 110"/>
                <a:gd name="T20" fmla="*/ 16 w 493"/>
                <a:gd name="T21" fmla="*/ 2 h 110"/>
                <a:gd name="T22" fmla="*/ 14 w 493"/>
                <a:gd name="T23" fmla="*/ 2 h 110"/>
                <a:gd name="T24" fmla="*/ 12 w 493"/>
                <a:gd name="T25" fmla="*/ 3 h 110"/>
                <a:gd name="T26" fmla="*/ 10 w 493"/>
                <a:gd name="T27" fmla="*/ 3 h 110"/>
                <a:gd name="T28" fmla="*/ 8 w 493"/>
                <a:gd name="T29" fmla="*/ 4 h 110"/>
                <a:gd name="T30" fmla="*/ 6 w 493"/>
                <a:gd name="T31" fmla="*/ 4 h 110"/>
                <a:gd name="T32" fmla="*/ 5 w 493"/>
                <a:gd name="T33" fmla="*/ 5 h 110"/>
                <a:gd name="T34" fmla="*/ 3 w 493"/>
                <a:gd name="T35" fmla="*/ 6 h 110"/>
                <a:gd name="T36" fmla="*/ 2 w 493"/>
                <a:gd name="T37" fmla="*/ 6 h 110"/>
                <a:gd name="T38" fmla="*/ 1 w 493"/>
                <a:gd name="T39" fmla="*/ 7 h 110"/>
                <a:gd name="T40" fmla="*/ 0 w 493"/>
                <a:gd name="T41" fmla="*/ 7 h 110"/>
                <a:gd name="T42" fmla="*/ 0 w 493"/>
                <a:gd name="T43" fmla="*/ 7 h 110"/>
                <a:gd name="T44" fmla="*/ 1 w 493"/>
                <a:gd name="T45" fmla="*/ 6 h 110"/>
                <a:gd name="T46" fmla="*/ 2 w 493"/>
                <a:gd name="T47" fmla="*/ 5 h 110"/>
                <a:gd name="T48" fmla="*/ 4 w 493"/>
                <a:gd name="T49" fmla="*/ 4 h 110"/>
                <a:gd name="T50" fmla="*/ 5 w 493"/>
                <a:gd name="T51" fmla="*/ 4 h 110"/>
                <a:gd name="T52" fmla="*/ 7 w 493"/>
                <a:gd name="T53" fmla="*/ 3 h 110"/>
                <a:gd name="T54" fmla="*/ 10 w 493"/>
                <a:gd name="T55" fmla="*/ 2 h 110"/>
                <a:gd name="T56" fmla="*/ 12 w 493"/>
                <a:gd name="T57" fmla="*/ 2 h 110"/>
                <a:gd name="T58" fmla="*/ 14 w 493"/>
                <a:gd name="T59" fmla="*/ 1 h 110"/>
                <a:gd name="T60" fmla="*/ 17 w 493"/>
                <a:gd name="T61" fmla="*/ 1 h 110"/>
                <a:gd name="T62" fmla="*/ 19 w 493"/>
                <a:gd name="T63" fmla="*/ 1 h 110"/>
                <a:gd name="T64" fmla="*/ 22 w 493"/>
                <a:gd name="T65" fmla="*/ 0 h 110"/>
                <a:gd name="T66" fmla="*/ 24 w 493"/>
                <a:gd name="T67" fmla="*/ 0 h 110"/>
                <a:gd name="T68" fmla="*/ 26 w 493"/>
                <a:gd name="T69" fmla="*/ 1 h 110"/>
                <a:gd name="T70" fmla="*/ 28 w 493"/>
                <a:gd name="T71" fmla="*/ 1 h 110"/>
                <a:gd name="T72" fmla="*/ 30 w 493"/>
                <a:gd name="T73" fmla="*/ 2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93" h="110">
                  <a:moveTo>
                    <a:pt x="493" y="20"/>
                  </a:moveTo>
                  <a:lnTo>
                    <a:pt x="493" y="21"/>
                  </a:lnTo>
                  <a:lnTo>
                    <a:pt x="487" y="23"/>
                  </a:lnTo>
                  <a:lnTo>
                    <a:pt x="481" y="24"/>
                  </a:lnTo>
                  <a:lnTo>
                    <a:pt x="481" y="26"/>
                  </a:lnTo>
                  <a:lnTo>
                    <a:pt x="442" y="19"/>
                  </a:lnTo>
                  <a:lnTo>
                    <a:pt x="404" y="14"/>
                  </a:lnTo>
                  <a:lnTo>
                    <a:pt x="366" y="13"/>
                  </a:lnTo>
                  <a:lnTo>
                    <a:pt x="329" y="13"/>
                  </a:lnTo>
                  <a:lnTo>
                    <a:pt x="295" y="16"/>
                  </a:lnTo>
                  <a:lnTo>
                    <a:pt x="261" y="21"/>
                  </a:lnTo>
                  <a:lnTo>
                    <a:pt x="227" y="27"/>
                  </a:lnTo>
                  <a:lnTo>
                    <a:pt x="197" y="35"/>
                  </a:lnTo>
                  <a:lnTo>
                    <a:pt x="166" y="44"/>
                  </a:lnTo>
                  <a:lnTo>
                    <a:pt x="136" y="52"/>
                  </a:lnTo>
                  <a:lnTo>
                    <a:pt x="110" y="62"/>
                  </a:lnTo>
                  <a:lnTo>
                    <a:pt x="85" y="73"/>
                  </a:lnTo>
                  <a:lnTo>
                    <a:pt x="61" y="83"/>
                  </a:lnTo>
                  <a:lnTo>
                    <a:pt x="38" y="92"/>
                  </a:lnTo>
                  <a:lnTo>
                    <a:pt x="19" y="101"/>
                  </a:lnTo>
                  <a:lnTo>
                    <a:pt x="0" y="110"/>
                  </a:lnTo>
                  <a:lnTo>
                    <a:pt x="8" y="99"/>
                  </a:lnTo>
                  <a:lnTo>
                    <a:pt x="21" y="88"/>
                  </a:lnTo>
                  <a:lnTo>
                    <a:pt x="40" y="76"/>
                  </a:lnTo>
                  <a:lnTo>
                    <a:pt x="65" y="64"/>
                  </a:lnTo>
                  <a:lnTo>
                    <a:pt x="93" y="53"/>
                  </a:lnTo>
                  <a:lnTo>
                    <a:pt x="125" y="41"/>
                  </a:lnTo>
                  <a:lnTo>
                    <a:pt x="161" y="30"/>
                  </a:lnTo>
                  <a:lnTo>
                    <a:pt x="198" y="22"/>
                  </a:lnTo>
                  <a:lnTo>
                    <a:pt x="238" y="13"/>
                  </a:lnTo>
                  <a:lnTo>
                    <a:pt x="278" y="7"/>
                  </a:lnTo>
                  <a:lnTo>
                    <a:pt x="317" y="2"/>
                  </a:lnTo>
                  <a:lnTo>
                    <a:pt x="357" y="0"/>
                  </a:lnTo>
                  <a:lnTo>
                    <a:pt x="395" y="0"/>
                  </a:lnTo>
                  <a:lnTo>
                    <a:pt x="430" y="3"/>
                  </a:lnTo>
                  <a:lnTo>
                    <a:pt x="462" y="10"/>
                  </a:lnTo>
                  <a:lnTo>
                    <a:pt x="493" y="2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6" name="Freeform 1012"/>
            <p:cNvSpPr>
              <a:spLocks/>
            </p:cNvSpPr>
            <p:nvPr/>
          </p:nvSpPr>
          <p:spPr bwMode="auto">
            <a:xfrm>
              <a:off x="5360" y="107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7" name="Freeform 1013"/>
            <p:cNvSpPr>
              <a:spLocks/>
            </p:cNvSpPr>
            <p:nvPr/>
          </p:nvSpPr>
          <p:spPr bwMode="auto">
            <a:xfrm>
              <a:off x="5376" y="99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8" name="Freeform 1014"/>
            <p:cNvSpPr>
              <a:spLocks/>
            </p:cNvSpPr>
            <p:nvPr/>
          </p:nvSpPr>
          <p:spPr bwMode="auto">
            <a:xfrm>
              <a:off x="5416" y="89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99" name="Freeform 1015"/>
            <p:cNvSpPr>
              <a:spLocks/>
            </p:cNvSpPr>
            <p:nvPr/>
          </p:nvSpPr>
          <p:spPr bwMode="auto">
            <a:xfrm>
              <a:off x="5442" y="86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0" name="Freeform 1016"/>
            <p:cNvSpPr>
              <a:spLocks/>
            </p:cNvSpPr>
            <p:nvPr/>
          </p:nvSpPr>
          <p:spPr bwMode="auto">
            <a:xfrm>
              <a:off x="5485" y="82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1" name="Freeform 1017"/>
            <p:cNvSpPr>
              <a:spLocks/>
            </p:cNvSpPr>
            <p:nvPr/>
          </p:nvSpPr>
          <p:spPr bwMode="auto">
            <a:xfrm>
              <a:off x="5548" y="87"/>
              <a:ext cx="14" cy="22"/>
            </a:xfrm>
            <a:custGeom>
              <a:avLst/>
              <a:gdLst>
                <a:gd name="T0" fmla="*/ 2 w 28"/>
                <a:gd name="T1" fmla="*/ 3 h 44"/>
                <a:gd name="T2" fmla="*/ 1 w 28"/>
                <a:gd name="T3" fmla="*/ 3 h 44"/>
                <a:gd name="T4" fmla="*/ 1 w 28"/>
                <a:gd name="T5" fmla="*/ 2 h 44"/>
                <a:gd name="T6" fmla="*/ 0 w 28"/>
                <a:gd name="T7" fmla="*/ 1 h 44"/>
                <a:gd name="T8" fmla="*/ 1 w 28"/>
                <a:gd name="T9" fmla="*/ 0 h 44"/>
                <a:gd name="T10" fmla="*/ 1 w 28"/>
                <a:gd name="T11" fmla="*/ 1 h 44"/>
                <a:gd name="T12" fmla="*/ 2 w 28"/>
                <a:gd name="T13" fmla="*/ 2 h 44"/>
                <a:gd name="T14" fmla="*/ 2 w 28"/>
                <a:gd name="T15" fmla="*/ 3 h 44"/>
                <a:gd name="T16" fmla="*/ 2 w 28"/>
                <a:gd name="T17" fmla="*/ 3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44">
                  <a:moveTo>
                    <a:pt x="25" y="44"/>
                  </a:moveTo>
                  <a:lnTo>
                    <a:pt x="13" y="38"/>
                  </a:lnTo>
                  <a:lnTo>
                    <a:pt x="4" y="2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14"/>
                  </a:lnTo>
                  <a:lnTo>
                    <a:pt x="19" y="28"/>
                  </a:lnTo>
                  <a:lnTo>
                    <a:pt x="28" y="39"/>
                  </a:lnTo>
                  <a:lnTo>
                    <a:pt x="25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2" name="Freeform 1018"/>
            <p:cNvSpPr>
              <a:spLocks/>
            </p:cNvSpPr>
            <p:nvPr/>
          </p:nvSpPr>
          <p:spPr bwMode="auto">
            <a:xfrm>
              <a:off x="5337" y="118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3" name="Freeform 1019"/>
            <p:cNvSpPr>
              <a:spLocks/>
            </p:cNvSpPr>
            <p:nvPr/>
          </p:nvSpPr>
          <p:spPr bwMode="auto">
            <a:xfrm>
              <a:off x="5396" y="95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4" name="Freeform 1020"/>
            <p:cNvSpPr>
              <a:spLocks/>
            </p:cNvSpPr>
            <p:nvPr/>
          </p:nvSpPr>
          <p:spPr bwMode="auto">
            <a:xfrm>
              <a:off x="5467" y="83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5" name="Freeform 1021"/>
            <p:cNvSpPr>
              <a:spLocks/>
            </p:cNvSpPr>
            <p:nvPr/>
          </p:nvSpPr>
          <p:spPr bwMode="auto">
            <a:xfrm>
              <a:off x="5506" y="83"/>
              <a:ext cx="9" cy="42"/>
            </a:xfrm>
            <a:custGeom>
              <a:avLst/>
              <a:gdLst>
                <a:gd name="T0" fmla="*/ 0 w 19"/>
                <a:gd name="T1" fmla="*/ 6 h 84"/>
                <a:gd name="T2" fmla="*/ 0 w 19"/>
                <a:gd name="T3" fmla="*/ 5 h 84"/>
                <a:gd name="T4" fmla="*/ 0 w 19"/>
                <a:gd name="T5" fmla="*/ 3 h 84"/>
                <a:gd name="T6" fmla="*/ 0 w 19"/>
                <a:gd name="T7" fmla="*/ 1 h 84"/>
                <a:gd name="T8" fmla="*/ 1 w 19"/>
                <a:gd name="T9" fmla="*/ 0 h 84"/>
                <a:gd name="T10" fmla="*/ 1 w 19"/>
                <a:gd name="T11" fmla="*/ 2 h 84"/>
                <a:gd name="T12" fmla="*/ 1 w 19"/>
                <a:gd name="T13" fmla="*/ 3 h 84"/>
                <a:gd name="T14" fmla="*/ 0 w 19"/>
                <a:gd name="T15" fmla="*/ 5 h 84"/>
                <a:gd name="T16" fmla="*/ 0 w 19"/>
                <a:gd name="T17" fmla="*/ 6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84">
                  <a:moveTo>
                    <a:pt x="8" y="84"/>
                  </a:moveTo>
                  <a:lnTo>
                    <a:pt x="0" y="72"/>
                  </a:lnTo>
                  <a:lnTo>
                    <a:pt x="0" y="45"/>
                  </a:lnTo>
                  <a:lnTo>
                    <a:pt x="8" y="16"/>
                  </a:lnTo>
                  <a:lnTo>
                    <a:pt x="19" y="0"/>
                  </a:lnTo>
                  <a:lnTo>
                    <a:pt x="17" y="19"/>
                  </a:lnTo>
                  <a:lnTo>
                    <a:pt x="17" y="46"/>
                  </a:lnTo>
                  <a:lnTo>
                    <a:pt x="13" y="71"/>
                  </a:lnTo>
                  <a:lnTo>
                    <a:pt x="8" y="8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6" name="Freeform 1022"/>
            <p:cNvSpPr>
              <a:spLocks/>
            </p:cNvSpPr>
            <p:nvPr/>
          </p:nvSpPr>
          <p:spPr bwMode="auto">
            <a:xfrm>
              <a:off x="5527" y="84"/>
              <a:ext cx="13" cy="26"/>
            </a:xfrm>
            <a:custGeom>
              <a:avLst/>
              <a:gdLst>
                <a:gd name="T0" fmla="*/ 2 w 24"/>
                <a:gd name="T1" fmla="*/ 4 h 51"/>
                <a:gd name="T2" fmla="*/ 1 w 24"/>
                <a:gd name="T3" fmla="*/ 3 h 51"/>
                <a:gd name="T4" fmla="*/ 1 w 24"/>
                <a:gd name="T5" fmla="*/ 2 h 51"/>
                <a:gd name="T6" fmla="*/ 0 w 24"/>
                <a:gd name="T7" fmla="*/ 1 h 51"/>
                <a:gd name="T8" fmla="*/ 1 w 24"/>
                <a:gd name="T9" fmla="*/ 0 h 51"/>
                <a:gd name="T10" fmla="*/ 1 w 24"/>
                <a:gd name="T11" fmla="*/ 1 h 51"/>
                <a:gd name="T12" fmla="*/ 2 w 24"/>
                <a:gd name="T13" fmla="*/ 2 h 51"/>
                <a:gd name="T14" fmla="*/ 2 w 24"/>
                <a:gd name="T15" fmla="*/ 3 h 51"/>
                <a:gd name="T16" fmla="*/ 2 w 24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51">
                  <a:moveTo>
                    <a:pt x="19" y="51"/>
                  </a:moveTo>
                  <a:lnTo>
                    <a:pt x="9" y="44"/>
                  </a:lnTo>
                  <a:lnTo>
                    <a:pt x="2" y="28"/>
                  </a:lnTo>
                  <a:lnTo>
                    <a:pt x="0" y="11"/>
                  </a:lnTo>
                  <a:lnTo>
                    <a:pt x="9" y="0"/>
                  </a:lnTo>
                  <a:lnTo>
                    <a:pt x="9" y="14"/>
                  </a:lnTo>
                  <a:lnTo>
                    <a:pt x="17" y="31"/>
                  </a:lnTo>
                  <a:lnTo>
                    <a:pt x="24" y="45"/>
                  </a:lnTo>
                  <a:lnTo>
                    <a:pt x="19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7" name="Freeform 1023"/>
            <p:cNvSpPr>
              <a:spLocks/>
            </p:cNvSpPr>
            <p:nvPr/>
          </p:nvSpPr>
          <p:spPr bwMode="auto">
            <a:xfrm>
              <a:off x="5316" y="126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8" name="Freeform 1024"/>
            <p:cNvSpPr>
              <a:spLocks/>
            </p:cNvSpPr>
            <p:nvPr/>
          </p:nvSpPr>
          <p:spPr bwMode="auto">
            <a:xfrm>
              <a:off x="5294" y="124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09" name="Freeform 1025"/>
            <p:cNvSpPr>
              <a:spLocks/>
            </p:cNvSpPr>
            <p:nvPr/>
          </p:nvSpPr>
          <p:spPr bwMode="auto">
            <a:xfrm>
              <a:off x="5288" y="134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0" name="Freeform 1026"/>
            <p:cNvSpPr>
              <a:spLocks/>
            </p:cNvSpPr>
            <p:nvPr/>
          </p:nvSpPr>
          <p:spPr bwMode="auto">
            <a:xfrm>
              <a:off x="5524" y="54"/>
              <a:ext cx="11" cy="33"/>
            </a:xfrm>
            <a:custGeom>
              <a:avLst/>
              <a:gdLst>
                <a:gd name="T0" fmla="*/ 1 w 23"/>
                <a:gd name="T1" fmla="*/ 5 h 64"/>
                <a:gd name="T2" fmla="*/ 0 w 23"/>
                <a:gd name="T3" fmla="*/ 4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1 w 23"/>
                <a:gd name="T15" fmla="*/ 3 h 64"/>
                <a:gd name="T16" fmla="*/ 1 w 23"/>
                <a:gd name="T17" fmla="*/ 5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19" y="64"/>
                  </a:moveTo>
                  <a:lnTo>
                    <a:pt x="6" y="49"/>
                  </a:lnTo>
                  <a:lnTo>
                    <a:pt x="0" y="28"/>
                  </a:lnTo>
                  <a:lnTo>
                    <a:pt x="2" y="10"/>
                  </a:lnTo>
                  <a:lnTo>
                    <a:pt x="13" y="0"/>
                  </a:lnTo>
                  <a:lnTo>
                    <a:pt x="23" y="6"/>
                  </a:lnTo>
                  <a:lnTo>
                    <a:pt x="23" y="25"/>
                  </a:lnTo>
                  <a:lnTo>
                    <a:pt x="19" y="47"/>
                  </a:lnTo>
                  <a:lnTo>
                    <a:pt x="1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1" name="Freeform 1027"/>
            <p:cNvSpPr>
              <a:spLocks/>
            </p:cNvSpPr>
            <p:nvPr/>
          </p:nvSpPr>
          <p:spPr bwMode="auto">
            <a:xfrm>
              <a:off x="5555" y="62"/>
              <a:ext cx="22" cy="30"/>
            </a:xfrm>
            <a:custGeom>
              <a:avLst/>
              <a:gdLst>
                <a:gd name="T0" fmla="*/ 0 w 46"/>
                <a:gd name="T1" fmla="*/ 3 h 61"/>
                <a:gd name="T2" fmla="*/ 0 w 46"/>
                <a:gd name="T3" fmla="*/ 2 h 61"/>
                <a:gd name="T4" fmla="*/ 0 w 46"/>
                <a:gd name="T5" fmla="*/ 1 h 61"/>
                <a:gd name="T6" fmla="*/ 1 w 46"/>
                <a:gd name="T7" fmla="*/ 0 h 61"/>
                <a:gd name="T8" fmla="*/ 2 w 46"/>
                <a:gd name="T9" fmla="*/ 0 h 61"/>
                <a:gd name="T10" fmla="*/ 2 w 46"/>
                <a:gd name="T11" fmla="*/ 0 h 61"/>
                <a:gd name="T12" fmla="*/ 2 w 46"/>
                <a:gd name="T13" fmla="*/ 0 h 61"/>
                <a:gd name="T14" fmla="*/ 2 w 46"/>
                <a:gd name="T15" fmla="*/ 1 h 61"/>
                <a:gd name="T16" fmla="*/ 1 w 46"/>
                <a:gd name="T17" fmla="*/ 1 h 61"/>
                <a:gd name="T18" fmla="*/ 1 w 46"/>
                <a:gd name="T19" fmla="*/ 2 h 61"/>
                <a:gd name="T20" fmla="*/ 0 w 46"/>
                <a:gd name="T21" fmla="*/ 3 h 61"/>
                <a:gd name="T22" fmla="*/ 0 w 46"/>
                <a:gd name="T23" fmla="*/ 3 h 61"/>
                <a:gd name="T24" fmla="*/ 0 w 46"/>
                <a:gd name="T25" fmla="*/ 3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61">
                  <a:moveTo>
                    <a:pt x="0" y="61"/>
                  </a:moveTo>
                  <a:lnTo>
                    <a:pt x="4" y="47"/>
                  </a:lnTo>
                  <a:lnTo>
                    <a:pt x="14" y="26"/>
                  </a:lnTo>
                  <a:lnTo>
                    <a:pt x="25" y="9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44" y="9"/>
                  </a:lnTo>
                  <a:lnTo>
                    <a:pt x="40" y="17"/>
                  </a:lnTo>
                  <a:lnTo>
                    <a:pt x="32" y="28"/>
                  </a:lnTo>
                  <a:lnTo>
                    <a:pt x="23" y="39"/>
                  </a:lnTo>
                  <a:lnTo>
                    <a:pt x="14" y="49"/>
                  </a:lnTo>
                  <a:lnTo>
                    <a:pt x="6" y="57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2" name="Freeform 1028"/>
            <p:cNvSpPr>
              <a:spLocks/>
            </p:cNvSpPr>
            <p:nvPr/>
          </p:nvSpPr>
          <p:spPr bwMode="auto">
            <a:xfrm>
              <a:off x="5503" y="54"/>
              <a:ext cx="12" cy="30"/>
            </a:xfrm>
            <a:custGeom>
              <a:avLst/>
              <a:gdLst>
                <a:gd name="T0" fmla="*/ 2 w 24"/>
                <a:gd name="T1" fmla="*/ 4 h 59"/>
                <a:gd name="T2" fmla="*/ 1 w 24"/>
                <a:gd name="T3" fmla="*/ 4 h 59"/>
                <a:gd name="T4" fmla="*/ 0 w 24"/>
                <a:gd name="T5" fmla="*/ 3 h 59"/>
                <a:gd name="T6" fmla="*/ 0 w 24"/>
                <a:gd name="T7" fmla="*/ 1 h 59"/>
                <a:gd name="T8" fmla="*/ 1 w 24"/>
                <a:gd name="T9" fmla="*/ 0 h 59"/>
                <a:gd name="T10" fmla="*/ 2 w 24"/>
                <a:gd name="T11" fmla="*/ 1 h 59"/>
                <a:gd name="T12" fmla="*/ 2 w 24"/>
                <a:gd name="T13" fmla="*/ 2 h 59"/>
                <a:gd name="T14" fmla="*/ 2 w 24"/>
                <a:gd name="T15" fmla="*/ 3 h 59"/>
                <a:gd name="T16" fmla="*/ 2 w 24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59">
                  <a:moveTo>
                    <a:pt x="24" y="59"/>
                  </a:moveTo>
                  <a:lnTo>
                    <a:pt x="9" y="51"/>
                  </a:lnTo>
                  <a:lnTo>
                    <a:pt x="0" y="33"/>
                  </a:lnTo>
                  <a:lnTo>
                    <a:pt x="0" y="12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2" y="20"/>
                  </a:lnTo>
                  <a:lnTo>
                    <a:pt x="22" y="41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3" name="Freeform 1029"/>
            <p:cNvSpPr>
              <a:spLocks/>
            </p:cNvSpPr>
            <p:nvPr/>
          </p:nvSpPr>
          <p:spPr bwMode="auto">
            <a:xfrm>
              <a:off x="5480" y="52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4" name="Freeform 1030"/>
            <p:cNvSpPr>
              <a:spLocks/>
            </p:cNvSpPr>
            <p:nvPr/>
          </p:nvSpPr>
          <p:spPr bwMode="auto">
            <a:xfrm>
              <a:off x="5458" y="54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5" name="Freeform 1031"/>
            <p:cNvSpPr>
              <a:spLocks/>
            </p:cNvSpPr>
            <p:nvPr/>
          </p:nvSpPr>
          <p:spPr bwMode="auto">
            <a:xfrm>
              <a:off x="5427" y="56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6" name="Freeform 1032"/>
            <p:cNvSpPr>
              <a:spLocks/>
            </p:cNvSpPr>
            <p:nvPr/>
          </p:nvSpPr>
          <p:spPr bwMode="auto">
            <a:xfrm>
              <a:off x="5393" y="62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7" name="Freeform 1033"/>
            <p:cNvSpPr>
              <a:spLocks/>
            </p:cNvSpPr>
            <p:nvPr/>
          </p:nvSpPr>
          <p:spPr bwMode="auto">
            <a:xfrm>
              <a:off x="5360" y="66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8" name="Freeform 1034"/>
            <p:cNvSpPr>
              <a:spLocks/>
            </p:cNvSpPr>
            <p:nvPr/>
          </p:nvSpPr>
          <p:spPr bwMode="auto">
            <a:xfrm>
              <a:off x="5332" y="75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19" name="Freeform 1035"/>
            <p:cNvSpPr>
              <a:spLocks/>
            </p:cNvSpPr>
            <p:nvPr/>
          </p:nvSpPr>
          <p:spPr bwMode="auto">
            <a:xfrm>
              <a:off x="5311" y="94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0" name="Freeform 1036"/>
            <p:cNvSpPr>
              <a:spLocks/>
            </p:cNvSpPr>
            <p:nvPr/>
          </p:nvSpPr>
          <p:spPr bwMode="auto">
            <a:xfrm>
              <a:off x="5291" y="105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1" name="Freeform 1037"/>
            <p:cNvSpPr>
              <a:spLocks/>
            </p:cNvSpPr>
            <p:nvPr/>
          </p:nvSpPr>
          <p:spPr bwMode="auto">
            <a:xfrm>
              <a:off x="5097" y="48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2" name="Freeform 1038"/>
            <p:cNvSpPr>
              <a:spLocks/>
            </p:cNvSpPr>
            <p:nvPr/>
          </p:nvSpPr>
          <p:spPr bwMode="auto">
            <a:xfrm>
              <a:off x="5118" y="59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3" name="Freeform 1039"/>
            <p:cNvSpPr>
              <a:spLocks/>
            </p:cNvSpPr>
            <p:nvPr/>
          </p:nvSpPr>
          <p:spPr bwMode="auto">
            <a:xfrm>
              <a:off x="5162" y="56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4" name="Freeform 1040"/>
            <p:cNvSpPr>
              <a:spLocks/>
            </p:cNvSpPr>
            <p:nvPr/>
          </p:nvSpPr>
          <p:spPr bwMode="auto">
            <a:xfrm>
              <a:off x="5198" y="50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5" name="Freeform 1041"/>
            <p:cNvSpPr>
              <a:spLocks/>
            </p:cNvSpPr>
            <p:nvPr/>
          </p:nvSpPr>
          <p:spPr bwMode="auto">
            <a:xfrm>
              <a:off x="5260" y="48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6" name="Freeform 1042"/>
            <p:cNvSpPr>
              <a:spLocks/>
            </p:cNvSpPr>
            <p:nvPr/>
          </p:nvSpPr>
          <p:spPr bwMode="auto">
            <a:xfrm>
              <a:off x="5295" y="47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7" name="Freeform 1043"/>
            <p:cNvSpPr>
              <a:spLocks/>
            </p:cNvSpPr>
            <p:nvPr/>
          </p:nvSpPr>
          <p:spPr bwMode="auto">
            <a:xfrm>
              <a:off x="5353" y="43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8" name="Freeform 1044"/>
            <p:cNvSpPr>
              <a:spLocks/>
            </p:cNvSpPr>
            <p:nvPr/>
          </p:nvSpPr>
          <p:spPr bwMode="auto">
            <a:xfrm>
              <a:off x="5381" y="45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29" name="Freeform 1045"/>
            <p:cNvSpPr>
              <a:spLocks/>
            </p:cNvSpPr>
            <p:nvPr/>
          </p:nvSpPr>
          <p:spPr bwMode="auto">
            <a:xfrm>
              <a:off x="5141" y="57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0" name="Freeform 1046"/>
            <p:cNvSpPr>
              <a:spLocks/>
            </p:cNvSpPr>
            <p:nvPr/>
          </p:nvSpPr>
          <p:spPr bwMode="auto">
            <a:xfrm>
              <a:off x="5094" y="63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1" name="Freeform 1047"/>
            <p:cNvSpPr>
              <a:spLocks/>
            </p:cNvSpPr>
            <p:nvPr/>
          </p:nvSpPr>
          <p:spPr bwMode="auto">
            <a:xfrm>
              <a:off x="5237" y="52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2" name="Freeform 1048"/>
            <p:cNvSpPr>
              <a:spLocks/>
            </p:cNvSpPr>
            <p:nvPr/>
          </p:nvSpPr>
          <p:spPr bwMode="auto">
            <a:xfrm>
              <a:off x="5320" y="45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3" name="Freeform 1049"/>
            <p:cNvSpPr>
              <a:spLocks/>
            </p:cNvSpPr>
            <p:nvPr/>
          </p:nvSpPr>
          <p:spPr bwMode="auto">
            <a:xfrm>
              <a:off x="5065" y="82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4" name="Freeform 1050"/>
            <p:cNvSpPr>
              <a:spLocks/>
            </p:cNvSpPr>
            <p:nvPr/>
          </p:nvSpPr>
          <p:spPr bwMode="auto">
            <a:xfrm>
              <a:off x="5102" y="88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5" name="Freeform 1051"/>
            <p:cNvSpPr>
              <a:spLocks/>
            </p:cNvSpPr>
            <p:nvPr/>
          </p:nvSpPr>
          <p:spPr bwMode="auto">
            <a:xfrm>
              <a:off x="5132" y="87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6" name="Freeform 1052"/>
            <p:cNvSpPr>
              <a:spLocks/>
            </p:cNvSpPr>
            <p:nvPr/>
          </p:nvSpPr>
          <p:spPr bwMode="auto">
            <a:xfrm>
              <a:off x="5166" y="86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7" name="Freeform 1053"/>
            <p:cNvSpPr>
              <a:spLocks/>
            </p:cNvSpPr>
            <p:nvPr/>
          </p:nvSpPr>
          <p:spPr bwMode="auto">
            <a:xfrm>
              <a:off x="5207" y="83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8" name="Freeform 1054"/>
            <p:cNvSpPr>
              <a:spLocks/>
            </p:cNvSpPr>
            <p:nvPr/>
          </p:nvSpPr>
          <p:spPr bwMode="auto">
            <a:xfrm>
              <a:off x="5242" y="81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39" name="Freeform 1055"/>
            <p:cNvSpPr>
              <a:spLocks/>
            </p:cNvSpPr>
            <p:nvPr/>
          </p:nvSpPr>
          <p:spPr bwMode="auto">
            <a:xfrm>
              <a:off x="5288" y="78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0" name="Freeform 1056"/>
            <p:cNvSpPr>
              <a:spLocks/>
            </p:cNvSpPr>
            <p:nvPr/>
          </p:nvSpPr>
          <p:spPr bwMode="auto">
            <a:xfrm>
              <a:off x="5322" y="75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1" name="Freeform 1057"/>
            <p:cNvSpPr>
              <a:spLocks/>
            </p:cNvSpPr>
            <p:nvPr/>
          </p:nvSpPr>
          <p:spPr bwMode="auto">
            <a:xfrm>
              <a:off x="5346" y="71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2" name="Freeform 1058"/>
            <p:cNvSpPr>
              <a:spLocks/>
            </p:cNvSpPr>
            <p:nvPr/>
          </p:nvSpPr>
          <p:spPr bwMode="auto">
            <a:xfrm>
              <a:off x="5367" y="64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3" name="Freeform 1059"/>
            <p:cNvSpPr>
              <a:spLocks/>
            </p:cNvSpPr>
            <p:nvPr/>
          </p:nvSpPr>
          <p:spPr bwMode="auto">
            <a:xfrm>
              <a:off x="5383" y="59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4" name="Freeform 1060"/>
            <p:cNvSpPr>
              <a:spLocks/>
            </p:cNvSpPr>
            <p:nvPr/>
          </p:nvSpPr>
          <p:spPr bwMode="auto">
            <a:xfrm>
              <a:off x="5075" y="87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5" name="Freeform 1061"/>
            <p:cNvSpPr>
              <a:spLocks/>
            </p:cNvSpPr>
            <p:nvPr/>
          </p:nvSpPr>
          <p:spPr bwMode="auto">
            <a:xfrm>
              <a:off x="5063" y="84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6" name="Freeform 1062"/>
            <p:cNvSpPr>
              <a:spLocks/>
            </p:cNvSpPr>
            <p:nvPr/>
          </p:nvSpPr>
          <p:spPr bwMode="auto">
            <a:xfrm>
              <a:off x="5251" y="-32"/>
              <a:ext cx="272" cy="43"/>
            </a:xfrm>
            <a:custGeom>
              <a:avLst/>
              <a:gdLst>
                <a:gd name="T0" fmla="*/ 34 w 543"/>
                <a:gd name="T1" fmla="*/ 5 h 86"/>
                <a:gd name="T2" fmla="*/ 34 w 543"/>
                <a:gd name="T3" fmla="*/ 5 h 86"/>
                <a:gd name="T4" fmla="*/ 34 w 543"/>
                <a:gd name="T5" fmla="*/ 5 h 86"/>
                <a:gd name="T6" fmla="*/ 34 w 543"/>
                <a:gd name="T7" fmla="*/ 6 h 86"/>
                <a:gd name="T8" fmla="*/ 34 w 543"/>
                <a:gd name="T9" fmla="*/ 6 h 86"/>
                <a:gd name="T10" fmla="*/ 32 w 543"/>
                <a:gd name="T11" fmla="*/ 5 h 86"/>
                <a:gd name="T12" fmla="*/ 30 w 543"/>
                <a:gd name="T13" fmla="*/ 4 h 86"/>
                <a:gd name="T14" fmla="*/ 28 w 543"/>
                <a:gd name="T15" fmla="*/ 3 h 86"/>
                <a:gd name="T16" fmla="*/ 26 w 543"/>
                <a:gd name="T17" fmla="*/ 2 h 86"/>
                <a:gd name="T18" fmla="*/ 23 w 543"/>
                <a:gd name="T19" fmla="*/ 2 h 86"/>
                <a:gd name="T20" fmla="*/ 21 w 543"/>
                <a:gd name="T21" fmla="*/ 2 h 86"/>
                <a:gd name="T22" fmla="*/ 19 w 543"/>
                <a:gd name="T23" fmla="*/ 1 h 86"/>
                <a:gd name="T24" fmla="*/ 16 w 543"/>
                <a:gd name="T25" fmla="*/ 1 h 86"/>
                <a:gd name="T26" fmla="*/ 14 w 543"/>
                <a:gd name="T27" fmla="*/ 1 h 86"/>
                <a:gd name="T28" fmla="*/ 12 w 543"/>
                <a:gd name="T29" fmla="*/ 1 h 86"/>
                <a:gd name="T30" fmla="*/ 10 w 543"/>
                <a:gd name="T31" fmla="*/ 1 h 86"/>
                <a:gd name="T32" fmla="*/ 8 w 543"/>
                <a:gd name="T33" fmla="*/ 1 h 86"/>
                <a:gd name="T34" fmla="*/ 6 w 543"/>
                <a:gd name="T35" fmla="*/ 1 h 86"/>
                <a:gd name="T36" fmla="*/ 4 w 543"/>
                <a:gd name="T37" fmla="*/ 2 h 86"/>
                <a:gd name="T38" fmla="*/ 2 w 543"/>
                <a:gd name="T39" fmla="*/ 2 h 86"/>
                <a:gd name="T40" fmla="*/ 0 w 543"/>
                <a:gd name="T41" fmla="*/ 2 h 86"/>
                <a:gd name="T42" fmla="*/ 2 w 543"/>
                <a:gd name="T43" fmla="*/ 1 h 86"/>
                <a:gd name="T44" fmla="*/ 3 w 543"/>
                <a:gd name="T45" fmla="*/ 1 h 86"/>
                <a:gd name="T46" fmla="*/ 5 w 543"/>
                <a:gd name="T47" fmla="*/ 1 h 86"/>
                <a:gd name="T48" fmla="*/ 7 w 543"/>
                <a:gd name="T49" fmla="*/ 1 h 86"/>
                <a:gd name="T50" fmla="*/ 9 w 543"/>
                <a:gd name="T51" fmla="*/ 1 h 86"/>
                <a:gd name="T52" fmla="*/ 12 w 543"/>
                <a:gd name="T53" fmla="*/ 0 h 86"/>
                <a:gd name="T54" fmla="*/ 14 w 543"/>
                <a:gd name="T55" fmla="*/ 1 h 86"/>
                <a:gd name="T56" fmla="*/ 17 w 543"/>
                <a:gd name="T57" fmla="*/ 1 h 86"/>
                <a:gd name="T58" fmla="*/ 20 w 543"/>
                <a:gd name="T59" fmla="*/ 1 h 86"/>
                <a:gd name="T60" fmla="*/ 22 w 543"/>
                <a:gd name="T61" fmla="*/ 1 h 86"/>
                <a:gd name="T62" fmla="*/ 25 w 543"/>
                <a:gd name="T63" fmla="*/ 1 h 86"/>
                <a:gd name="T64" fmla="*/ 27 w 543"/>
                <a:gd name="T65" fmla="*/ 2 h 86"/>
                <a:gd name="T66" fmla="*/ 29 w 543"/>
                <a:gd name="T67" fmla="*/ 3 h 86"/>
                <a:gd name="T68" fmla="*/ 31 w 543"/>
                <a:gd name="T69" fmla="*/ 3 h 86"/>
                <a:gd name="T70" fmla="*/ 33 w 543"/>
                <a:gd name="T71" fmla="*/ 4 h 86"/>
                <a:gd name="T72" fmla="*/ 34 w 543"/>
                <a:gd name="T73" fmla="*/ 5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43" h="86">
                  <a:moveTo>
                    <a:pt x="541" y="73"/>
                  </a:moveTo>
                  <a:lnTo>
                    <a:pt x="543" y="76"/>
                  </a:lnTo>
                  <a:lnTo>
                    <a:pt x="541" y="79"/>
                  </a:lnTo>
                  <a:lnTo>
                    <a:pt x="539" y="83"/>
                  </a:lnTo>
                  <a:lnTo>
                    <a:pt x="539" y="86"/>
                  </a:lnTo>
                  <a:lnTo>
                    <a:pt x="507" y="69"/>
                  </a:lnTo>
                  <a:lnTo>
                    <a:pt x="473" y="53"/>
                  </a:lnTo>
                  <a:lnTo>
                    <a:pt x="438" y="40"/>
                  </a:lnTo>
                  <a:lnTo>
                    <a:pt x="402" y="30"/>
                  </a:lnTo>
                  <a:lnTo>
                    <a:pt x="364" y="23"/>
                  </a:lnTo>
                  <a:lnTo>
                    <a:pt x="326" y="17"/>
                  </a:lnTo>
                  <a:lnTo>
                    <a:pt x="291" y="13"/>
                  </a:lnTo>
                  <a:lnTo>
                    <a:pt x="253" y="11"/>
                  </a:lnTo>
                  <a:lnTo>
                    <a:pt x="217" y="10"/>
                  </a:lnTo>
                  <a:lnTo>
                    <a:pt x="181" y="10"/>
                  </a:lnTo>
                  <a:lnTo>
                    <a:pt x="145" y="11"/>
                  </a:lnTo>
                  <a:lnTo>
                    <a:pt x="113" y="13"/>
                  </a:lnTo>
                  <a:lnTo>
                    <a:pt x="81" y="15"/>
                  </a:lnTo>
                  <a:lnTo>
                    <a:pt x="53" y="17"/>
                  </a:lnTo>
                  <a:lnTo>
                    <a:pt x="25" y="20"/>
                  </a:lnTo>
                  <a:lnTo>
                    <a:pt x="0" y="22"/>
                  </a:lnTo>
                  <a:lnTo>
                    <a:pt x="17" y="15"/>
                  </a:lnTo>
                  <a:lnTo>
                    <a:pt x="42" y="10"/>
                  </a:lnTo>
                  <a:lnTo>
                    <a:pt x="72" y="5"/>
                  </a:lnTo>
                  <a:lnTo>
                    <a:pt x="104" y="3"/>
                  </a:lnTo>
                  <a:lnTo>
                    <a:pt x="142" y="1"/>
                  </a:lnTo>
                  <a:lnTo>
                    <a:pt x="181" y="0"/>
                  </a:lnTo>
                  <a:lnTo>
                    <a:pt x="223" y="1"/>
                  </a:lnTo>
                  <a:lnTo>
                    <a:pt x="266" y="2"/>
                  </a:lnTo>
                  <a:lnTo>
                    <a:pt x="309" y="5"/>
                  </a:lnTo>
                  <a:lnTo>
                    <a:pt x="351" y="11"/>
                  </a:lnTo>
                  <a:lnTo>
                    <a:pt x="390" y="16"/>
                  </a:lnTo>
                  <a:lnTo>
                    <a:pt x="430" y="25"/>
                  </a:lnTo>
                  <a:lnTo>
                    <a:pt x="464" y="34"/>
                  </a:lnTo>
                  <a:lnTo>
                    <a:pt x="496" y="46"/>
                  </a:lnTo>
                  <a:lnTo>
                    <a:pt x="521" y="58"/>
                  </a:lnTo>
                  <a:lnTo>
                    <a:pt x="541" y="7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7" name="Freeform 1063"/>
            <p:cNvSpPr>
              <a:spLocks/>
            </p:cNvSpPr>
            <p:nvPr/>
          </p:nvSpPr>
          <p:spPr bwMode="auto">
            <a:xfrm>
              <a:off x="5259" y="-28"/>
              <a:ext cx="35" cy="32"/>
            </a:xfrm>
            <a:custGeom>
              <a:avLst/>
              <a:gdLst>
                <a:gd name="T0" fmla="*/ 4 w 72"/>
                <a:gd name="T1" fmla="*/ 0 h 63"/>
                <a:gd name="T2" fmla="*/ 3 w 72"/>
                <a:gd name="T3" fmla="*/ 1 h 63"/>
                <a:gd name="T4" fmla="*/ 2 w 72"/>
                <a:gd name="T5" fmla="*/ 1 h 63"/>
                <a:gd name="T6" fmla="*/ 1 w 72"/>
                <a:gd name="T7" fmla="*/ 2 h 63"/>
                <a:gd name="T8" fmla="*/ 1 w 72"/>
                <a:gd name="T9" fmla="*/ 3 h 63"/>
                <a:gd name="T10" fmla="*/ 0 w 72"/>
                <a:gd name="T11" fmla="*/ 3 h 63"/>
                <a:gd name="T12" fmla="*/ 0 w 72"/>
                <a:gd name="T13" fmla="*/ 4 h 63"/>
                <a:gd name="T14" fmla="*/ 0 w 72"/>
                <a:gd name="T15" fmla="*/ 4 h 63"/>
                <a:gd name="T16" fmla="*/ 0 w 72"/>
                <a:gd name="T17" fmla="*/ 4 h 63"/>
                <a:gd name="T18" fmla="*/ 0 w 72"/>
                <a:gd name="T19" fmla="*/ 4 h 63"/>
                <a:gd name="T20" fmla="*/ 0 w 72"/>
                <a:gd name="T21" fmla="*/ 4 h 63"/>
                <a:gd name="T22" fmla="*/ 1 w 72"/>
                <a:gd name="T23" fmla="*/ 4 h 63"/>
                <a:gd name="T24" fmla="*/ 1 w 72"/>
                <a:gd name="T25" fmla="*/ 3 h 63"/>
                <a:gd name="T26" fmla="*/ 2 w 72"/>
                <a:gd name="T27" fmla="*/ 2 h 63"/>
                <a:gd name="T28" fmla="*/ 3 w 72"/>
                <a:gd name="T29" fmla="*/ 2 h 63"/>
                <a:gd name="T30" fmla="*/ 3 w 72"/>
                <a:gd name="T31" fmla="*/ 1 h 63"/>
                <a:gd name="T32" fmla="*/ 4 w 72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3">
                  <a:moveTo>
                    <a:pt x="72" y="0"/>
                  </a:moveTo>
                  <a:lnTo>
                    <a:pt x="59" y="6"/>
                  </a:lnTo>
                  <a:lnTo>
                    <a:pt x="44" y="14"/>
                  </a:lnTo>
                  <a:lnTo>
                    <a:pt x="30" y="24"/>
                  </a:lnTo>
                  <a:lnTo>
                    <a:pt x="17" y="35"/>
                  </a:lnTo>
                  <a:lnTo>
                    <a:pt x="8" y="44"/>
                  </a:lnTo>
                  <a:lnTo>
                    <a:pt x="2" y="53"/>
                  </a:lnTo>
                  <a:lnTo>
                    <a:pt x="0" y="60"/>
                  </a:lnTo>
                  <a:lnTo>
                    <a:pt x="2" y="63"/>
                  </a:lnTo>
                  <a:lnTo>
                    <a:pt x="8" y="62"/>
                  </a:lnTo>
                  <a:lnTo>
                    <a:pt x="15" y="57"/>
                  </a:lnTo>
                  <a:lnTo>
                    <a:pt x="23" y="50"/>
                  </a:lnTo>
                  <a:lnTo>
                    <a:pt x="30" y="41"/>
                  </a:lnTo>
                  <a:lnTo>
                    <a:pt x="40" y="30"/>
                  </a:lnTo>
                  <a:lnTo>
                    <a:pt x="49" y="19"/>
                  </a:lnTo>
                  <a:lnTo>
                    <a:pt x="61" y="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8" name="Freeform 1064"/>
            <p:cNvSpPr>
              <a:spLocks/>
            </p:cNvSpPr>
            <p:nvPr/>
          </p:nvSpPr>
          <p:spPr bwMode="auto">
            <a:xfrm>
              <a:off x="5267" y="-29"/>
              <a:ext cx="54" cy="37"/>
            </a:xfrm>
            <a:custGeom>
              <a:avLst/>
              <a:gdLst>
                <a:gd name="T0" fmla="*/ 1 w 108"/>
                <a:gd name="T1" fmla="*/ 5 h 74"/>
                <a:gd name="T2" fmla="*/ 0 w 108"/>
                <a:gd name="T3" fmla="*/ 5 h 74"/>
                <a:gd name="T4" fmla="*/ 1 w 108"/>
                <a:gd name="T5" fmla="*/ 4 h 74"/>
                <a:gd name="T6" fmla="*/ 1 w 108"/>
                <a:gd name="T7" fmla="*/ 4 h 74"/>
                <a:gd name="T8" fmla="*/ 2 w 108"/>
                <a:gd name="T9" fmla="*/ 3 h 74"/>
                <a:gd name="T10" fmla="*/ 3 w 108"/>
                <a:gd name="T11" fmla="*/ 2 h 74"/>
                <a:gd name="T12" fmla="*/ 4 w 108"/>
                <a:gd name="T13" fmla="*/ 1 h 74"/>
                <a:gd name="T14" fmla="*/ 6 w 108"/>
                <a:gd name="T15" fmla="*/ 1 h 74"/>
                <a:gd name="T16" fmla="*/ 7 w 108"/>
                <a:gd name="T17" fmla="*/ 0 h 74"/>
                <a:gd name="T18" fmla="*/ 6 w 108"/>
                <a:gd name="T19" fmla="*/ 1 h 74"/>
                <a:gd name="T20" fmla="*/ 6 w 108"/>
                <a:gd name="T21" fmla="*/ 2 h 74"/>
                <a:gd name="T22" fmla="*/ 4 w 108"/>
                <a:gd name="T23" fmla="*/ 2 h 74"/>
                <a:gd name="T24" fmla="*/ 3 w 108"/>
                <a:gd name="T25" fmla="*/ 3 h 74"/>
                <a:gd name="T26" fmla="*/ 2 w 108"/>
                <a:gd name="T27" fmla="*/ 4 h 74"/>
                <a:gd name="T28" fmla="*/ 2 w 108"/>
                <a:gd name="T29" fmla="*/ 5 h 74"/>
                <a:gd name="T30" fmla="*/ 1 w 108"/>
                <a:gd name="T31" fmla="*/ 5 h 74"/>
                <a:gd name="T32" fmla="*/ 1 w 108"/>
                <a:gd name="T33" fmla="*/ 5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8" h="74">
                  <a:moveTo>
                    <a:pt x="2" y="74"/>
                  </a:moveTo>
                  <a:lnTo>
                    <a:pt x="0" y="70"/>
                  </a:lnTo>
                  <a:lnTo>
                    <a:pt x="6" y="62"/>
                  </a:lnTo>
                  <a:lnTo>
                    <a:pt x="15" y="52"/>
                  </a:lnTo>
                  <a:lnTo>
                    <a:pt x="29" y="39"/>
                  </a:lnTo>
                  <a:lnTo>
                    <a:pt x="45" y="27"/>
                  </a:lnTo>
                  <a:lnTo>
                    <a:pt x="64" y="15"/>
                  </a:lnTo>
                  <a:lnTo>
                    <a:pt x="85" y="5"/>
                  </a:lnTo>
                  <a:lnTo>
                    <a:pt x="108" y="0"/>
                  </a:lnTo>
                  <a:lnTo>
                    <a:pt x="94" y="7"/>
                  </a:lnTo>
                  <a:lnTo>
                    <a:pt x="81" y="19"/>
                  </a:lnTo>
                  <a:lnTo>
                    <a:pt x="64" y="31"/>
                  </a:lnTo>
                  <a:lnTo>
                    <a:pt x="47" y="44"/>
                  </a:lnTo>
                  <a:lnTo>
                    <a:pt x="32" y="56"/>
                  </a:lnTo>
                  <a:lnTo>
                    <a:pt x="19" y="66"/>
                  </a:lnTo>
                  <a:lnTo>
                    <a:pt x="8" y="72"/>
                  </a:lnTo>
                  <a:lnTo>
                    <a:pt x="2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49" name="Freeform 1065"/>
            <p:cNvSpPr>
              <a:spLocks/>
            </p:cNvSpPr>
            <p:nvPr/>
          </p:nvSpPr>
          <p:spPr bwMode="auto">
            <a:xfrm>
              <a:off x="5303" y="-30"/>
              <a:ext cx="69" cy="44"/>
            </a:xfrm>
            <a:custGeom>
              <a:avLst/>
              <a:gdLst>
                <a:gd name="T0" fmla="*/ 1 w 138"/>
                <a:gd name="T1" fmla="*/ 6 h 87"/>
                <a:gd name="T2" fmla="*/ 0 w 138"/>
                <a:gd name="T3" fmla="*/ 6 h 87"/>
                <a:gd name="T4" fmla="*/ 1 w 138"/>
                <a:gd name="T5" fmla="*/ 5 h 87"/>
                <a:gd name="T6" fmla="*/ 2 w 138"/>
                <a:gd name="T7" fmla="*/ 4 h 87"/>
                <a:gd name="T8" fmla="*/ 3 w 138"/>
                <a:gd name="T9" fmla="*/ 3 h 87"/>
                <a:gd name="T10" fmla="*/ 4 w 138"/>
                <a:gd name="T11" fmla="*/ 2 h 87"/>
                <a:gd name="T12" fmla="*/ 6 w 138"/>
                <a:gd name="T13" fmla="*/ 2 h 87"/>
                <a:gd name="T14" fmla="*/ 8 w 138"/>
                <a:gd name="T15" fmla="*/ 1 h 87"/>
                <a:gd name="T16" fmla="*/ 9 w 138"/>
                <a:gd name="T17" fmla="*/ 0 h 87"/>
                <a:gd name="T18" fmla="*/ 8 w 138"/>
                <a:gd name="T19" fmla="*/ 1 h 87"/>
                <a:gd name="T20" fmla="*/ 7 w 138"/>
                <a:gd name="T21" fmla="*/ 2 h 87"/>
                <a:gd name="T22" fmla="*/ 6 w 138"/>
                <a:gd name="T23" fmla="*/ 3 h 87"/>
                <a:gd name="T24" fmla="*/ 5 w 138"/>
                <a:gd name="T25" fmla="*/ 4 h 87"/>
                <a:gd name="T26" fmla="*/ 3 w 138"/>
                <a:gd name="T27" fmla="*/ 5 h 87"/>
                <a:gd name="T28" fmla="*/ 2 w 138"/>
                <a:gd name="T29" fmla="*/ 5 h 87"/>
                <a:gd name="T30" fmla="*/ 1 w 138"/>
                <a:gd name="T31" fmla="*/ 6 h 87"/>
                <a:gd name="T32" fmla="*/ 1 w 138"/>
                <a:gd name="T33" fmla="*/ 6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87">
                  <a:moveTo>
                    <a:pt x="2" y="87"/>
                  </a:moveTo>
                  <a:lnTo>
                    <a:pt x="0" y="83"/>
                  </a:lnTo>
                  <a:lnTo>
                    <a:pt x="7" y="73"/>
                  </a:lnTo>
                  <a:lnTo>
                    <a:pt x="22" y="60"/>
                  </a:lnTo>
                  <a:lnTo>
                    <a:pt x="41" y="46"/>
                  </a:lnTo>
                  <a:lnTo>
                    <a:pt x="64" y="31"/>
                  </a:lnTo>
                  <a:lnTo>
                    <a:pt x="88" y="18"/>
                  </a:lnTo>
                  <a:lnTo>
                    <a:pt x="115" y="7"/>
                  </a:lnTo>
                  <a:lnTo>
                    <a:pt x="138" y="0"/>
                  </a:lnTo>
                  <a:lnTo>
                    <a:pt x="126" y="7"/>
                  </a:lnTo>
                  <a:lnTo>
                    <a:pt x="111" y="19"/>
                  </a:lnTo>
                  <a:lnTo>
                    <a:pt x="90" y="33"/>
                  </a:lnTo>
                  <a:lnTo>
                    <a:pt x="68" y="49"/>
                  </a:lnTo>
                  <a:lnTo>
                    <a:pt x="47" y="65"/>
                  </a:lnTo>
                  <a:lnTo>
                    <a:pt x="26" y="78"/>
                  </a:lnTo>
                  <a:lnTo>
                    <a:pt x="11" y="85"/>
                  </a:lnTo>
                  <a:lnTo>
                    <a:pt x="2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0" name="Freeform 1066"/>
            <p:cNvSpPr>
              <a:spLocks/>
            </p:cNvSpPr>
            <p:nvPr/>
          </p:nvSpPr>
          <p:spPr bwMode="auto">
            <a:xfrm>
              <a:off x="5358" y="-27"/>
              <a:ext cx="63" cy="48"/>
            </a:xfrm>
            <a:custGeom>
              <a:avLst/>
              <a:gdLst>
                <a:gd name="T0" fmla="*/ 0 w 127"/>
                <a:gd name="T1" fmla="*/ 6 h 96"/>
                <a:gd name="T2" fmla="*/ 0 w 127"/>
                <a:gd name="T3" fmla="*/ 6 h 96"/>
                <a:gd name="T4" fmla="*/ 0 w 127"/>
                <a:gd name="T5" fmla="*/ 5 h 96"/>
                <a:gd name="T6" fmla="*/ 1 w 127"/>
                <a:gd name="T7" fmla="*/ 4 h 96"/>
                <a:gd name="T8" fmla="*/ 2 w 127"/>
                <a:gd name="T9" fmla="*/ 3 h 96"/>
                <a:gd name="T10" fmla="*/ 3 w 127"/>
                <a:gd name="T11" fmla="*/ 2 h 96"/>
                <a:gd name="T12" fmla="*/ 5 w 127"/>
                <a:gd name="T13" fmla="*/ 2 h 96"/>
                <a:gd name="T14" fmla="*/ 6 w 127"/>
                <a:gd name="T15" fmla="*/ 1 h 96"/>
                <a:gd name="T16" fmla="*/ 7 w 127"/>
                <a:gd name="T17" fmla="*/ 0 h 96"/>
                <a:gd name="T18" fmla="*/ 7 w 127"/>
                <a:gd name="T19" fmla="*/ 1 h 96"/>
                <a:gd name="T20" fmla="*/ 6 w 127"/>
                <a:gd name="T21" fmla="*/ 2 h 96"/>
                <a:gd name="T22" fmla="*/ 5 w 127"/>
                <a:gd name="T23" fmla="*/ 3 h 96"/>
                <a:gd name="T24" fmla="*/ 4 w 127"/>
                <a:gd name="T25" fmla="*/ 4 h 96"/>
                <a:gd name="T26" fmla="*/ 2 w 127"/>
                <a:gd name="T27" fmla="*/ 5 h 96"/>
                <a:gd name="T28" fmla="*/ 1 w 127"/>
                <a:gd name="T29" fmla="*/ 6 h 96"/>
                <a:gd name="T30" fmla="*/ 0 w 127"/>
                <a:gd name="T31" fmla="*/ 6 h 96"/>
                <a:gd name="T32" fmla="*/ 0 w 127"/>
                <a:gd name="T33" fmla="*/ 6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7" h="96">
                  <a:moveTo>
                    <a:pt x="2" y="96"/>
                  </a:moveTo>
                  <a:lnTo>
                    <a:pt x="0" y="89"/>
                  </a:lnTo>
                  <a:lnTo>
                    <a:pt x="8" y="78"/>
                  </a:lnTo>
                  <a:lnTo>
                    <a:pt x="21" y="64"/>
                  </a:lnTo>
                  <a:lnTo>
                    <a:pt x="40" y="48"/>
                  </a:lnTo>
                  <a:lnTo>
                    <a:pt x="61" y="31"/>
                  </a:lnTo>
                  <a:lnTo>
                    <a:pt x="83" y="17"/>
                  </a:lnTo>
                  <a:lnTo>
                    <a:pt x="106" y="6"/>
                  </a:lnTo>
                  <a:lnTo>
                    <a:pt x="127" y="0"/>
                  </a:lnTo>
                  <a:lnTo>
                    <a:pt x="119" y="8"/>
                  </a:lnTo>
                  <a:lnTo>
                    <a:pt x="104" y="19"/>
                  </a:lnTo>
                  <a:lnTo>
                    <a:pt x="85" y="36"/>
                  </a:lnTo>
                  <a:lnTo>
                    <a:pt x="64" y="53"/>
                  </a:lnTo>
                  <a:lnTo>
                    <a:pt x="44" y="70"/>
                  </a:lnTo>
                  <a:lnTo>
                    <a:pt x="25" y="84"/>
                  </a:lnTo>
                  <a:lnTo>
                    <a:pt x="12" y="93"/>
                  </a:lnTo>
                  <a:lnTo>
                    <a:pt x="2" y="9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1" name="Freeform 1067"/>
            <p:cNvSpPr>
              <a:spLocks/>
            </p:cNvSpPr>
            <p:nvPr/>
          </p:nvSpPr>
          <p:spPr bwMode="auto">
            <a:xfrm>
              <a:off x="5386" y="-21"/>
              <a:ext cx="55" cy="43"/>
            </a:xfrm>
            <a:custGeom>
              <a:avLst/>
              <a:gdLst>
                <a:gd name="T0" fmla="*/ 0 w 109"/>
                <a:gd name="T1" fmla="*/ 5 h 87"/>
                <a:gd name="T2" fmla="*/ 0 w 109"/>
                <a:gd name="T3" fmla="*/ 5 h 87"/>
                <a:gd name="T4" fmla="*/ 1 w 109"/>
                <a:gd name="T5" fmla="*/ 4 h 87"/>
                <a:gd name="T6" fmla="*/ 2 w 109"/>
                <a:gd name="T7" fmla="*/ 3 h 87"/>
                <a:gd name="T8" fmla="*/ 3 w 109"/>
                <a:gd name="T9" fmla="*/ 2 h 87"/>
                <a:gd name="T10" fmla="*/ 4 w 109"/>
                <a:gd name="T11" fmla="*/ 1 h 87"/>
                <a:gd name="T12" fmla="*/ 5 w 109"/>
                <a:gd name="T13" fmla="*/ 0 h 87"/>
                <a:gd name="T14" fmla="*/ 6 w 109"/>
                <a:gd name="T15" fmla="*/ 0 h 87"/>
                <a:gd name="T16" fmla="*/ 7 w 109"/>
                <a:gd name="T17" fmla="*/ 0 h 87"/>
                <a:gd name="T18" fmla="*/ 7 w 109"/>
                <a:gd name="T19" fmla="*/ 0 h 87"/>
                <a:gd name="T20" fmla="*/ 6 w 109"/>
                <a:gd name="T21" fmla="*/ 1 h 87"/>
                <a:gd name="T22" fmla="*/ 5 w 109"/>
                <a:gd name="T23" fmla="*/ 2 h 87"/>
                <a:gd name="T24" fmla="*/ 4 w 109"/>
                <a:gd name="T25" fmla="*/ 3 h 87"/>
                <a:gd name="T26" fmla="*/ 3 w 109"/>
                <a:gd name="T27" fmla="*/ 4 h 87"/>
                <a:gd name="T28" fmla="*/ 2 w 109"/>
                <a:gd name="T29" fmla="*/ 4 h 87"/>
                <a:gd name="T30" fmla="*/ 1 w 109"/>
                <a:gd name="T31" fmla="*/ 5 h 87"/>
                <a:gd name="T32" fmla="*/ 0 w 109"/>
                <a:gd name="T33" fmla="*/ 5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87">
                  <a:moveTo>
                    <a:pt x="0" y="87"/>
                  </a:moveTo>
                  <a:lnTo>
                    <a:pt x="0" y="82"/>
                  </a:lnTo>
                  <a:lnTo>
                    <a:pt x="5" y="73"/>
                  </a:lnTo>
                  <a:lnTo>
                    <a:pt x="19" y="59"/>
                  </a:lnTo>
                  <a:lnTo>
                    <a:pt x="36" y="43"/>
                  </a:lnTo>
                  <a:lnTo>
                    <a:pt x="54" y="28"/>
                  </a:lnTo>
                  <a:lnTo>
                    <a:pt x="75" y="14"/>
                  </a:lnTo>
                  <a:lnTo>
                    <a:pt x="92" y="4"/>
                  </a:lnTo>
                  <a:lnTo>
                    <a:pt x="109" y="0"/>
                  </a:lnTo>
                  <a:lnTo>
                    <a:pt x="100" y="7"/>
                  </a:lnTo>
                  <a:lnTo>
                    <a:pt x="87" y="20"/>
                  </a:lnTo>
                  <a:lnTo>
                    <a:pt x="71" y="36"/>
                  </a:lnTo>
                  <a:lnTo>
                    <a:pt x="54" y="51"/>
                  </a:lnTo>
                  <a:lnTo>
                    <a:pt x="39" y="66"/>
                  </a:lnTo>
                  <a:lnTo>
                    <a:pt x="22" y="78"/>
                  </a:lnTo>
                  <a:lnTo>
                    <a:pt x="9" y="86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2" name="Freeform 1068"/>
            <p:cNvSpPr>
              <a:spLocks/>
            </p:cNvSpPr>
            <p:nvPr/>
          </p:nvSpPr>
          <p:spPr bwMode="auto">
            <a:xfrm>
              <a:off x="5433" y="-15"/>
              <a:ext cx="46" cy="36"/>
            </a:xfrm>
            <a:custGeom>
              <a:avLst/>
              <a:gdLst>
                <a:gd name="T0" fmla="*/ 1 w 92"/>
                <a:gd name="T1" fmla="*/ 5 h 72"/>
                <a:gd name="T2" fmla="*/ 0 w 92"/>
                <a:gd name="T3" fmla="*/ 5 h 72"/>
                <a:gd name="T4" fmla="*/ 1 w 92"/>
                <a:gd name="T5" fmla="*/ 4 h 72"/>
                <a:gd name="T6" fmla="*/ 1 w 92"/>
                <a:gd name="T7" fmla="*/ 4 h 72"/>
                <a:gd name="T8" fmla="*/ 2 w 92"/>
                <a:gd name="T9" fmla="*/ 3 h 72"/>
                <a:gd name="T10" fmla="*/ 3 w 92"/>
                <a:gd name="T11" fmla="*/ 2 h 72"/>
                <a:gd name="T12" fmla="*/ 4 w 92"/>
                <a:gd name="T13" fmla="*/ 1 h 72"/>
                <a:gd name="T14" fmla="*/ 5 w 92"/>
                <a:gd name="T15" fmla="*/ 1 h 72"/>
                <a:gd name="T16" fmla="*/ 6 w 92"/>
                <a:gd name="T17" fmla="*/ 0 h 72"/>
                <a:gd name="T18" fmla="*/ 6 w 92"/>
                <a:gd name="T19" fmla="*/ 1 h 72"/>
                <a:gd name="T20" fmla="*/ 5 w 92"/>
                <a:gd name="T21" fmla="*/ 2 h 72"/>
                <a:gd name="T22" fmla="*/ 4 w 92"/>
                <a:gd name="T23" fmla="*/ 2 h 72"/>
                <a:gd name="T24" fmla="*/ 3 w 92"/>
                <a:gd name="T25" fmla="*/ 3 h 72"/>
                <a:gd name="T26" fmla="*/ 2 w 92"/>
                <a:gd name="T27" fmla="*/ 4 h 72"/>
                <a:gd name="T28" fmla="*/ 2 w 92"/>
                <a:gd name="T29" fmla="*/ 5 h 72"/>
                <a:gd name="T30" fmla="*/ 1 w 92"/>
                <a:gd name="T31" fmla="*/ 5 h 72"/>
                <a:gd name="T32" fmla="*/ 1 w 92"/>
                <a:gd name="T33" fmla="*/ 5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72">
                  <a:moveTo>
                    <a:pt x="2" y="72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10" y="49"/>
                  </a:lnTo>
                  <a:lnTo>
                    <a:pt x="23" y="37"/>
                  </a:lnTo>
                  <a:lnTo>
                    <a:pt x="36" y="25"/>
                  </a:lnTo>
                  <a:lnTo>
                    <a:pt x="53" y="14"/>
                  </a:lnTo>
                  <a:lnTo>
                    <a:pt x="72" y="5"/>
                  </a:lnTo>
                  <a:lnTo>
                    <a:pt x="92" y="0"/>
                  </a:lnTo>
                  <a:lnTo>
                    <a:pt x="83" y="7"/>
                  </a:lnTo>
                  <a:lnTo>
                    <a:pt x="72" y="18"/>
                  </a:lnTo>
                  <a:lnTo>
                    <a:pt x="59" y="30"/>
                  </a:lnTo>
                  <a:lnTo>
                    <a:pt x="45" y="43"/>
                  </a:lnTo>
                  <a:lnTo>
                    <a:pt x="30" y="55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2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3" name="Freeform 1069"/>
            <p:cNvSpPr>
              <a:spLocks/>
            </p:cNvSpPr>
            <p:nvPr/>
          </p:nvSpPr>
          <p:spPr bwMode="auto">
            <a:xfrm>
              <a:off x="5500" y="7"/>
              <a:ext cx="12" cy="21"/>
            </a:xfrm>
            <a:custGeom>
              <a:avLst/>
              <a:gdLst>
                <a:gd name="T0" fmla="*/ 1 w 24"/>
                <a:gd name="T1" fmla="*/ 2 h 44"/>
                <a:gd name="T2" fmla="*/ 0 w 24"/>
                <a:gd name="T3" fmla="*/ 2 h 44"/>
                <a:gd name="T4" fmla="*/ 0 w 24"/>
                <a:gd name="T5" fmla="*/ 1 h 44"/>
                <a:gd name="T6" fmla="*/ 1 w 24"/>
                <a:gd name="T7" fmla="*/ 0 h 44"/>
                <a:gd name="T8" fmla="*/ 2 w 24"/>
                <a:gd name="T9" fmla="*/ 0 h 44"/>
                <a:gd name="T10" fmla="*/ 1 w 24"/>
                <a:gd name="T11" fmla="*/ 0 h 44"/>
                <a:gd name="T12" fmla="*/ 1 w 24"/>
                <a:gd name="T13" fmla="*/ 1 h 44"/>
                <a:gd name="T14" fmla="*/ 1 w 24"/>
                <a:gd name="T15" fmla="*/ 2 h 44"/>
                <a:gd name="T16" fmla="*/ 1 w 24"/>
                <a:gd name="T17" fmla="*/ 2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4">
                  <a:moveTo>
                    <a:pt x="8" y="44"/>
                  </a:moveTo>
                  <a:lnTo>
                    <a:pt x="0" y="36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4" y="0"/>
                  </a:lnTo>
                  <a:lnTo>
                    <a:pt x="15" y="12"/>
                  </a:lnTo>
                  <a:lnTo>
                    <a:pt x="15" y="29"/>
                  </a:lnTo>
                  <a:lnTo>
                    <a:pt x="15" y="42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4" name="Freeform 1070"/>
            <p:cNvSpPr>
              <a:spLocks/>
            </p:cNvSpPr>
            <p:nvPr/>
          </p:nvSpPr>
          <p:spPr bwMode="auto">
            <a:xfrm>
              <a:off x="5288" y="-30"/>
              <a:ext cx="61" cy="40"/>
            </a:xfrm>
            <a:custGeom>
              <a:avLst/>
              <a:gdLst>
                <a:gd name="T0" fmla="*/ 1 w 122"/>
                <a:gd name="T1" fmla="*/ 5 h 81"/>
                <a:gd name="T2" fmla="*/ 0 w 122"/>
                <a:gd name="T3" fmla="*/ 4 h 81"/>
                <a:gd name="T4" fmla="*/ 1 w 122"/>
                <a:gd name="T5" fmla="*/ 4 h 81"/>
                <a:gd name="T6" fmla="*/ 2 w 122"/>
                <a:gd name="T7" fmla="*/ 3 h 81"/>
                <a:gd name="T8" fmla="*/ 3 w 122"/>
                <a:gd name="T9" fmla="*/ 2 h 81"/>
                <a:gd name="T10" fmla="*/ 4 w 122"/>
                <a:gd name="T11" fmla="*/ 1 h 81"/>
                <a:gd name="T12" fmla="*/ 5 w 122"/>
                <a:gd name="T13" fmla="*/ 1 h 81"/>
                <a:gd name="T14" fmla="*/ 7 w 122"/>
                <a:gd name="T15" fmla="*/ 0 h 81"/>
                <a:gd name="T16" fmla="*/ 8 w 122"/>
                <a:gd name="T17" fmla="*/ 0 h 81"/>
                <a:gd name="T18" fmla="*/ 8 w 122"/>
                <a:gd name="T19" fmla="*/ 0 h 81"/>
                <a:gd name="T20" fmla="*/ 7 w 122"/>
                <a:gd name="T21" fmla="*/ 1 h 81"/>
                <a:gd name="T22" fmla="*/ 6 w 122"/>
                <a:gd name="T23" fmla="*/ 2 h 81"/>
                <a:gd name="T24" fmla="*/ 4 w 122"/>
                <a:gd name="T25" fmla="*/ 2 h 81"/>
                <a:gd name="T26" fmla="*/ 3 w 122"/>
                <a:gd name="T27" fmla="*/ 3 h 81"/>
                <a:gd name="T28" fmla="*/ 2 w 122"/>
                <a:gd name="T29" fmla="*/ 4 h 81"/>
                <a:gd name="T30" fmla="*/ 1 w 122"/>
                <a:gd name="T31" fmla="*/ 5 h 81"/>
                <a:gd name="T32" fmla="*/ 1 w 122"/>
                <a:gd name="T33" fmla="*/ 5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2" h="81">
                  <a:moveTo>
                    <a:pt x="2" y="81"/>
                  </a:moveTo>
                  <a:lnTo>
                    <a:pt x="0" y="76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34" y="43"/>
                  </a:lnTo>
                  <a:lnTo>
                    <a:pt x="54" y="29"/>
                  </a:lnTo>
                  <a:lnTo>
                    <a:pt x="77" y="17"/>
                  </a:lnTo>
                  <a:lnTo>
                    <a:pt x="100" y="7"/>
                  </a:lnTo>
                  <a:lnTo>
                    <a:pt x="122" y="0"/>
                  </a:lnTo>
                  <a:lnTo>
                    <a:pt x="113" y="7"/>
                  </a:lnTo>
                  <a:lnTo>
                    <a:pt x="98" y="18"/>
                  </a:lnTo>
                  <a:lnTo>
                    <a:pt x="81" y="32"/>
                  </a:lnTo>
                  <a:lnTo>
                    <a:pt x="62" y="46"/>
                  </a:lnTo>
                  <a:lnTo>
                    <a:pt x="43" y="60"/>
                  </a:lnTo>
                  <a:lnTo>
                    <a:pt x="24" y="72"/>
                  </a:lnTo>
                  <a:lnTo>
                    <a:pt x="11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5" name="Freeform 1071"/>
            <p:cNvSpPr>
              <a:spLocks/>
            </p:cNvSpPr>
            <p:nvPr/>
          </p:nvSpPr>
          <p:spPr bwMode="auto">
            <a:xfrm>
              <a:off x="5334" y="-29"/>
              <a:ext cx="60" cy="46"/>
            </a:xfrm>
            <a:custGeom>
              <a:avLst/>
              <a:gdLst>
                <a:gd name="T0" fmla="*/ 0 w 121"/>
                <a:gd name="T1" fmla="*/ 5 h 94"/>
                <a:gd name="T2" fmla="*/ 0 w 121"/>
                <a:gd name="T3" fmla="*/ 5 h 94"/>
                <a:gd name="T4" fmla="*/ 0 w 121"/>
                <a:gd name="T5" fmla="*/ 4 h 94"/>
                <a:gd name="T6" fmla="*/ 1 w 121"/>
                <a:gd name="T7" fmla="*/ 3 h 94"/>
                <a:gd name="T8" fmla="*/ 2 w 121"/>
                <a:gd name="T9" fmla="*/ 2 h 94"/>
                <a:gd name="T10" fmla="*/ 3 w 121"/>
                <a:gd name="T11" fmla="*/ 1 h 94"/>
                <a:gd name="T12" fmla="*/ 4 w 121"/>
                <a:gd name="T13" fmla="*/ 1 h 94"/>
                <a:gd name="T14" fmla="*/ 6 w 121"/>
                <a:gd name="T15" fmla="*/ 0 h 94"/>
                <a:gd name="T16" fmla="*/ 7 w 121"/>
                <a:gd name="T17" fmla="*/ 0 h 94"/>
                <a:gd name="T18" fmla="*/ 7 w 121"/>
                <a:gd name="T19" fmla="*/ 0 h 94"/>
                <a:gd name="T20" fmla="*/ 6 w 121"/>
                <a:gd name="T21" fmla="*/ 1 h 94"/>
                <a:gd name="T22" fmla="*/ 5 w 121"/>
                <a:gd name="T23" fmla="*/ 2 h 94"/>
                <a:gd name="T24" fmla="*/ 3 w 121"/>
                <a:gd name="T25" fmla="*/ 3 h 94"/>
                <a:gd name="T26" fmla="*/ 2 w 121"/>
                <a:gd name="T27" fmla="*/ 4 h 94"/>
                <a:gd name="T28" fmla="*/ 1 w 121"/>
                <a:gd name="T29" fmla="*/ 5 h 94"/>
                <a:gd name="T30" fmla="*/ 0 w 121"/>
                <a:gd name="T31" fmla="*/ 5 h 94"/>
                <a:gd name="T32" fmla="*/ 0 w 121"/>
                <a:gd name="T33" fmla="*/ 5 h 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94">
                  <a:moveTo>
                    <a:pt x="2" y="94"/>
                  </a:moveTo>
                  <a:lnTo>
                    <a:pt x="0" y="89"/>
                  </a:lnTo>
                  <a:lnTo>
                    <a:pt x="6" y="78"/>
                  </a:lnTo>
                  <a:lnTo>
                    <a:pt x="19" y="64"/>
                  </a:lnTo>
                  <a:lnTo>
                    <a:pt x="36" y="47"/>
                  </a:lnTo>
                  <a:lnTo>
                    <a:pt x="57" y="31"/>
                  </a:lnTo>
                  <a:lnTo>
                    <a:pt x="79" y="17"/>
                  </a:lnTo>
                  <a:lnTo>
                    <a:pt x="100" y="6"/>
                  </a:lnTo>
                  <a:lnTo>
                    <a:pt x="121" y="0"/>
                  </a:lnTo>
                  <a:lnTo>
                    <a:pt x="113" y="8"/>
                  </a:lnTo>
                  <a:lnTo>
                    <a:pt x="98" y="20"/>
                  </a:lnTo>
                  <a:lnTo>
                    <a:pt x="81" y="36"/>
                  </a:lnTo>
                  <a:lnTo>
                    <a:pt x="62" y="53"/>
                  </a:lnTo>
                  <a:lnTo>
                    <a:pt x="42" y="69"/>
                  </a:lnTo>
                  <a:lnTo>
                    <a:pt x="25" y="83"/>
                  </a:lnTo>
                  <a:lnTo>
                    <a:pt x="10" y="9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6" name="Freeform 1072"/>
            <p:cNvSpPr>
              <a:spLocks/>
            </p:cNvSpPr>
            <p:nvPr/>
          </p:nvSpPr>
          <p:spPr bwMode="auto">
            <a:xfrm>
              <a:off x="5415" y="-21"/>
              <a:ext cx="45" cy="45"/>
            </a:xfrm>
            <a:custGeom>
              <a:avLst/>
              <a:gdLst>
                <a:gd name="T0" fmla="*/ 0 w 91"/>
                <a:gd name="T1" fmla="*/ 6 h 90"/>
                <a:gd name="T2" fmla="*/ 0 w 91"/>
                <a:gd name="T3" fmla="*/ 6 h 90"/>
                <a:gd name="T4" fmla="*/ 0 w 91"/>
                <a:gd name="T5" fmla="*/ 5 h 90"/>
                <a:gd name="T6" fmla="*/ 0 w 91"/>
                <a:gd name="T7" fmla="*/ 4 h 90"/>
                <a:gd name="T8" fmla="*/ 1 w 91"/>
                <a:gd name="T9" fmla="*/ 3 h 90"/>
                <a:gd name="T10" fmla="*/ 2 w 91"/>
                <a:gd name="T11" fmla="*/ 2 h 90"/>
                <a:gd name="T12" fmla="*/ 3 w 91"/>
                <a:gd name="T13" fmla="*/ 2 h 90"/>
                <a:gd name="T14" fmla="*/ 4 w 91"/>
                <a:gd name="T15" fmla="*/ 1 h 90"/>
                <a:gd name="T16" fmla="*/ 5 w 91"/>
                <a:gd name="T17" fmla="*/ 0 h 90"/>
                <a:gd name="T18" fmla="*/ 5 w 91"/>
                <a:gd name="T19" fmla="*/ 1 h 90"/>
                <a:gd name="T20" fmla="*/ 4 w 91"/>
                <a:gd name="T21" fmla="*/ 2 h 90"/>
                <a:gd name="T22" fmla="*/ 3 w 91"/>
                <a:gd name="T23" fmla="*/ 3 h 90"/>
                <a:gd name="T24" fmla="*/ 2 w 91"/>
                <a:gd name="T25" fmla="*/ 4 h 90"/>
                <a:gd name="T26" fmla="*/ 1 w 91"/>
                <a:gd name="T27" fmla="*/ 5 h 90"/>
                <a:gd name="T28" fmla="*/ 1 w 91"/>
                <a:gd name="T29" fmla="*/ 5 h 90"/>
                <a:gd name="T30" fmla="*/ 0 w 91"/>
                <a:gd name="T31" fmla="*/ 6 h 90"/>
                <a:gd name="T32" fmla="*/ 0 w 91"/>
                <a:gd name="T33" fmla="*/ 6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90">
                  <a:moveTo>
                    <a:pt x="2" y="90"/>
                  </a:moveTo>
                  <a:lnTo>
                    <a:pt x="0" y="85"/>
                  </a:lnTo>
                  <a:lnTo>
                    <a:pt x="2" y="75"/>
                  </a:lnTo>
                  <a:lnTo>
                    <a:pt x="10" y="62"/>
                  </a:lnTo>
                  <a:lnTo>
                    <a:pt x="21" y="47"/>
                  </a:lnTo>
                  <a:lnTo>
                    <a:pt x="34" y="31"/>
                  </a:lnTo>
                  <a:lnTo>
                    <a:pt x="51" y="17"/>
                  </a:lnTo>
                  <a:lnTo>
                    <a:pt x="70" y="6"/>
                  </a:lnTo>
                  <a:lnTo>
                    <a:pt x="91" y="0"/>
                  </a:lnTo>
                  <a:lnTo>
                    <a:pt x="81" y="8"/>
                  </a:lnTo>
                  <a:lnTo>
                    <a:pt x="70" y="20"/>
                  </a:lnTo>
                  <a:lnTo>
                    <a:pt x="57" y="36"/>
                  </a:lnTo>
                  <a:lnTo>
                    <a:pt x="44" y="52"/>
                  </a:lnTo>
                  <a:lnTo>
                    <a:pt x="30" y="67"/>
                  </a:lnTo>
                  <a:lnTo>
                    <a:pt x="19" y="80"/>
                  </a:lnTo>
                  <a:lnTo>
                    <a:pt x="10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7" name="Freeform 1073"/>
            <p:cNvSpPr>
              <a:spLocks/>
            </p:cNvSpPr>
            <p:nvPr/>
          </p:nvSpPr>
          <p:spPr bwMode="auto">
            <a:xfrm>
              <a:off x="5447" y="-9"/>
              <a:ext cx="47" cy="33"/>
            </a:xfrm>
            <a:custGeom>
              <a:avLst/>
              <a:gdLst>
                <a:gd name="T0" fmla="*/ 0 w 95"/>
                <a:gd name="T1" fmla="*/ 5 h 66"/>
                <a:gd name="T2" fmla="*/ 0 w 95"/>
                <a:gd name="T3" fmla="*/ 4 h 66"/>
                <a:gd name="T4" fmla="*/ 0 w 95"/>
                <a:gd name="T5" fmla="*/ 4 h 66"/>
                <a:gd name="T6" fmla="*/ 1 w 95"/>
                <a:gd name="T7" fmla="*/ 3 h 66"/>
                <a:gd name="T8" fmla="*/ 2 w 95"/>
                <a:gd name="T9" fmla="*/ 2 h 66"/>
                <a:gd name="T10" fmla="*/ 3 w 95"/>
                <a:gd name="T11" fmla="*/ 2 h 66"/>
                <a:gd name="T12" fmla="*/ 4 w 95"/>
                <a:gd name="T13" fmla="*/ 1 h 66"/>
                <a:gd name="T14" fmla="*/ 5 w 95"/>
                <a:gd name="T15" fmla="*/ 1 h 66"/>
                <a:gd name="T16" fmla="*/ 5 w 95"/>
                <a:gd name="T17" fmla="*/ 0 h 66"/>
                <a:gd name="T18" fmla="*/ 5 w 95"/>
                <a:gd name="T19" fmla="*/ 1 h 66"/>
                <a:gd name="T20" fmla="*/ 4 w 95"/>
                <a:gd name="T21" fmla="*/ 1 h 66"/>
                <a:gd name="T22" fmla="*/ 3 w 95"/>
                <a:gd name="T23" fmla="*/ 2 h 66"/>
                <a:gd name="T24" fmla="*/ 3 w 95"/>
                <a:gd name="T25" fmla="*/ 3 h 66"/>
                <a:gd name="T26" fmla="*/ 2 w 95"/>
                <a:gd name="T27" fmla="*/ 3 h 66"/>
                <a:gd name="T28" fmla="*/ 1 w 95"/>
                <a:gd name="T29" fmla="*/ 4 h 66"/>
                <a:gd name="T30" fmla="*/ 0 w 95"/>
                <a:gd name="T31" fmla="*/ 4 h 66"/>
                <a:gd name="T32" fmla="*/ 0 w 95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66">
                  <a:moveTo>
                    <a:pt x="2" y="66"/>
                  </a:moveTo>
                  <a:lnTo>
                    <a:pt x="0" y="62"/>
                  </a:lnTo>
                  <a:lnTo>
                    <a:pt x="8" y="53"/>
                  </a:lnTo>
                  <a:lnTo>
                    <a:pt x="19" y="42"/>
                  </a:lnTo>
                  <a:lnTo>
                    <a:pt x="34" y="30"/>
                  </a:lnTo>
                  <a:lnTo>
                    <a:pt x="51" y="19"/>
                  </a:lnTo>
                  <a:lnTo>
                    <a:pt x="68" y="8"/>
                  </a:lnTo>
                  <a:lnTo>
                    <a:pt x="83" y="2"/>
                  </a:lnTo>
                  <a:lnTo>
                    <a:pt x="95" y="0"/>
                  </a:lnTo>
                  <a:lnTo>
                    <a:pt x="87" y="6"/>
                  </a:lnTo>
                  <a:lnTo>
                    <a:pt x="76" y="15"/>
                  </a:lnTo>
                  <a:lnTo>
                    <a:pt x="63" y="26"/>
                  </a:lnTo>
                  <a:lnTo>
                    <a:pt x="49" y="37"/>
                  </a:lnTo>
                  <a:lnTo>
                    <a:pt x="34" y="48"/>
                  </a:lnTo>
                  <a:lnTo>
                    <a:pt x="21" y="57"/>
                  </a:lnTo>
                  <a:lnTo>
                    <a:pt x="10" y="64"/>
                  </a:lnTo>
                  <a:lnTo>
                    <a:pt x="2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8" name="Freeform 1074"/>
            <p:cNvSpPr>
              <a:spLocks/>
            </p:cNvSpPr>
            <p:nvPr/>
          </p:nvSpPr>
          <p:spPr bwMode="auto">
            <a:xfrm>
              <a:off x="5483" y="-5"/>
              <a:ext cx="18" cy="25"/>
            </a:xfrm>
            <a:custGeom>
              <a:avLst/>
              <a:gdLst>
                <a:gd name="T0" fmla="*/ 1 w 36"/>
                <a:gd name="T1" fmla="*/ 4 h 49"/>
                <a:gd name="T2" fmla="*/ 0 w 36"/>
                <a:gd name="T3" fmla="*/ 3 h 49"/>
                <a:gd name="T4" fmla="*/ 1 w 36"/>
                <a:gd name="T5" fmla="*/ 2 h 49"/>
                <a:gd name="T6" fmla="*/ 2 w 36"/>
                <a:gd name="T7" fmla="*/ 1 h 49"/>
                <a:gd name="T8" fmla="*/ 3 w 36"/>
                <a:gd name="T9" fmla="*/ 0 h 49"/>
                <a:gd name="T10" fmla="*/ 2 w 36"/>
                <a:gd name="T11" fmla="*/ 1 h 49"/>
                <a:gd name="T12" fmla="*/ 2 w 36"/>
                <a:gd name="T13" fmla="*/ 2 h 49"/>
                <a:gd name="T14" fmla="*/ 1 w 36"/>
                <a:gd name="T15" fmla="*/ 3 h 49"/>
                <a:gd name="T16" fmla="*/ 1 w 36"/>
                <a:gd name="T17" fmla="*/ 4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49">
                  <a:moveTo>
                    <a:pt x="4" y="49"/>
                  </a:moveTo>
                  <a:lnTo>
                    <a:pt x="0" y="41"/>
                  </a:lnTo>
                  <a:lnTo>
                    <a:pt x="6" y="24"/>
                  </a:lnTo>
                  <a:lnTo>
                    <a:pt x="17" y="8"/>
                  </a:lnTo>
                  <a:lnTo>
                    <a:pt x="36" y="0"/>
                  </a:lnTo>
                  <a:lnTo>
                    <a:pt x="23" y="13"/>
                  </a:lnTo>
                  <a:lnTo>
                    <a:pt x="19" y="31"/>
                  </a:lnTo>
                  <a:lnTo>
                    <a:pt x="13" y="46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59" name="Freeform 1075"/>
            <p:cNvSpPr>
              <a:spLocks/>
            </p:cNvSpPr>
            <p:nvPr/>
          </p:nvSpPr>
          <p:spPr bwMode="auto">
            <a:xfrm>
              <a:off x="5237" y="-24"/>
              <a:ext cx="37" cy="19"/>
            </a:xfrm>
            <a:custGeom>
              <a:avLst/>
              <a:gdLst>
                <a:gd name="T0" fmla="*/ 5 w 73"/>
                <a:gd name="T1" fmla="*/ 0 h 38"/>
                <a:gd name="T2" fmla="*/ 5 w 73"/>
                <a:gd name="T3" fmla="*/ 1 h 38"/>
                <a:gd name="T4" fmla="*/ 4 w 73"/>
                <a:gd name="T5" fmla="*/ 1 h 38"/>
                <a:gd name="T6" fmla="*/ 4 w 73"/>
                <a:gd name="T7" fmla="*/ 2 h 38"/>
                <a:gd name="T8" fmla="*/ 3 w 73"/>
                <a:gd name="T9" fmla="*/ 2 h 38"/>
                <a:gd name="T10" fmla="*/ 2 w 73"/>
                <a:gd name="T11" fmla="*/ 2 h 38"/>
                <a:gd name="T12" fmla="*/ 2 w 73"/>
                <a:gd name="T13" fmla="*/ 3 h 38"/>
                <a:gd name="T14" fmla="*/ 1 w 73"/>
                <a:gd name="T15" fmla="*/ 3 h 38"/>
                <a:gd name="T16" fmla="*/ 1 w 73"/>
                <a:gd name="T17" fmla="*/ 3 h 38"/>
                <a:gd name="T18" fmla="*/ 0 w 73"/>
                <a:gd name="T19" fmla="*/ 3 h 38"/>
                <a:gd name="T20" fmla="*/ 1 w 73"/>
                <a:gd name="T21" fmla="*/ 2 h 38"/>
                <a:gd name="T22" fmla="*/ 1 w 73"/>
                <a:gd name="T23" fmla="*/ 2 h 38"/>
                <a:gd name="T24" fmla="*/ 2 w 73"/>
                <a:gd name="T25" fmla="*/ 2 h 38"/>
                <a:gd name="T26" fmla="*/ 3 w 73"/>
                <a:gd name="T27" fmla="*/ 1 h 38"/>
                <a:gd name="T28" fmla="*/ 4 w 73"/>
                <a:gd name="T29" fmla="*/ 1 h 38"/>
                <a:gd name="T30" fmla="*/ 4 w 73"/>
                <a:gd name="T31" fmla="*/ 1 h 38"/>
                <a:gd name="T32" fmla="*/ 5 w 73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38">
                  <a:moveTo>
                    <a:pt x="73" y="0"/>
                  </a:moveTo>
                  <a:lnTo>
                    <a:pt x="68" y="4"/>
                  </a:lnTo>
                  <a:lnTo>
                    <a:pt x="60" y="9"/>
                  </a:lnTo>
                  <a:lnTo>
                    <a:pt x="51" y="17"/>
                  </a:lnTo>
                  <a:lnTo>
                    <a:pt x="41" y="24"/>
                  </a:lnTo>
                  <a:lnTo>
                    <a:pt x="30" y="31"/>
                  </a:lnTo>
                  <a:lnTo>
                    <a:pt x="19" y="36"/>
                  </a:lnTo>
                  <a:lnTo>
                    <a:pt x="9" y="38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4" y="29"/>
                  </a:lnTo>
                  <a:lnTo>
                    <a:pt x="13" y="23"/>
                  </a:lnTo>
                  <a:lnTo>
                    <a:pt x="24" y="18"/>
                  </a:lnTo>
                  <a:lnTo>
                    <a:pt x="39" y="12"/>
                  </a:lnTo>
                  <a:lnTo>
                    <a:pt x="53" y="8"/>
                  </a:lnTo>
                  <a:lnTo>
                    <a:pt x="64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0" name="Freeform 1076"/>
            <p:cNvSpPr>
              <a:spLocks/>
            </p:cNvSpPr>
            <p:nvPr/>
          </p:nvSpPr>
          <p:spPr bwMode="auto">
            <a:xfrm>
              <a:off x="5222" y="-25"/>
              <a:ext cx="44" cy="6"/>
            </a:xfrm>
            <a:custGeom>
              <a:avLst/>
              <a:gdLst>
                <a:gd name="T0" fmla="*/ 6 w 88"/>
                <a:gd name="T1" fmla="*/ 1 h 11"/>
                <a:gd name="T2" fmla="*/ 6 w 88"/>
                <a:gd name="T3" fmla="*/ 1 h 11"/>
                <a:gd name="T4" fmla="*/ 5 w 88"/>
                <a:gd name="T5" fmla="*/ 1 h 11"/>
                <a:gd name="T6" fmla="*/ 4 w 88"/>
                <a:gd name="T7" fmla="*/ 1 h 11"/>
                <a:gd name="T8" fmla="*/ 3 w 88"/>
                <a:gd name="T9" fmla="*/ 1 h 11"/>
                <a:gd name="T10" fmla="*/ 2 w 88"/>
                <a:gd name="T11" fmla="*/ 0 h 11"/>
                <a:gd name="T12" fmla="*/ 1 w 88"/>
                <a:gd name="T13" fmla="*/ 1 h 11"/>
                <a:gd name="T14" fmla="*/ 1 w 88"/>
                <a:gd name="T15" fmla="*/ 1 h 11"/>
                <a:gd name="T16" fmla="*/ 0 w 88"/>
                <a:gd name="T17" fmla="*/ 1 h 11"/>
                <a:gd name="T18" fmla="*/ 1 w 88"/>
                <a:gd name="T19" fmla="*/ 1 h 11"/>
                <a:gd name="T20" fmla="*/ 1 w 88"/>
                <a:gd name="T21" fmla="*/ 1 h 11"/>
                <a:gd name="T22" fmla="*/ 2 w 88"/>
                <a:gd name="T23" fmla="*/ 1 h 11"/>
                <a:gd name="T24" fmla="*/ 3 w 88"/>
                <a:gd name="T25" fmla="*/ 1 h 11"/>
                <a:gd name="T26" fmla="*/ 4 w 88"/>
                <a:gd name="T27" fmla="*/ 1 h 11"/>
                <a:gd name="T28" fmla="*/ 5 w 88"/>
                <a:gd name="T29" fmla="*/ 1 h 11"/>
                <a:gd name="T30" fmla="*/ 5 w 88"/>
                <a:gd name="T31" fmla="*/ 1 h 11"/>
                <a:gd name="T32" fmla="*/ 6 w 88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" h="11">
                  <a:moveTo>
                    <a:pt x="88" y="3"/>
                  </a:moveTo>
                  <a:lnTo>
                    <a:pt x="83" y="3"/>
                  </a:lnTo>
                  <a:lnTo>
                    <a:pt x="71" y="2"/>
                  </a:lnTo>
                  <a:lnTo>
                    <a:pt x="56" y="1"/>
                  </a:lnTo>
                  <a:lnTo>
                    <a:pt x="41" y="1"/>
                  </a:lnTo>
                  <a:lnTo>
                    <a:pt x="26" y="0"/>
                  </a:lnTo>
                  <a:lnTo>
                    <a:pt x="13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11" y="11"/>
                  </a:lnTo>
                  <a:lnTo>
                    <a:pt x="22" y="11"/>
                  </a:lnTo>
                  <a:lnTo>
                    <a:pt x="36" y="10"/>
                  </a:lnTo>
                  <a:lnTo>
                    <a:pt x="51" y="9"/>
                  </a:lnTo>
                  <a:lnTo>
                    <a:pt x="66" y="7"/>
                  </a:lnTo>
                  <a:lnTo>
                    <a:pt x="79" y="5"/>
                  </a:lnTo>
                  <a:lnTo>
                    <a:pt x="88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1" name="Freeform 1077"/>
            <p:cNvSpPr>
              <a:spLocks/>
            </p:cNvSpPr>
            <p:nvPr/>
          </p:nvSpPr>
          <p:spPr bwMode="auto">
            <a:xfrm>
              <a:off x="5232" y="-44"/>
              <a:ext cx="43" cy="21"/>
            </a:xfrm>
            <a:custGeom>
              <a:avLst/>
              <a:gdLst>
                <a:gd name="T0" fmla="*/ 6 w 85"/>
                <a:gd name="T1" fmla="*/ 3 h 42"/>
                <a:gd name="T2" fmla="*/ 5 w 85"/>
                <a:gd name="T3" fmla="*/ 3 h 42"/>
                <a:gd name="T4" fmla="*/ 4 w 85"/>
                <a:gd name="T5" fmla="*/ 3 h 42"/>
                <a:gd name="T6" fmla="*/ 3 w 85"/>
                <a:gd name="T7" fmla="*/ 2 h 42"/>
                <a:gd name="T8" fmla="*/ 2 w 85"/>
                <a:gd name="T9" fmla="*/ 2 h 42"/>
                <a:gd name="T10" fmla="*/ 1 w 85"/>
                <a:gd name="T11" fmla="*/ 1 h 42"/>
                <a:gd name="T12" fmla="*/ 1 w 85"/>
                <a:gd name="T13" fmla="*/ 1 h 42"/>
                <a:gd name="T14" fmla="*/ 0 w 85"/>
                <a:gd name="T15" fmla="*/ 1 h 42"/>
                <a:gd name="T16" fmla="*/ 1 w 85"/>
                <a:gd name="T17" fmla="*/ 0 h 42"/>
                <a:gd name="T18" fmla="*/ 1 w 85"/>
                <a:gd name="T19" fmla="*/ 0 h 42"/>
                <a:gd name="T20" fmla="*/ 2 w 85"/>
                <a:gd name="T21" fmla="*/ 1 h 42"/>
                <a:gd name="T22" fmla="*/ 2 w 85"/>
                <a:gd name="T23" fmla="*/ 1 h 42"/>
                <a:gd name="T24" fmla="*/ 3 w 85"/>
                <a:gd name="T25" fmla="*/ 1 h 42"/>
                <a:gd name="T26" fmla="*/ 4 w 85"/>
                <a:gd name="T27" fmla="*/ 2 h 42"/>
                <a:gd name="T28" fmla="*/ 5 w 85"/>
                <a:gd name="T29" fmla="*/ 2 h 42"/>
                <a:gd name="T30" fmla="*/ 5 w 85"/>
                <a:gd name="T31" fmla="*/ 3 h 42"/>
                <a:gd name="T32" fmla="*/ 6 w 85"/>
                <a:gd name="T33" fmla="*/ 3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2">
                  <a:moveTo>
                    <a:pt x="85" y="42"/>
                  </a:moveTo>
                  <a:lnTo>
                    <a:pt x="74" y="38"/>
                  </a:lnTo>
                  <a:lnTo>
                    <a:pt x="59" y="33"/>
                  </a:lnTo>
                  <a:lnTo>
                    <a:pt x="44" y="26"/>
                  </a:lnTo>
                  <a:lnTo>
                    <a:pt x="29" y="20"/>
                  </a:lnTo>
                  <a:lnTo>
                    <a:pt x="16" y="13"/>
                  </a:lnTo>
                  <a:lnTo>
                    <a:pt x="6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9" y="3"/>
                  </a:lnTo>
                  <a:lnTo>
                    <a:pt x="31" y="9"/>
                  </a:lnTo>
                  <a:lnTo>
                    <a:pt x="44" y="16"/>
                  </a:lnTo>
                  <a:lnTo>
                    <a:pt x="57" y="24"/>
                  </a:lnTo>
                  <a:lnTo>
                    <a:pt x="68" y="32"/>
                  </a:lnTo>
                  <a:lnTo>
                    <a:pt x="78" y="38"/>
                  </a:lnTo>
                  <a:lnTo>
                    <a:pt x="85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2" name="Freeform 1078"/>
            <p:cNvSpPr>
              <a:spLocks/>
            </p:cNvSpPr>
            <p:nvPr/>
          </p:nvSpPr>
          <p:spPr bwMode="auto">
            <a:xfrm>
              <a:off x="5490" y="-40"/>
              <a:ext cx="12" cy="32"/>
            </a:xfrm>
            <a:custGeom>
              <a:avLst/>
              <a:gdLst>
                <a:gd name="T0" fmla="*/ 0 w 25"/>
                <a:gd name="T1" fmla="*/ 4 h 64"/>
                <a:gd name="T2" fmla="*/ 0 w 25"/>
                <a:gd name="T3" fmla="*/ 3 h 64"/>
                <a:gd name="T4" fmla="*/ 0 w 25"/>
                <a:gd name="T5" fmla="*/ 2 h 64"/>
                <a:gd name="T6" fmla="*/ 0 w 25"/>
                <a:gd name="T7" fmla="*/ 1 h 64"/>
                <a:gd name="T8" fmla="*/ 0 w 25"/>
                <a:gd name="T9" fmla="*/ 0 h 64"/>
                <a:gd name="T10" fmla="*/ 1 w 25"/>
                <a:gd name="T11" fmla="*/ 1 h 64"/>
                <a:gd name="T12" fmla="*/ 1 w 25"/>
                <a:gd name="T13" fmla="*/ 2 h 64"/>
                <a:gd name="T14" fmla="*/ 0 w 25"/>
                <a:gd name="T15" fmla="*/ 3 h 64"/>
                <a:gd name="T16" fmla="*/ 0 w 25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64">
                  <a:moveTo>
                    <a:pt x="6" y="64"/>
                  </a:moveTo>
                  <a:lnTo>
                    <a:pt x="2" y="48"/>
                  </a:lnTo>
                  <a:lnTo>
                    <a:pt x="0" y="26"/>
                  </a:lnTo>
                  <a:lnTo>
                    <a:pt x="2" y="8"/>
                  </a:lnTo>
                  <a:lnTo>
                    <a:pt x="15" y="0"/>
                  </a:lnTo>
                  <a:lnTo>
                    <a:pt x="25" y="7"/>
                  </a:lnTo>
                  <a:lnTo>
                    <a:pt x="21" y="25"/>
                  </a:lnTo>
                  <a:lnTo>
                    <a:pt x="12" y="46"/>
                  </a:lnTo>
                  <a:lnTo>
                    <a:pt x="6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3" name="Freeform 1079"/>
            <p:cNvSpPr>
              <a:spLocks/>
            </p:cNvSpPr>
            <p:nvPr/>
          </p:nvSpPr>
          <p:spPr bwMode="auto">
            <a:xfrm>
              <a:off x="5502" y="-33"/>
              <a:ext cx="24" cy="30"/>
            </a:xfrm>
            <a:custGeom>
              <a:avLst/>
              <a:gdLst>
                <a:gd name="T0" fmla="*/ 0 w 49"/>
                <a:gd name="T1" fmla="*/ 3 h 61"/>
                <a:gd name="T2" fmla="*/ 0 w 49"/>
                <a:gd name="T3" fmla="*/ 2 h 61"/>
                <a:gd name="T4" fmla="*/ 0 w 49"/>
                <a:gd name="T5" fmla="*/ 1 h 61"/>
                <a:gd name="T6" fmla="*/ 1 w 49"/>
                <a:gd name="T7" fmla="*/ 0 h 61"/>
                <a:gd name="T8" fmla="*/ 2 w 49"/>
                <a:gd name="T9" fmla="*/ 0 h 61"/>
                <a:gd name="T10" fmla="*/ 3 w 49"/>
                <a:gd name="T11" fmla="*/ 0 h 61"/>
                <a:gd name="T12" fmla="*/ 2 w 49"/>
                <a:gd name="T13" fmla="*/ 0 h 61"/>
                <a:gd name="T14" fmla="*/ 2 w 49"/>
                <a:gd name="T15" fmla="*/ 1 h 61"/>
                <a:gd name="T16" fmla="*/ 2 w 49"/>
                <a:gd name="T17" fmla="*/ 1 h 61"/>
                <a:gd name="T18" fmla="*/ 1 w 49"/>
                <a:gd name="T19" fmla="*/ 2 h 61"/>
                <a:gd name="T20" fmla="*/ 0 w 49"/>
                <a:gd name="T21" fmla="*/ 3 h 61"/>
                <a:gd name="T22" fmla="*/ 0 w 49"/>
                <a:gd name="T23" fmla="*/ 3 h 61"/>
                <a:gd name="T24" fmla="*/ 0 w 49"/>
                <a:gd name="T25" fmla="*/ 3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61">
                  <a:moveTo>
                    <a:pt x="0" y="61"/>
                  </a:moveTo>
                  <a:lnTo>
                    <a:pt x="4" y="46"/>
                  </a:lnTo>
                  <a:lnTo>
                    <a:pt x="13" y="26"/>
                  </a:lnTo>
                  <a:lnTo>
                    <a:pt x="26" y="7"/>
                  </a:lnTo>
                  <a:lnTo>
                    <a:pt x="43" y="0"/>
                  </a:lnTo>
                  <a:lnTo>
                    <a:pt x="49" y="2"/>
                  </a:lnTo>
                  <a:lnTo>
                    <a:pt x="47" y="7"/>
                  </a:lnTo>
                  <a:lnTo>
                    <a:pt x="41" y="16"/>
                  </a:lnTo>
                  <a:lnTo>
                    <a:pt x="34" y="27"/>
                  </a:lnTo>
                  <a:lnTo>
                    <a:pt x="22" y="38"/>
                  </a:lnTo>
                  <a:lnTo>
                    <a:pt x="13" y="48"/>
                  </a:lnTo>
                  <a:lnTo>
                    <a:pt x="5" y="56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4" name="Freeform 1080"/>
            <p:cNvSpPr>
              <a:spLocks/>
            </p:cNvSpPr>
            <p:nvPr/>
          </p:nvSpPr>
          <p:spPr bwMode="auto">
            <a:xfrm>
              <a:off x="5467" y="-40"/>
              <a:ext cx="12" cy="30"/>
            </a:xfrm>
            <a:custGeom>
              <a:avLst/>
              <a:gdLst>
                <a:gd name="T0" fmla="*/ 1 w 24"/>
                <a:gd name="T1" fmla="*/ 3 h 61"/>
                <a:gd name="T2" fmla="*/ 1 w 24"/>
                <a:gd name="T3" fmla="*/ 3 h 61"/>
                <a:gd name="T4" fmla="*/ 0 w 24"/>
                <a:gd name="T5" fmla="*/ 1 h 61"/>
                <a:gd name="T6" fmla="*/ 1 w 24"/>
                <a:gd name="T7" fmla="*/ 0 h 61"/>
                <a:gd name="T8" fmla="*/ 1 w 24"/>
                <a:gd name="T9" fmla="*/ 0 h 61"/>
                <a:gd name="T10" fmla="*/ 2 w 24"/>
                <a:gd name="T11" fmla="*/ 0 h 61"/>
                <a:gd name="T12" fmla="*/ 2 w 24"/>
                <a:gd name="T13" fmla="*/ 1 h 61"/>
                <a:gd name="T14" fmla="*/ 2 w 24"/>
                <a:gd name="T15" fmla="*/ 2 h 61"/>
                <a:gd name="T16" fmla="*/ 1 w 24"/>
                <a:gd name="T17" fmla="*/ 3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61">
                  <a:moveTo>
                    <a:pt x="13" y="61"/>
                  </a:moveTo>
                  <a:lnTo>
                    <a:pt x="4" y="51"/>
                  </a:lnTo>
                  <a:lnTo>
                    <a:pt x="0" y="31"/>
                  </a:lnTo>
                  <a:lnTo>
                    <a:pt x="2" y="12"/>
                  </a:lnTo>
                  <a:lnTo>
                    <a:pt x="15" y="0"/>
                  </a:lnTo>
                  <a:lnTo>
                    <a:pt x="24" y="4"/>
                  </a:lnTo>
                  <a:lnTo>
                    <a:pt x="23" y="21"/>
                  </a:lnTo>
                  <a:lnTo>
                    <a:pt x="17" y="43"/>
                  </a:lnTo>
                  <a:lnTo>
                    <a:pt x="13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5" name="Freeform 1081"/>
            <p:cNvSpPr>
              <a:spLocks/>
            </p:cNvSpPr>
            <p:nvPr/>
          </p:nvSpPr>
          <p:spPr bwMode="auto">
            <a:xfrm>
              <a:off x="5447" y="-48"/>
              <a:ext cx="10" cy="32"/>
            </a:xfrm>
            <a:custGeom>
              <a:avLst/>
              <a:gdLst>
                <a:gd name="T0" fmla="*/ 2 w 19"/>
                <a:gd name="T1" fmla="*/ 4 h 66"/>
                <a:gd name="T2" fmla="*/ 1 w 19"/>
                <a:gd name="T3" fmla="*/ 3 h 66"/>
                <a:gd name="T4" fmla="*/ 1 w 19"/>
                <a:gd name="T5" fmla="*/ 2 h 66"/>
                <a:gd name="T6" fmla="*/ 0 w 19"/>
                <a:gd name="T7" fmla="*/ 0 h 66"/>
                <a:gd name="T8" fmla="*/ 1 w 19"/>
                <a:gd name="T9" fmla="*/ 0 h 66"/>
                <a:gd name="T10" fmla="*/ 2 w 19"/>
                <a:gd name="T11" fmla="*/ 0 h 66"/>
                <a:gd name="T12" fmla="*/ 2 w 19"/>
                <a:gd name="T13" fmla="*/ 1 h 66"/>
                <a:gd name="T14" fmla="*/ 2 w 19"/>
                <a:gd name="T15" fmla="*/ 2 h 66"/>
                <a:gd name="T16" fmla="*/ 2 w 19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6">
                  <a:moveTo>
                    <a:pt x="19" y="66"/>
                  </a:moveTo>
                  <a:lnTo>
                    <a:pt x="10" y="53"/>
                  </a:lnTo>
                  <a:lnTo>
                    <a:pt x="2" y="32"/>
                  </a:lnTo>
                  <a:lnTo>
                    <a:pt x="0" y="11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9" y="22"/>
                  </a:lnTo>
                  <a:lnTo>
                    <a:pt x="17" y="45"/>
                  </a:lnTo>
                  <a:lnTo>
                    <a:pt x="19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6" name="Freeform 1082"/>
            <p:cNvSpPr>
              <a:spLocks/>
            </p:cNvSpPr>
            <p:nvPr/>
          </p:nvSpPr>
          <p:spPr bwMode="auto">
            <a:xfrm>
              <a:off x="5426" y="-54"/>
              <a:ext cx="12" cy="32"/>
            </a:xfrm>
            <a:custGeom>
              <a:avLst/>
              <a:gdLst>
                <a:gd name="T0" fmla="*/ 1 w 25"/>
                <a:gd name="T1" fmla="*/ 4 h 64"/>
                <a:gd name="T2" fmla="*/ 0 w 25"/>
                <a:gd name="T3" fmla="*/ 3 h 64"/>
                <a:gd name="T4" fmla="*/ 0 w 25"/>
                <a:gd name="T5" fmla="*/ 2 h 64"/>
                <a:gd name="T6" fmla="*/ 0 w 25"/>
                <a:gd name="T7" fmla="*/ 1 h 64"/>
                <a:gd name="T8" fmla="*/ 0 w 25"/>
                <a:gd name="T9" fmla="*/ 0 h 64"/>
                <a:gd name="T10" fmla="*/ 1 w 25"/>
                <a:gd name="T11" fmla="*/ 1 h 64"/>
                <a:gd name="T12" fmla="*/ 1 w 25"/>
                <a:gd name="T13" fmla="*/ 2 h 64"/>
                <a:gd name="T14" fmla="*/ 1 w 25"/>
                <a:gd name="T15" fmla="*/ 3 h 64"/>
                <a:gd name="T16" fmla="*/ 1 w 25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64">
                  <a:moveTo>
                    <a:pt x="25" y="64"/>
                  </a:moveTo>
                  <a:lnTo>
                    <a:pt x="15" y="48"/>
                  </a:lnTo>
                  <a:lnTo>
                    <a:pt x="6" y="2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7" y="7"/>
                  </a:lnTo>
                  <a:lnTo>
                    <a:pt x="21" y="25"/>
                  </a:lnTo>
                  <a:lnTo>
                    <a:pt x="21" y="46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7" name="Freeform 1083"/>
            <p:cNvSpPr>
              <a:spLocks/>
            </p:cNvSpPr>
            <p:nvPr/>
          </p:nvSpPr>
          <p:spPr bwMode="auto">
            <a:xfrm>
              <a:off x="5403" y="-60"/>
              <a:ext cx="15" cy="36"/>
            </a:xfrm>
            <a:custGeom>
              <a:avLst/>
              <a:gdLst>
                <a:gd name="T0" fmla="*/ 2 w 30"/>
                <a:gd name="T1" fmla="*/ 5 h 72"/>
                <a:gd name="T2" fmla="*/ 2 w 30"/>
                <a:gd name="T3" fmla="*/ 4 h 72"/>
                <a:gd name="T4" fmla="*/ 1 w 30"/>
                <a:gd name="T5" fmla="*/ 2 h 72"/>
                <a:gd name="T6" fmla="*/ 0 w 30"/>
                <a:gd name="T7" fmla="*/ 1 h 72"/>
                <a:gd name="T8" fmla="*/ 1 w 30"/>
                <a:gd name="T9" fmla="*/ 0 h 72"/>
                <a:gd name="T10" fmla="*/ 2 w 30"/>
                <a:gd name="T11" fmla="*/ 1 h 72"/>
                <a:gd name="T12" fmla="*/ 2 w 30"/>
                <a:gd name="T13" fmla="*/ 2 h 72"/>
                <a:gd name="T14" fmla="*/ 2 w 30"/>
                <a:gd name="T15" fmla="*/ 4 h 72"/>
                <a:gd name="T16" fmla="*/ 2 w 30"/>
                <a:gd name="T17" fmla="*/ 5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72">
                  <a:moveTo>
                    <a:pt x="30" y="72"/>
                  </a:moveTo>
                  <a:lnTo>
                    <a:pt x="17" y="54"/>
                  </a:lnTo>
                  <a:lnTo>
                    <a:pt x="4" y="30"/>
                  </a:lnTo>
                  <a:lnTo>
                    <a:pt x="0" y="9"/>
                  </a:lnTo>
                  <a:lnTo>
                    <a:pt x="11" y="0"/>
                  </a:lnTo>
                  <a:lnTo>
                    <a:pt x="24" y="9"/>
                  </a:lnTo>
                  <a:lnTo>
                    <a:pt x="28" y="30"/>
                  </a:lnTo>
                  <a:lnTo>
                    <a:pt x="26" y="55"/>
                  </a:lnTo>
                  <a:lnTo>
                    <a:pt x="30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8" name="Freeform 1084"/>
            <p:cNvSpPr>
              <a:spLocks/>
            </p:cNvSpPr>
            <p:nvPr/>
          </p:nvSpPr>
          <p:spPr bwMode="auto">
            <a:xfrm>
              <a:off x="5374" y="-66"/>
              <a:ext cx="21" cy="39"/>
            </a:xfrm>
            <a:custGeom>
              <a:avLst/>
              <a:gdLst>
                <a:gd name="T0" fmla="*/ 2 w 44"/>
                <a:gd name="T1" fmla="*/ 4 h 79"/>
                <a:gd name="T2" fmla="*/ 2 w 44"/>
                <a:gd name="T3" fmla="*/ 4 h 79"/>
                <a:gd name="T4" fmla="*/ 1 w 44"/>
                <a:gd name="T5" fmla="*/ 3 h 79"/>
                <a:gd name="T6" fmla="*/ 1 w 44"/>
                <a:gd name="T7" fmla="*/ 2 h 79"/>
                <a:gd name="T8" fmla="*/ 0 w 44"/>
                <a:gd name="T9" fmla="*/ 2 h 79"/>
                <a:gd name="T10" fmla="*/ 0 w 44"/>
                <a:gd name="T11" fmla="*/ 1 h 79"/>
                <a:gd name="T12" fmla="*/ 0 w 44"/>
                <a:gd name="T13" fmla="*/ 0 h 79"/>
                <a:gd name="T14" fmla="*/ 0 w 44"/>
                <a:gd name="T15" fmla="*/ 0 h 79"/>
                <a:gd name="T16" fmla="*/ 0 w 44"/>
                <a:gd name="T17" fmla="*/ 0 h 79"/>
                <a:gd name="T18" fmla="*/ 1 w 44"/>
                <a:gd name="T19" fmla="*/ 0 h 79"/>
                <a:gd name="T20" fmla="*/ 2 w 44"/>
                <a:gd name="T21" fmla="*/ 2 h 79"/>
                <a:gd name="T22" fmla="*/ 2 w 44"/>
                <a:gd name="T23" fmla="*/ 3 h 79"/>
                <a:gd name="T24" fmla="*/ 2 w 44"/>
                <a:gd name="T25" fmla="*/ 4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" h="79">
                  <a:moveTo>
                    <a:pt x="44" y="79"/>
                  </a:moveTo>
                  <a:lnTo>
                    <a:pt x="38" y="71"/>
                  </a:lnTo>
                  <a:lnTo>
                    <a:pt x="29" y="59"/>
                  </a:lnTo>
                  <a:lnTo>
                    <a:pt x="19" y="46"/>
                  </a:lnTo>
                  <a:lnTo>
                    <a:pt x="12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25" y="11"/>
                  </a:lnTo>
                  <a:lnTo>
                    <a:pt x="34" y="37"/>
                  </a:lnTo>
                  <a:lnTo>
                    <a:pt x="38" y="63"/>
                  </a:lnTo>
                  <a:lnTo>
                    <a:pt x="44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69" name="Freeform 1085"/>
            <p:cNvSpPr>
              <a:spLocks/>
            </p:cNvSpPr>
            <p:nvPr/>
          </p:nvSpPr>
          <p:spPr bwMode="auto">
            <a:xfrm>
              <a:off x="5349" y="-70"/>
              <a:ext cx="28" cy="43"/>
            </a:xfrm>
            <a:custGeom>
              <a:avLst/>
              <a:gdLst>
                <a:gd name="T0" fmla="*/ 3 w 57"/>
                <a:gd name="T1" fmla="*/ 6 h 86"/>
                <a:gd name="T2" fmla="*/ 2 w 57"/>
                <a:gd name="T3" fmla="*/ 5 h 86"/>
                <a:gd name="T4" fmla="*/ 1 w 57"/>
                <a:gd name="T5" fmla="*/ 5 h 86"/>
                <a:gd name="T6" fmla="*/ 1 w 57"/>
                <a:gd name="T7" fmla="*/ 4 h 86"/>
                <a:gd name="T8" fmla="*/ 0 w 57"/>
                <a:gd name="T9" fmla="*/ 3 h 86"/>
                <a:gd name="T10" fmla="*/ 0 w 57"/>
                <a:gd name="T11" fmla="*/ 2 h 86"/>
                <a:gd name="T12" fmla="*/ 0 w 57"/>
                <a:gd name="T13" fmla="*/ 1 h 86"/>
                <a:gd name="T14" fmla="*/ 0 w 57"/>
                <a:gd name="T15" fmla="*/ 1 h 86"/>
                <a:gd name="T16" fmla="*/ 0 w 57"/>
                <a:gd name="T17" fmla="*/ 0 h 86"/>
                <a:gd name="T18" fmla="*/ 1 w 57"/>
                <a:gd name="T19" fmla="*/ 1 h 86"/>
                <a:gd name="T20" fmla="*/ 2 w 57"/>
                <a:gd name="T21" fmla="*/ 3 h 86"/>
                <a:gd name="T22" fmla="*/ 3 w 57"/>
                <a:gd name="T23" fmla="*/ 4 h 86"/>
                <a:gd name="T24" fmla="*/ 3 w 57"/>
                <a:gd name="T25" fmla="*/ 6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86">
                  <a:moveTo>
                    <a:pt x="57" y="86"/>
                  </a:moveTo>
                  <a:lnTo>
                    <a:pt x="44" y="78"/>
                  </a:lnTo>
                  <a:lnTo>
                    <a:pt x="30" y="66"/>
                  </a:lnTo>
                  <a:lnTo>
                    <a:pt x="19" y="53"/>
                  </a:lnTo>
                  <a:lnTo>
                    <a:pt x="10" y="38"/>
                  </a:lnTo>
                  <a:lnTo>
                    <a:pt x="2" y="24"/>
                  </a:lnTo>
                  <a:lnTo>
                    <a:pt x="0" y="12"/>
                  </a:lnTo>
                  <a:lnTo>
                    <a:pt x="2" y="3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4" y="35"/>
                  </a:lnTo>
                  <a:lnTo>
                    <a:pt x="53" y="64"/>
                  </a:lnTo>
                  <a:lnTo>
                    <a:pt x="57" y="8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0" name="Freeform 1086"/>
            <p:cNvSpPr>
              <a:spLocks/>
            </p:cNvSpPr>
            <p:nvPr/>
          </p:nvSpPr>
          <p:spPr bwMode="auto">
            <a:xfrm>
              <a:off x="5304" y="-66"/>
              <a:ext cx="46" cy="40"/>
            </a:xfrm>
            <a:custGeom>
              <a:avLst/>
              <a:gdLst>
                <a:gd name="T0" fmla="*/ 6 w 92"/>
                <a:gd name="T1" fmla="*/ 5 h 80"/>
                <a:gd name="T2" fmla="*/ 5 w 92"/>
                <a:gd name="T3" fmla="*/ 5 h 80"/>
                <a:gd name="T4" fmla="*/ 4 w 92"/>
                <a:gd name="T5" fmla="*/ 4 h 80"/>
                <a:gd name="T6" fmla="*/ 3 w 92"/>
                <a:gd name="T7" fmla="*/ 4 h 80"/>
                <a:gd name="T8" fmla="*/ 2 w 92"/>
                <a:gd name="T9" fmla="*/ 3 h 80"/>
                <a:gd name="T10" fmla="*/ 1 w 92"/>
                <a:gd name="T11" fmla="*/ 2 h 80"/>
                <a:gd name="T12" fmla="*/ 1 w 92"/>
                <a:gd name="T13" fmla="*/ 1 h 80"/>
                <a:gd name="T14" fmla="*/ 0 w 92"/>
                <a:gd name="T15" fmla="*/ 1 h 80"/>
                <a:gd name="T16" fmla="*/ 1 w 92"/>
                <a:gd name="T17" fmla="*/ 0 h 80"/>
                <a:gd name="T18" fmla="*/ 1 w 92"/>
                <a:gd name="T19" fmla="*/ 0 h 80"/>
                <a:gd name="T20" fmla="*/ 2 w 92"/>
                <a:gd name="T21" fmla="*/ 1 h 80"/>
                <a:gd name="T22" fmla="*/ 3 w 92"/>
                <a:gd name="T23" fmla="*/ 1 h 80"/>
                <a:gd name="T24" fmla="*/ 4 w 92"/>
                <a:gd name="T25" fmla="*/ 2 h 80"/>
                <a:gd name="T26" fmla="*/ 5 w 92"/>
                <a:gd name="T27" fmla="*/ 3 h 80"/>
                <a:gd name="T28" fmla="*/ 5 w 92"/>
                <a:gd name="T29" fmla="*/ 4 h 80"/>
                <a:gd name="T30" fmla="*/ 6 w 92"/>
                <a:gd name="T31" fmla="*/ 5 h 80"/>
                <a:gd name="T32" fmla="*/ 6 w 92"/>
                <a:gd name="T33" fmla="*/ 5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0">
                  <a:moveTo>
                    <a:pt x="92" y="80"/>
                  </a:moveTo>
                  <a:lnTo>
                    <a:pt x="77" y="72"/>
                  </a:lnTo>
                  <a:lnTo>
                    <a:pt x="62" y="63"/>
                  </a:lnTo>
                  <a:lnTo>
                    <a:pt x="43" y="50"/>
                  </a:lnTo>
                  <a:lnTo>
                    <a:pt x="28" y="37"/>
                  </a:lnTo>
                  <a:lnTo>
                    <a:pt x="13" y="23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4" y="6"/>
                  </a:lnTo>
                  <a:lnTo>
                    <a:pt x="37" y="15"/>
                  </a:lnTo>
                  <a:lnTo>
                    <a:pt x="53" y="27"/>
                  </a:lnTo>
                  <a:lnTo>
                    <a:pt x="66" y="41"/>
                  </a:lnTo>
                  <a:lnTo>
                    <a:pt x="77" y="55"/>
                  </a:lnTo>
                  <a:lnTo>
                    <a:pt x="86" y="68"/>
                  </a:lnTo>
                  <a:lnTo>
                    <a:pt x="92" y="8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1" name="Freeform 1087"/>
            <p:cNvSpPr>
              <a:spLocks/>
            </p:cNvSpPr>
            <p:nvPr/>
          </p:nvSpPr>
          <p:spPr bwMode="auto">
            <a:xfrm>
              <a:off x="5265" y="-60"/>
              <a:ext cx="59" cy="33"/>
            </a:xfrm>
            <a:custGeom>
              <a:avLst/>
              <a:gdLst>
                <a:gd name="T0" fmla="*/ 8 w 117"/>
                <a:gd name="T1" fmla="*/ 5 h 66"/>
                <a:gd name="T2" fmla="*/ 7 w 117"/>
                <a:gd name="T3" fmla="*/ 4 h 66"/>
                <a:gd name="T4" fmla="*/ 6 w 117"/>
                <a:gd name="T5" fmla="*/ 4 h 66"/>
                <a:gd name="T6" fmla="*/ 4 w 117"/>
                <a:gd name="T7" fmla="*/ 3 h 66"/>
                <a:gd name="T8" fmla="*/ 3 w 117"/>
                <a:gd name="T9" fmla="*/ 2 h 66"/>
                <a:gd name="T10" fmla="*/ 2 w 117"/>
                <a:gd name="T11" fmla="*/ 2 h 66"/>
                <a:gd name="T12" fmla="*/ 1 w 117"/>
                <a:gd name="T13" fmla="*/ 1 h 66"/>
                <a:gd name="T14" fmla="*/ 0 w 117"/>
                <a:gd name="T15" fmla="*/ 1 h 66"/>
                <a:gd name="T16" fmla="*/ 1 w 117"/>
                <a:gd name="T17" fmla="*/ 0 h 66"/>
                <a:gd name="T18" fmla="*/ 1 w 117"/>
                <a:gd name="T19" fmla="*/ 0 h 66"/>
                <a:gd name="T20" fmla="*/ 2 w 117"/>
                <a:gd name="T21" fmla="*/ 1 h 66"/>
                <a:gd name="T22" fmla="*/ 4 w 117"/>
                <a:gd name="T23" fmla="*/ 1 h 66"/>
                <a:gd name="T24" fmla="*/ 5 w 117"/>
                <a:gd name="T25" fmla="*/ 2 h 66"/>
                <a:gd name="T26" fmla="*/ 6 w 117"/>
                <a:gd name="T27" fmla="*/ 3 h 66"/>
                <a:gd name="T28" fmla="*/ 7 w 117"/>
                <a:gd name="T29" fmla="*/ 4 h 66"/>
                <a:gd name="T30" fmla="*/ 8 w 117"/>
                <a:gd name="T31" fmla="*/ 4 h 66"/>
                <a:gd name="T32" fmla="*/ 8 w 117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66">
                  <a:moveTo>
                    <a:pt x="117" y="66"/>
                  </a:moveTo>
                  <a:lnTo>
                    <a:pt x="104" y="60"/>
                  </a:lnTo>
                  <a:lnTo>
                    <a:pt x="83" y="53"/>
                  </a:lnTo>
                  <a:lnTo>
                    <a:pt x="63" y="43"/>
                  </a:lnTo>
                  <a:lnTo>
                    <a:pt x="40" y="32"/>
                  </a:lnTo>
                  <a:lnTo>
                    <a:pt x="21" y="21"/>
                  </a:lnTo>
                  <a:lnTo>
                    <a:pt x="6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14" y="0"/>
                  </a:lnTo>
                  <a:lnTo>
                    <a:pt x="31" y="5"/>
                  </a:lnTo>
                  <a:lnTo>
                    <a:pt x="49" y="14"/>
                  </a:lnTo>
                  <a:lnTo>
                    <a:pt x="68" y="25"/>
                  </a:lnTo>
                  <a:lnTo>
                    <a:pt x="87" y="38"/>
                  </a:lnTo>
                  <a:lnTo>
                    <a:pt x="102" y="49"/>
                  </a:lnTo>
                  <a:lnTo>
                    <a:pt x="114" y="59"/>
                  </a:lnTo>
                  <a:lnTo>
                    <a:pt x="117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2" name="Freeform 1088"/>
            <p:cNvSpPr>
              <a:spLocks/>
            </p:cNvSpPr>
            <p:nvPr/>
          </p:nvSpPr>
          <p:spPr bwMode="auto">
            <a:xfrm>
              <a:off x="5246" y="-55"/>
              <a:ext cx="53" cy="30"/>
            </a:xfrm>
            <a:custGeom>
              <a:avLst/>
              <a:gdLst>
                <a:gd name="T0" fmla="*/ 1 w 105"/>
                <a:gd name="T1" fmla="*/ 0 h 61"/>
                <a:gd name="T2" fmla="*/ 1 w 105"/>
                <a:gd name="T3" fmla="*/ 0 h 61"/>
                <a:gd name="T4" fmla="*/ 2 w 105"/>
                <a:gd name="T5" fmla="*/ 0 h 61"/>
                <a:gd name="T6" fmla="*/ 3 w 105"/>
                <a:gd name="T7" fmla="*/ 1 h 61"/>
                <a:gd name="T8" fmla="*/ 3 w 105"/>
                <a:gd name="T9" fmla="*/ 1 h 61"/>
                <a:gd name="T10" fmla="*/ 4 w 105"/>
                <a:gd name="T11" fmla="*/ 2 h 61"/>
                <a:gd name="T12" fmla="*/ 5 w 105"/>
                <a:gd name="T13" fmla="*/ 2 h 61"/>
                <a:gd name="T14" fmla="*/ 6 w 105"/>
                <a:gd name="T15" fmla="*/ 3 h 61"/>
                <a:gd name="T16" fmla="*/ 7 w 105"/>
                <a:gd name="T17" fmla="*/ 3 h 61"/>
                <a:gd name="T18" fmla="*/ 6 w 105"/>
                <a:gd name="T19" fmla="*/ 3 h 61"/>
                <a:gd name="T20" fmla="*/ 5 w 105"/>
                <a:gd name="T21" fmla="*/ 3 h 61"/>
                <a:gd name="T22" fmla="*/ 3 w 105"/>
                <a:gd name="T23" fmla="*/ 2 h 61"/>
                <a:gd name="T24" fmla="*/ 2 w 105"/>
                <a:gd name="T25" fmla="*/ 2 h 61"/>
                <a:gd name="T26" fmla="*/ 1 w 105"/>
                <a:gd name="T27" fmla="*/ 1 h 61"/>
                <a:gd name="T28" fmla="*/ 1 w 105"/>
                <a:gd name="T29" fmla="*/ 0 h 61"/>
                <a:gd name="T30" fmla="*/ 0 w 105"/>
                <a:gd name="T31" fmla="*/ 0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5" y="0"/>
                  </a:moveTo>
                  <a:lnTo>
                    <a:pt x="11" y="1"/>
                  </a:lnTo>
                  <a:lnTo>
                    <a:pt x="20" y="7"/>
                  </a:lnTo>
                  <a:lnTo>
                    <a:pt x="34" y="16"/>
                  </a:lnTo>
                  <a:lnTo>
                    <a:pt x="47" y="25"/>
                  </a:lnTo>
                  <a:lnTo>
                    <a:pt x="62" y="36"/>
                  </a:lnTo>
                  <a:lnTo>
                    <a:pt x="77" y="46"/>
                  </a:lnTo>
                  <a:lnTo>
                    <a:pt x="92" y="55"/>
                  </a:lnTo>
                  <a:lnTo>
                    <a:pt x="105" y="61"/>
                  </a:lnTo>
                  <a:lnTo>
                    <a:pt x="86" y="58"/>
                  </a:lnTo>
                  <a:lnTo>
                    <a:pt x="66" y="50"/>
                  </a:lnTo>
                  <a:lnTo>
                    <a:pt x="47" y="42"/>
                  </a:lnTo>
                  <a:lnTo>
                    <a:pt x="28" y="32"/>
                  </a:lnTo>
                  <a:lnTo>
                    <a:pt x="13" y="22"/>
                  </a:lnTo>
                  <a:lnTo>
                    <a:pt x="4" y="13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3" name="Freeform 1089"/>
            <p:cNvSpPr>
              <a:spLocks/>
            </p:cNvSpPr>
            <p:nvPr/>
          </p:nvSpPr>
          <p:spPr bwMode="auto">
            <a:xfrm>
              <a:off x="4989" y="4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4" name="Freeform 1090"/>
            <p:cNvSpPr>
              <a:spLocks/>
            </p:cNvSpPr>
            <p:nvPr/>
          </p:nvSpPr>
          <p:spPr bwMode="auto">
            <a:xfrm>
              <a:off x="5010" y="9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5" name="Freeform 1091"/>
            <p:cNvSpPr>
              <a:spLocks/>
            </p:cNvSpPr>
            <p:nvPr/>
          </p:nvSpPr>
          <p:spPr bwMode="auto">
            <a:xfrm>
              <a:off x="5047" y="6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6" name="Freeform 1092"/>
            <p:cNvSpPr>
              <a:spLocks/>
            </p:cNvSpPr>
            <p:nvPr/>
          </p:nvSpPr>
          <p:spPr bwMode="auto">
            <a:xfrm>
              <a:off x="5090" y="9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7" name="Freeform 1093"/>
            <p:cNvSpPr>
              <a:spLocks/>
            </p:cNvSpPr>
            <p:nvPr/>
          </p:nvSpPr>
          <p:spPr bwMode="auto">
            <a:xfrm>
              <a:off x="5117" y="13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8" name="Freeform 1094"/>
            <p:cNvSpPr>
              <a:spLocks/>
            </p:cNvSpPr>
            <p:nvPr/>
          </p:nvSpPr>
          <p:spPr bwMode="auto">
            <a:xfrm>
              <a:off x="5148" y="19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79" name="Freeform 1095"/>
            <p:cNvSpPr>
              <a:spLocks/>
            </p:cNvSpPr>
            <p:nvPr/>
          </p:nvSpPr>
          <p:spPr bwMode="auto">
            <a:xfrm>
              <a:off x="5179" y="28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0" name="Freeform 1096"/>
            <p:cNvSpPr>
              <a:spLocks/>
            </p:cNvSpPr>
            <p:nvPr/>
          </p:nvSpPr>
          <p:spPr bwMode="auto">
            <a:xfrm>
              <a:off x="5209" y="33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1" name="Freeform 1097"/>
            <p:cNvSpPr>
              <a:spLocks/>
            </p:cNvSpPr>
            <p:nvPr/>
          </p:nvSpPr>
          <p:spPr bwMode="auto">
            <a:xfrm>
              <a:off x="5218" y="-3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2" name="Freeform 1098"/>
            <p:cNvSpPr>
              <a:spLocks/>
            </p:cNvSpPr>
            <p:nvPr/>
          </p:nvSpPr>
          <p:spPr bwMode="auto">
            <a:xfrm>
              <a:off x="5232" y="3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3" name="Freeform 1099"/>
            <p:cNvSpPr>
              <a:spLocks/>
            </p:cNvSpPr>
            <p:nvPr/>
          </p:nvSpPr>
          <p:spPr bwMode="auto">
            <a:xfrm>
              <a:off x="5190" y="-11"/>
              <a:ext cx="11" cy="30"/>
            </a:xfrm>
            <a:custGeom>
              <a:avLst/>
              <a:gdLst>
                <a:gd name="T0" fmla="*/ 1 w 22"/>
                <a:gd name="T1" fmla="*/ 4 h 60"/>
                <a:gd name="T2" fmla="*/ 1 w 22"/>
                <a:gd name="T3" fmla="*/ 4 h 60"/>
                <a:gd name="T4" fmla="*/ 0 w 22"/>
                <a:gd name="T5" fmla="*/ 2 h 60"/>
                <a:gd name="T6" fmla="*/ 1 w 22"/>
                <a:gd name="T7" fmla="*/ 1 h 60"/>
                <a:gd name="T8" fmla="*/ 1 w 22"/>
                <a:gd name="T9" fmla="*/ 0 h 60"/>
                <a:gd name="T10" fmla="*/ 2 w 22"/>
                <a:gd name="T11" fmla="*/ 1 h 60"/>
                <a:gd name="T12" fmla="*/ 2 w 22"/>
                <a:gd name="T13" fmla="*/ 2 h 60"/>
                <a:gd name="T14" fmla="*/ 1 w 22"/>
                <a:gd name="T15" fmla="*/ 3 h 60"/>
                <a:gd name="T16" fmla="*/ 1 w 22"/>
                <a:gd name="T17" fmla="*/ 4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60">
                  <a:moveTo>
                    <a:pt x="13" y="60"/>
                  </a:moveTo>
                  <a:lnTo>
                    <a:pt x="3" y="52"/>
                  </a:lnTo>
                  <a:lnTo>
                    <a:pt x="0" y="32"/>
                  </a:lnTo>
                  <a:lnTo>
                    <a:pt x="1" y="12"/>
                  </a:lnTo>
                  <a:lnTo>
                    <a:pt x="13" y="0"/>
                  </a:lnTo>
                  <a:lnTo>
                    <a:pt x="22" y="5"/>
                  </a:lnTo>
                  <a:lnTo>
                    <a:pt x="20" y="22"/>
                  </a:lnTo>
                  <a:lnTo>
                    <a:pt x="15" y="43"/>
                  </a:lnTo>
                  <a:lnTo>
                    <a:pt x="13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4" name="Freeform 1100"/>
            <p:cNvSpPr>
              <a:spLocks/>
            </p:cNvSpPr>
            <p:nvPr/>
          </p:nvSpPr>
          <p:spPr bwMode="auto">
            <a:xfrm>
              <a:off x="5158" y="-19"/>
              <a:ext cx="18" cy="35"/>
            </a:xfrm>
            <a:custGeom>
              <a:avLst/>
              <a:gdLst>
                <a:gd name="T0" fmla="*/ 3 w 36"/>
                <a:gd name="T1" fmla="*/ 4 h 71"/>
                <a:gd name="T2" fmla="*/ 2 w 36"/>
                <a:gd name="T3" fmla="*/ 3 h 71"/>
                <a:gd name="T4" fmla="*/ 1 w 36"/>
                <a:gd name="T5" fmla="*/ 1 h 71"/>
                <a:gd name="T6" fmla="*/ 0 w 36"/>
                <a:gd name="T7" fmla="*/ 0 h 71"/>
                <a:gd name="T8" fmla="*/ 1 w 36"/>
                <a:gd name="T9" fmla="*/ 0 h 71"/>
                <a:gd name="T10" fmla="*/ 2 w 36"/>
                <a:gd name="T11" fmla="*/ 0 h 71"/>
                <a:gd name="T12" fmla="*/ 2 w 36"/>
                <a:gd name="T13" fmla="*/ 1 h 71"/>
                <a:gd name="T14" fmla="*/ 3 w 36"/>
                <a:gd name="T15" fmla="*/ 3 h 71"/>
                <a:gd name="T16" fmla="*/ 3 w 36"/>
                <a:gd name="T17" fmla="*/ 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71">
                  <a:moveTo>
                    <a:pt x="36" y="71"/>
                  </a:moveTo>
                  <a:lnTo>
                    <a:pt x="21" y="53"/>
                  </a:lnTo>
                  <a:lnTo>
                    <a:pt x="6" y="3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29" y="28"/>
                  </a:lnTo>
                  <a:lnTo>
                    <a:pt x="33" y="53"/>
                  </a:lnTo>
                  <a:lnTo>
                    <a:pt x="36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5" name="Freeform 1101"/>
            <p:cNvSpPr>
              <a:spLocks/>
            </p:cNvSpPr>
            <p:nvPr/>
          </p:nvSpPr>
          <p:spPr bwMode="auto">
            <a:xfrm>
              <a:off x="5128" y="-28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6" name="Freeform 1102"/>
            <p:cNvSpPr>
              <a:spLocks/>
            </p:cNvSpPr>
            <p:nvPr/>
          </p:nvSpPr>
          <p:spPr bwMode="auto">
            <a:xfrm>
              <a:off x="5062" y="-31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7" name="Freeform 1103"/>
            <p:cNvSpPr>
              <a:spLocks/>
            </p:cNvSpPr>
            <p:nvPr/>
          </p:nvSpPr>
          <p:spPr bwMode="auto">
            <a:xfrm>
              <a:off x="4999" y="-24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8" name="Freeform 1104"/>
            <p:cNvSpPr>
              <a:spLocks/>
            </p:cNvSpPr>
            <p:nvPr/>
          </p:nvSpPr>
          <p:spPr bwMode="auto">
            <a:xfrm>
              <a:off x="5087" y="-26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89" name="Freeform 1105"/>
            <p:cNvSpPr>
              <a:spLocks/>
            </p:cNvSpPr>
            <p:nvPr/>
          </p:nvSpPr>
          <p:spPr bwMode="auto">
            <a:xfrm>
              <a:off x="5065" y="6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0" name="Freeform 1106"/>
            <p:cNvSpPr>
              <a:spLocks/>
            </p:cNvSpPr>
            <p:nvPr/>
          </p:nvSpPr>
          <p:spPr bwMode="auto">
            <a:xfrm>
              <a:off x="5029" y="8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1" name="Freeform 1107"/>
            <p:cNvSpPr>
              <a:spLocks/>
            </p:cNvSpPr>
            <p:nvPr/>
          </p:nvSpPr>
          <p:spPr bwMode="auto">
            <a:xfrm>
              <a:off x="5028" y="-27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2" name="Freeform 1108"/>
            <p:cNvSpPr>
              <a:spLocks/>
            </p:cNvSpPr>
            <p:nvPr/>
          </p:nvSpPr>
          <p:spPr bwMode="auto">
            <a:xfrm>
              <a:off x="5410" y="72"/>
              <a:ext cx="187" cy="126"/>
            </a:xfrm>
            <a:custGeom>
              <a:avLst/>
              <a:gdLst>
                <a:gd name="T0" fmla="*/ 9 w 373"/>
                <a:gd name="T1" fmla="*/ 4 h 252"/>
                <a:gd name="T2" fmla="*/ 10 w 373"/>
                <a:gd name="T3" fmla="*/ 4 h 252"/>
                <a:gd name="T4" fmla="*/ 12 w 373"/>
                <a:gd name="T5" fmla="*/ 4 h 252"/>
                <a:gd name="T6" fmla="*/ 13 w 373"/>
                <a:gd name="T7" fmla="*/ 4 h 252"/>
                <a:gd name="T8" fmla="*/ 15 w 373"/>
                <a:gd name="T9" fmla="*/ 4 h 252"/>
                <a:gd name="T10" fmla="*/ 16 w 373"/>
                <a:gd name="T11" fmla="*/ 4 h 252"/>
                <a:gd name="T12" fmla="*/ 18 w 373"/>
                <a:gd name="T13" fmla="*/ 3 h 252"/>
                <a:gd name="T14" fmla="*/ 20 w 373"/>
                <a:gd name="T15" fmla="*/ 3 h 252"/>
                <a:gd name="T16" fmla="*/ 21 w 373"/>
                <a:gd name="T17" fmla="*/ 2 h 252"/>
                <a:gd name="T18" fmla="*/ 23 w 373"/>
                <a:gd name="T19" fmla="*/ 1 h 252"/>
                <a:gd name="T20" fmla="*/ 24 w 373"/>
                <a:gd name="T21" fmla="*/ 1 h 252"/>
                <a:gd name="T22" fmla="*/ 24 w 373"/>
                <a:gd name="T23" fmla="*/ 1 h 252"/>
                <a:gd name="T24" fmla="*/ 23 w 373"/>
                <a:gd name="T25" fmla="*/ 2 h 252"/>
                <a:gd name="T26" fmla="*/ 21 w 373"/>
                <a:gd name="T27" fmla="*/ 3 h 252"/>
                <a:gd name="T28" fmla="*/ 20 w 373"/>
                <a:gd name="T29" fmla="*/ 5 h 252"/>
                <a:gd name="T30" fmla="*/ 19 w 373"/>
                <a:gd name="T31" fmla="*/ 7 h 252"/>
                <a:gd name="T32" fmla="*/ 20 w 373"/>
                <a:gd name="T33" fmla="*/ 8 h 252"/>
                <a:gd name="T34" fmla="*/ 20 w 373"/>
                <a:gd name="T35" fmla="*/ 10 h 252"/>
                <a:gd name="T36" fmla="*/ 19 w 373"/>
                <a:gd name="T37" fmla="*/ 10 h 252"/>
                <a:gd name="T38" fmla="*/ 18 w 373"/>
                <a:gd name="T39" fmla="*/ 10 h 252"/>
                <a:gd name="T40" fmla="*/ 16 w 373"/>
                <a:gd name="T41" fmla="*/ 12 h 252"/>
                <a:gd name="T42" fmla="*/ 15 w 373"/>
                <a:gd name="T43" fmla="*/ 14 h 252"/>
                <a:gd name="T44" fmla="*/ 14 w 373"/>
                <a:gd name="T45" fmla="*/ 15 h 252"/>
                <a:gd name="T46" fmla="*/ 11 w 373"/>
                <a:gd name="T47" fmla="*/ 14 h 252"/>
                <a:gd name="T48" fmla="*/ 8 w 373"/>
                <a:gd name="T49" fmla="*/ 14 h 252"/>
                <a:gd name="T50" fmla="*/ 5 w 373"/>
                <a:gd name="T51" fmla="*/ 15 h 252"/>
                <a:gd name="T52" fmla="*/ 5 w 373"/>
                <a:gd name="T53" fmla="*/ 15 h 252"/>
                <a:gd name="T54" fmla="*/ 4 w 373"/>
                <a:gd name="T55" fmla="*/ 14 h 252"/>
                <a:gd name="T56" fmla="*/ 3 w 373"/>
                <a:gd name="T57" fmla="*/ 12 h 252"/>
                <a:gd name="T58" fmla="*/ 2 w 373"/>
                <a:gd name="T59" fmla="*/ 11 h 252"/>
                <a:gd name="T60" fmla="*/ 2 w 373"/>
                <a:gd name="T61" fmla="*/ 9 h 252"/>
                <a:gd name="T62" fmla="*/ 3 w 373"/>
                <a:gd name="T63" fmla="*/ 7 h 252"/>
                <a:gd name="T64" fmla="*/ 3 w 373"/>
                <a:gd name="T65" fmla="*/ 6 h 252"/>
                <a:gd name="T66" fmla="*/ 5 w 373"/>
                <a:gd name="T67" fmla="*/ 5 h 252"/>
                <a:gd name="T68" fmla="*/ 7 w 373"/>
                <a:gd name="T69" fmla="*/ 5 h 252"/>
                <a:gd name="T70" fmla="*/ 8 w 373"/>
                <a:gd name="T71" fmla="*/ 4 h 2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3" h="252">
                  <a:moveTo>
                    <a:pt x="124" y="49"/>
                  </a:moveTo>
                  <a:lnTo>
                    <a:pt x="136" y="50"/>
                  </a:lnTo>
                  <a:lnTo>
                    <a:pt x="145" y="51"/>
                  </a:lnTo>
                  <a:lnTo>
                    <a:pt x="156" y="52"/>
                  </a:lnTo>
                  <a:lnTo>
                    <a:pt x="168" y="52"/>
                  </a:lnTo>
                  <a:lnTo>
                    <a:pt x="179" y="53"/>
                  </a:lnTo>
                  <a:lnTo>
                    <a:pt x="190" y="53"/>
                  </a:lnTo>
                  <a:lnTo>
                    <a:pt x="203" y="53"/>
                  </a:lnTo>
                  <a:lnTo>
                    <a:pt x="215" y="53"/>
                  </a:lnTo>
                  <a:lnTo>
                    <a:pt x="228" y="53"/>
                  </a:lnTo>
                  <a:lnTo>
                    <a:pt x="239" y="52"/>
                  </a:lnTo>
                  <a:lnTo>
                    <a:pt x="251" y="50"/>
                  </a:lnTo>
                  <a:lnTo>
                    <a:pt x="264" y="49"/>
                  </a:lnTo>
                  <a:lnTo>
                    <a:pt x="279" y="45"/>
                  </a:lnTo>
                  <a:lnTo>
                    <a:pt x="294" y="42"/>
                  </a:lnTo>
                  <a:lnTo>
                    <a:pt x="307" y="37"/>
                  </a:lnTo>
                  <a:lnTo>
                    <a:pt x="320" y="31"/>
                  </a:lnTo>
                  <a:lnTo>
                    <a:pt x="334" y="25"/>
                  </a:lnTo>
                  <a:lnTo>
                    <a:pt x="347" y="18"/>
                  </a:lnTo>
                  <a:lnTo>
                    <a:pt x="360" y="10"/>
                  </a:lnTo>
                  <a:lnTo>
                    <a:pt x="371" y="0"/>
                  </a:lnTo>
                  <a:lnTo>
                    <a:pt x="373" y="3"/>
                  </a:lnTo>
                  <a:lnTo>
                    <a:pt x="373" y="5"/>
                  </a:lnTo>
                  <a:lnTo>
                    <a:pt x="373" y="8"/>
                  </a:lnTo>
                  <a:lnTo>
                    <a:pt x="373" y="12"/>
                  </a:lnTo>
                  <a:lnTo>
                    <a:pt x="356" y="23"/>
                  </a:lnTo>
                  <a:lnTo>
                    <a:pt x="341" y="35"/>
                  </a:lnTo>
                  <a:lnTo>
                    <a:pt x="328" y="48"/>
                  </a:lnTo>
                  <a:lnTo>
                    <a:pt x="317" y="61"/>
                  </a:lnTo>
                  <a:lnTo>
                    <a:pt x="309" y="75"/>
                  </a:lnTo>
                  <a:lnTo>
                    <a:pt x="303" y="89"/>
                  </a:lnTo>
                  <a:lnTo>
                    <a:pt x="303" y="104"/>
                  </a:lnTo>
                  <a:lnTo>
                    <a:pt x="305" y="118"/>
                  </a:lnTo>
                  <a:lnTo>
                    <a:pt x="307" y="128"/>
                  </a:lnTo>
                  <a:lnTo>
                    <a:pt x="311" y="137"/>
                  </a:lnTo>
                  <a:lnTo>
                    <a:pt x="313" y="145"/>
                  </a:lnTo>
                  <a:lnTo>
                    <a:pt x="313" y="153"/>
                  </a:lnTo>
                  <a:lnTo>
                    <a:pt x="302" y="152"/>
                  </a:lnTo>
                  <a:lnTo>
                    <a:pt x="288" y="155"/>
                  </a:lnTo>
                  <a:lnTo>
                    <a:pt x="273" y="160"/>
                  </a:lnTo>
                  <a:lnTo>
                    <a:pt x="258" y="168"/>
                  </a:lnTo>
                  <a:lnTo>
                    <a:pt x="245" y="180"/>
                  </a:lnTo>
                  <a:lnTo>
                    <a:pt x="236" y="194"/>
                  </a:lnTo>
                  <a:lnTo>
                    <a:pt x="230" y="213"/>
                  </a:lnTo>
                  <a:lnTo>
                    <a:pt x="232" y="234"/>
                  </a:lnTo>
                  <a:lnTo>
                    <a:pt x="217" y="226"/>
                  </a:lnTo>
                  <a:lnTo>
                    <a:pt x="194" y="222"/>
                  </a:lnTo>
                  <a:lnTo>
                    <a:pt x="170" y="218"/>
                  </a:lnTo>
                  <a:lnTo>
                    <a:pt x="143" y="218"/>
                  </a:lnTo>
                  <a:lnTo>
                    <a:pt x="119" y="222"/>
                  </a:lnTo>
                  <a:lnTo>
                    <a:pt x="96" y="228"/>
                  </a:lnTo>
                  <a:lnTo>
                    <a:pt x="77" y="238"/>
                  </a:lnTo>
                  <a:lnTo>
                    <a:pt x="66" y="252"/>
                  </a:lnTo>
                  <a:lnTo>
                    <a:pt x="66" y="239"/>
                  </a:lnTo>
                  <a:lnTo>
                    <a:pt x="64" y="225"/>
                  </a:lnTo>
                  <a:lnTo>
                    <a:pt x="60" y="211"/>
                  </a:lnTo>
                  <a:lnTo>
                    <a:pt x="53" y="197"/>
                  </a:lnTo>
                  <a:lnTo>
                    <a:pt x="45" y="183"/>
                  </a:lnTo>
                  <a:lnTo>
                    <a:pt x="32" y="172"/>
                  </a:lnTo>
                  <a:lnTo>
                    <a:pt x="19" y="164"/>
                  </a:lnTo>
                  <a:lnTo>
                    <a:pt x="0" y="161"/>
                  </a:lnTo>
                  <a:lnTo>
                    <a:pt x="21" y="143"/>
                  </a:lnTo>
                  <a:lnTo>
                    <a:pt x="34" y="123"/>
                  </a:lnTo>
                  <a:lnTo>
                    <a:pt x="38" y="103"/>
                  </a:lnTo>
                  <a:lnTo>
                    <a:pt x="30" y="90"/>
                  </a:lnTo>
                  <a:lnTo>
                    <a:pt x="45" y="88"/>
                  </a:lnTo>
                  <a:lnTo>
                    <a:pt x="58" y="85"/>
                  </a:lnTo>
                  <a:lnTo>
                    <a:pt x="73" y="80"/>
                  </a:lnTo>
                  <a:lnTo>
                    <a:pt x="87" y="76"/>
                  </a:lnTo>
                  <a:lnTo>
                    <a:pt x="100" y="70"/>
                  </a:lnTo>
                  <a:lnTo>
                    <a:pt x="109" y="64"/>
                  </a:lnTo>
                  <a:lnTo>
                    <a:pt x="119" y="57"/>
                  </a:lnTo>
                  <a:lnTo>
                    <a:pt x="124" y="4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3" name="Freeform 1109"/>
            <p:cNvSpPr>
              <a:spLocks/>
            </p:cNvSpPr>
            <p:nvPr/>
          </p:nvSpPr>
          <p:spPr bwMode="auto">
            <a:xfrm>
              <a:off x="5427" y="96"/>
              <a:ext cx="115" cy="86"/>
            </a:xfrm>
            <a:custGeom>
              <a:avLst/>
              <a:gdLst>
                <a:gd name="T0" fmla="*/ 14 w 230"/>
                <a:gd name="T1" fmla="*/ 1 h 170"/>
                <a:gd name="T2" fmla="*/ 13 w 230"/>
                <a:gd name="T3" fmla="*/ 1 h 170"/>
                <a:gd name="T4" fmla="*/ 12 w 230"/>
                <a:gd name="T5" fmla="*/ 1 h 170"/>
                <a:gd name="T6" fmla="*/ 11 w 230"/>
                <a:gd name="T7" fmla="*/ 2 h 170"/>
                <a:gd name="T8" fmla="*/ 9 w 230"/>
                <a:gd name="T9" fmla="*/ 2 h 170"/>
                <a:gd name="T10" fmla="*/ 7 w 230"/>
                <a:gd name="T11" fmla="*/ 3 h 170"/>
                <a:gd name="T12" fmla="*/ 5 w 230"/>
                <a:gd name="T13" fmla="*/ 3 h 170"/>
                <a:gd name="T14" fmla="*/ 3 w 230"/>
                <a:gd name="T15" fmla="*/ 3 h 170"/>
                <a:gd name="T16" fmla="*/ 3 w 230"/>
                <a:gd name="T17" fmla="*/ 4 h 170"/>
                <a:gd name="T18" fmla="*/ 3 w 230"/>
                <a:gd name="T19" fmla="*/ 4 h 170"/>
                <a:gd name="T20" fmla="*/ 4 w 230"/>
                <a:gd name="T21" fmla="*/ 4 h 170"/>
                <a:gd name="T22" fmla="*/ 5 w 230"/>
                <a:gd name="T23" fmla="*/ 3 h 170"/>
                <a:gd name="T24" fmla="*/ 7 w 230"/>
                <a:gd name="T25" fmla="*/ 3 h 170"/>
                <a:gd name="T26" fmla="*/ 8 w 230"/>
                <a:gd name="T27" fmla="*/ 3 h 170"/>
                <a:gd name="T28" fmla="*/ 9 w 230"/>
                <a:gd name="T29" fmla="*/ 4 h 170"/>
                <a:gd name="T30" fmla="*/ 8 w 230"/>
                <a:gd name="T31" fmla="*/ 5 h 170"/>
                <a:gd name="T32" fmla="*/ 6 w 230"/>
                <a:gd name="T33" fmla="*/ 6 h 170"/>
                <a:gd name="T34" fmla="*/ 5 w 230"/>
                <a:gd name="T35" fmla="*/ 6 h 170"/>
                <a:gd name="T36" fmla="*/ 3 w 230"/>
                <a:gd name="T37" fmla="*/ 6 h 170"/>
                <a:gd name="T38" fmla="*/ 2 w 230"/>
                <a:gd name="T39" fmla="*/ 7 h 170"/>
                <a:gd name="T40" fmla="*/ 1 w 230"/>
                <a:gd name="T41" fmla="*/ 7 h 170"/>
                <a:gd name="T42" fmla="*/ 1 w 230"/>
                <a:gd name="T43" fmla="*/ 7 h 170"/>
                <a:gd name="T44" fmla="*/ 2 w 230"/>
                <a:gd name="T45" fmla="*/ 7 h 170"/>
                <a:gd name="T46" fmla="*/ 3 w 230"/>
                <a:gd name="T47" fmla="*/ 7 h 170"/>
                <a:gd name="T48" fmla="*/ 4 w 230"/>
                <a:gd name="T49" fmla="*/ 7 h 170"/>
                <a:gd name="T50" fmla="*/ 6 w 230"/>
                <a:gd name="T51" fmla="*/ 6 h 170"/>
                <a:gd name="T52" fmla="*/ 6 w 230"/>
                <a:gd name="T53" fmla="*/ 7 h 170"/>
                <a:gd name="T54" fmla="*/ 4 w 230"/>
                <a:gd name="T55" fmla="*/ 9 h 170"/>
                <a:gd name="T56" fmla="*/ 4 w 230"/>
                <a:gd name="T57" fmla="*/ 11 h 170"/>
                <a:gd name="T58" fmla="*/ 5 w 230"/>
                <a:gd name="T59" fmla="*/ 9 h 170"/>
                <a:gd name="T60" fmla="*/ 6 w 230"/>
                <a:gd name="T61" fmla="*/ 8 h 170"/>
                <a:gd name="T62" fmla="*/ 7 w 230"/>
                <a:gd name="T63" fmla="*/ 7 h 170"/>
                <a:gd name="T64" fmla="*/ 8 w 230"/>
                <a:gd name="T65" fmla="*/ 8 h 170"/>
                <a:gd name="T66" fmla="*/ 9 w 230"/>
                <a:gd name="T67" fmla="*/ 9 h 170"/>
                <a:gd name="T68" fmla="*/ 10 w 230"/>
                <a:gd name="T69" fmla="*/ 10 h 170"/>
                <a:gd name="T70" fmla="*/ 10 w 230"/>
                <a:gd name="T71" fmla="*/ 10 h 170"/>
                <a:gd name="T72" fmla="*/ 10 w 230"/>
                <a:gd name="T73" fmla="*/ 9 h 170"/>
                <a:gd name="T74" fmla="*/ 9 w 230"/>
                <a:gd name="T75" fmla="*/ 7 h 170"/>
                <a:gd name="T76" fmla="*/ 9 w 230"/>
                <a:gd name="T77" fmla="*/ 5 h 170"/>
                <a:gd name="T78" fmla="*/ 10 w 230"/>
                <a:gd name="T79" fmla="*/ 4 h 170"/>
                <a:gd name="T80" fmla="*/ 12 w 230"/>
                <a:gd name="T81" fmla="*/ 4 h 170"/>
                <a:gd name="T82" fmla="*/ 14 w 230"/>
                <a:gd name="T83" fmla="*/ 6 h 170"/>
                <a:gd name="T84" fmla="*/ 14 w 230"/>
                <a:gd name="T85" fmla="*/ 7 h 170"/>
                <a:gd name="T86" fmla="*/ 15 w 230"/>
                <a:gd name="T87" fmla="*/ 7 h 170"/>
                <a:gd name="T88" fmla="*/ 14 w 230"/>
                <a:gd name="T89" fmla="*/ 5 h 170"/>
                <a:gd name="T90" fmla="*/ 13 w 230"/>
                <a:gd name="T91" fmla="*/ 3 h 170"/>
                <a:gd name="T92" fmla="*/ 13 w 230"/>
                <a:gd name="T93" fmla="*/ 2 h 170"/>
                <a:gd name="T94" fmla="*/ 14 w 230"/>
                <a:gd name="T95" fmla="*/ 1 h 170"/>
                <a:gd name="T96" fmla="*/ 15 w 230"/>
                <a:gd name="T97" fmla="*/ 0 h 1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0" h="170">
                  <a:moveTo>
                    <a:pt x="230" y="0"/>
                  </a:moveTo>
                  <a:lnTo>
                    <a:pt x="217" y="1"/>
                  </a:lnTo>
                  <a:lnTo>
                    <a:pt x="205" y="3"/>
                  </a:lnTo>
                  <a:lnTo>
                    <a:pt x="194" y="4"/>
                  </a:lnTo>
                  <a:lnTo>
                    <a:pt x="181" y="4"/>
                  </a:lnTo>
                  <a:lnTo>
                    <a:pt x="179" y="12"/>
                  </a:lnTo>
                  <a:lnTo>
                    <a:pt x="171" y="20"/>
                  </a:lnTo>
                  <a:lnTo>
                    <a:pt x="162" y="27"/>
                  </a:lnTo>
                  <a:lnTo>
                    <a:pt x="151" y="30"/>
                  </a:lnTo>
                  <a:lnTo>
                    <a:pt x="137" y="31"/>
                  </a:lnTo>
                  <a:lnTo>
                    <a:pt x="122" y="32"/>
                  </a:lnTo>
                  <a:lnTo>
                    <a:pt x="105" y="33"/>
                  </a:lnTo>
                  <a:lnTo>
                    <a:pt x="88" y="37"/>
                  </a:lnTo>
                  <a:lnTo>
                    <a:pt x="71" y="39"/>
                  </a:lnTo>
                  <a:lnTo>
                    <a:pt x="56" y="42"/>
                  </a:lnTo>
                  <a:lnTo>
                    <a:pt x="45" y="45"/>
                  </a:lnTo>
                  <a:lnTo>
                    <a:pt x="37" y="50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6" y="53"/>
                  </a:lnTo>
                  <a:lnTo>
                    <a:pt x="43" y="51"/>
                  </a:lnTo>
                  <a:lnTo>
                    <a:pt x="51" y="49"/>
                  </a:lnTo>
                  <a:lnTo>
                    <a:pt x="60" y="46"/>
                  </a:lnTo>
                  <a:lnTo>
                    <a:pt x="71" y="44"/>
                  </a:lnTo>
                  <a:lnTo>
                    <a:pt x="85" y="43"/>
                  </a:lnTo>
                  <a:lnTo>
                    <a:pt x="98" y="41"/>
                  </a:lnTo>
                  <a:lnTo>
                    <a:pt x="113" y="41"/>
                  </a:lnTo>
                  <a:lnTo>
                    <a:pt x="128" y="41"/>
                  </a:lnTo>
                  <a:lnTo>
                    <a:pt x="141" y="42"/>
                  </a:lnTo>
                  <a:lnTo>
                    <a:pt x="132" y="54"/>
                  </a:lnTo>
                  <a:lnTo>
                    <a:pt x="122" y="67"/>
                  </a:lnTo>
                  <a:lnTo>
                    <a:pt x="113" y="77"/>
                  </a:lnTo>
                  <a:lnTo>
                    <a:pt x="102" y="83"/>
                  </a:lnTo>
                  <a:lnTo>
                    <a:pt x="94" y="86"/>
                  </a:lnTo>
                  <a:lnTo>
                    <a:pt x="83" y="88"/>
                  </a:lnTo>
                  <a:lnTo>
                    <a:pt x="70" y="90"/>
                  </a:lnTo>
                  <a:lnTo>
                    <a:pt x="54" y="92"/>
                  </a:lnTo>
                  <a:lnTo>
                    <a:pt x="41" y="94"/>
                  </a:lnTo>
                  <a:lnTo>
                    <a:pt x="28" y="96"/>
                  </a:lnTo>
                  <a:lnTo>
                    <a:pt x="17" y="98"/>
                  </a:lnTo>
                  <a:lnTo>
                    <a:pt x="7" y="99"/>
                  </a:lnTo>
                  <a:lnTo>
                    <a:pt x="2" y="100"/>
                  </a:lnTo>
                  <a:lnTo>
                    <a:pt x="0" y="100"/>
                  </a:lnTo>
                  <a:lnTo>
                    <a:pt x="2" y="101"/>
                  </a:lnTo>
                  <a:lnTo>
                    <a:pt x="11" y="101"/>
                  </a:lnTo>
                  <a:lnTo>
                    <a:pt x="19" y="101"/>
                  </a:lnTo>
                  <a:lnTo>
                    <a:pt x="28" y="100"/>
                  </a:lnTo>
                  <a:lnTo>
                    <a:pt x="39" y="100"/>
                  </a:lnTo>
                  <a:lnTo>
                    <a:pt x="51" y="99"/>
                  </a:lnTo>
                  <a:lnTo>
                    <a:pt x="62" y="98"/>
                  </a:lnTo>
                  <a:lnTo>
                    <a:pt x="75" y="96"/>
                  </a:lnTo>
                  <a:lnTo>
                    <a:pt x="87" y="95"/>
                  </a:lnTo>
                  <a:lnTo>
                    <a:pt x="98" y="94"/>
                  </a:lnTo>
                  <a:lnTo>
                    <a:pt x="81" y="105"/>
                  </a:lnTo>
                  <a:lnTo>
                    <a:pt x="66" y="117"/>
                  </a:lnTo>
                  <a:lnTo>
                    <a:pt x="54" y="137"/>
                  </a:lnTo>
                  <a:lnTo>
                    <a:pt x="51" y="170"/>
                  </a:lnTo>
                  <a:lnTo>
                    <a:pt x="56" y="163"/>
                  </a:lnTo>
                  <a:lnTo>
                    <a:pt x="64" y="154"/>
                  </a:lnTo>
                  <a:lnTo>
                    <a:pt x="71" y="143"/>
                  </a:lnTo>
                  <a:lnTo>
                    <a:pt x="79" y="133"/>
                  </a:lnTo>
                  <a:lnTo>
                    <a:pt x="88" y="123"/>
                  </a:lnTo>
                  <a:lnTo>
                    <a:pt x="98" y="113"/>
                  </a:lnTo>
                  <a:lnTo>
                    <a:pt x="105" y="105"/>
                  </a:lnTo>
                  <a:lnTo>
                    <a:pt x="115" y="100"/>
                  </a:lnTo>
                  <a:lnTo>
                    <a:pt x="120" y="114"/>
                  </a:lnTo>
                  <a:lnTo>
                    <a:pt x="130" y="129"/>
                  </a:lnTo>
                  <a:lnTo>
                    <a:pt x="141" y="143"/>
                  </a:lnTo>
                  <a:lnTo>
                    <a:pt x="153" y="153"/>
                  </a:lnTo>
                  <a:lnTo>
                    <a:pt x="160" y="157"/>
                  </a:lnTo>
                  <a:lnTo>
                    <a:pt x="162" y="156"/>
                  </a:lnTo>
                  <a:lnTo>
                    <a:pt x="160" y="153"/>
                  </a:lnTo>
                  <a:lnTo>
                    <a:pt x="154" y="149"/>
                  </a:lnTo>
                  <a:lnTo>
                    <a:pt x="145" y="133"/>
                  </a:lnTo>
                  <a:lnTo>
                    <a:pt x="137" y="117"/>
                  </a:lnTo>
                  <a:lnTo>
                    <a:pt x="132" y="103"/>
                  </a:lnTo>
                  <a:lnTo>
                    <a:pt x="132" y="91"/>
                  </a:lnTo>
                  <a:lnTo>
                    <a:pt x="137" y="79"/>
                  </a:lnTo>
                  <a:lnTo>
                    <a:pt x="149" y="66"/>
                  </a:lnTo>
                  <a:lnTo>
                    <a:pt x="160" y="53"/>
                  </a:lnTo>
                  <a:lnTo>
                    <a:pt x="168" y="45"/>
                  </a:lnTo>
                  <a:lnTo>
                    <a:pt x="185" y="55"/>
                  </a:lnTo>
                  <a:lnTo>
                    <a:pt x="202" y="67"/>
                  </a:lnTo>
                  <a:lnTo>
                    <a:pt x="215" y="82"/>
                  </a:lnTo>
                  <a:lnTo>
                    <a:pt x="220" y="102"/>
                  </a:lnTo>
                  <a:lnTo>
                    <a:pt x="222" y="108"/>
                  </a:lnTo>
                  <a:lnTo>
                    <a:pt x="224" y="108"/>
                  </a:lnTo>
                  <a:lnTo>
                    <a:pt x="228" y="104"/>
                  </a:lnTo>
                  <a:lnTo>
                    <a:pt x="228" y="99"/>
                  </a:lnTo>
                  <a:lnTo>
                    <a:pt x="224" y="79"/>
                  </a:lnTo>
                  <a:lnTo>
                    <a:pt x="215" y="59"/>
                  </a:lnTo>
                  <a:lnTo>
                    <a:pt x="203" y="44"/>
                  </a:lnTo>
                  <a:lnTo>
                    <a:pt x="192" y="37"/>
                  </a:lnTo>
                  <a:lnTo>
                    <a:pt x="203" y="28"/>
                  </a:lnTo>
                  <a:lnTo>
                    <a:pt x="213" y="18"/>
                  </a:lnTo>
                  <a:lnTo>
                    <a:pt x="222" y="8"/>
                  </a:lnTo>
                  <a:lnTo>
                    <a:pt x="228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4" name="Freeform 1110"/>
            <p:cNvSpPr>
              <a:spLocks/>
            </p:cNvSpPr>
            <p:nvPr/>
          </p:nvSpPr>
          <p:spPr bwMode="auto">
            <a:xfrm>
              <a:off x="5474" y="-85"/>
              <a:ext cx="151" cy="85"/>
            </a:xfrm>
            <a:custGeom>
              <a:avLst/>
              <a:gdLst>
                <a:gd name="T0" fmla="*/ 18 w 304"/>
                <a:gd name="T1" fmla="*/ 11 h 170"/>
                <a:gd name="T2" fmla="*/ 17 w 304"/>
                <a:gd name="T3" fmla="*/ 11 h 170"/>
                <a:gd name="T4" fmla="*/ 15 w 304"/>
                <a:gd name="T5" fmla="*/ 10 h 170"/>
                <a:gd name="T6" fmla="*/ 13 w 304"/>
                <a:gd name="T7" fmla="*/ 10 h 170"/>
                <a:gd name="T8" fmla="*/ 11 w 304"/>
                <a:gd name="T9" fmla="*/ 10 h 170"/>
                <a:gd name="T10" fmla="*/ 9 w 304"/>
                <a:gd name="T11" fmla="*/ 10 h 170"/>
                <a:gd name="T12" fmla="*/ 10 w 304"/>
                <a:gd name="T13" fmla="*/ 10 h 170"/>
                <a:gd name="T14" fmla="*/ 12 w 304"/>
                <a:gd name="T15" fmla="*/ 10 h 170"/>
                <a:gd name="T16" fmla="*/ 14 w 304"/>
                <a:gd name="T17" fmla="*/ 10 h 170"/>
                <a:gd name="T18" fmla="*/ 14 w 304"/>
                <a:gd name="T19" fmla="*/ 9 h 170"/>
                <a:gd name="T20" fmla="*/ 11 w 304"/>
                <a:gd name="T21" fmla="*/ 8 h 170"/>
                <a:gd name="T22" fmla="*/ 8 w 304"/>
                <a:gd name="T23" fmla="*/ 8 h 170"/>
                <a:gd name="T24" fmla="*/ 5 w 304"/>
                <a:gd name="T25" fmla="*/ 8 h 170"/>
                <a:gd name="T26" fmla="*/ 3 w 304"/>
                <a:gd name="T27" fmla="*/ 7 h 170"/>
                <a:gd name="T28" fmla="*/ 4 w 304"/>
                <a:gd name="T29" fmla="*/ 7 h 170"/>
                <a:gd name="T30" fmla="*/ 6 w 304"/>
                <a:gd name="T31" fmla="*/ 7 h 170"/>
                <a:gd name="T32" fmla="*/ 9 w 304"/>
                <a:gd name="T33" fmla="*/ 7 h 170"/>
                <a:gd name="T34" fmla="*/ 9 w 304"/>
                <a:gd name="T35" fmla="*/ 6 h 170"/>
                <a:gd name="T36" fmla="*/ 7 w 304"/>
                <a:gd name="T37" fmla="*/ 5 h 170"/>
                <a:gd name="T38" fmla="*/ 4 w 304"/>
                <a:gd name="T39" fmla="*/ 6 h 170"/>
                <a:gd name="T40" fmla="*/ 1 w 304"/>
                <a:gd name="T41" fmla="*/ 5 h 170"/>
                <a:gd name="T42" fmla="*/ 0 w 304"/>
                <a:gd name="T43" fmla="*/ 4 h 170"/>
                <a:gd name="T44" fmla="*/ 0 w 304"/>
                <a:gd name="T45" fmla="*/ 5 h 170"/>
                <a:gd name="T46" fmla="*/ 2 w 304"/>
                <a:gd name="T47" fmla="*/ 5 h 170"/>
                <a:gd name="T48" fmla="*/ 4 w 304"/>
                <a:gd name="T49" fmla="*/ 5 h 170"/>
                <a:gd name="T50" fmla="*/ 5 w 304"/>
                <a:gd name="T51" fmla="*/ 4 h 170"/>
                <a:gd name="T52" fmla="*/ 2 w 304"/>
                <a:gd name="T53" fmla="*/ 3 h 170"/>
                <a:gd name="T54" fmla="*/ 0 w 304"/>
                <a:gd name="T55" fmla="*/ 1 h 170"/>
                <a:gd name="T56" fmla="*/ 0 w 304"/>
                <a:gd name="T57" fmla="*/ 0 h 170"/>
                <a:gd name="T58" fmla="*/ 1 w 304"/>
                <a:gd name="T59" fmla="*/ 1 h 170"/>
                <a:gd name="T60" fmla="*/ 3 w 304"/>
                <a:gd name="T61" fmla="*/ 2 h 170"/>
                <a:gd name="T62" fmla="*/ 6 w 304"/>
                <a:gd name="T63" fmla="*/ 4 h 170"/>
                <a:gd name="T64" fmla="*/ 7 w 304"/>
                <a:gd name="T65" fmla="*/ 3 h 170"/>
                <a:gd name="T66" fmla="*/ 7 w 304"/>
                <a:gd name="T67" fmla="*/ 1 h 170"/>
                <a:gd name="T68" fmla="*/ 7 w 304"/>
                <a:gd name="T69" fmla="*/ 1 h 170"/>
                <a:gd name="T70" fmla="*/ 8 w 304"/>
                <a:gd name="T71" fmla="*/ 4 h 170"/>
                <a:gd name="T72" fmla="*/ 10 w 304"/>
                <a:gd name="T73" fmla="*/ 5 h 170"/>
                <a:gd name="T74" fmla="*/ 12 w 304"/>
                <a:gd name="T75" fmla="*/ 6 h 170"/>
                <a:gd name="T76" fmla="*/ 13 w 304"/>
                <a:gd name="T77" fmla="*/ 4 h 170"/>
                <a:gd name="T78" fmla="*/ 13 w 304"/>
                <a:gd name="T79" fmla="*/ 3 h 170"/>
                <a:gd name="T80" fmla="*/ 14 w 304"/>
                <a:gd name="T81" fmla="*/ 5 h 170"/>
                <a:gd name="T82" fmla="*/ 14 w 304"/>
                <a:gd name="T83" fmla="*/ 8 h 170"/>
                <a:gd name="T84" fmla="*/ 16 w 304"/>
                <a:gd name="T85" fmla="*/ 9 h 170"/>
                <a:gd name="T86" fmla="*/ 17 w 304"/>
                <a:gd name="T87" fmla="*/ 8 h 170"/>
                <a:gd name="T88" fmla="*/ 18 w 304"/>
                <a:gd name="T89" fmla="*/ 7 h 170"/>
                <a:gd name="T90" fmla="*/ 18 w 304"/>
                <a:gd name="T91" fmla="*/ 8 h 170"/>
                <a:gd name="T92" fmla="*/ 17 w 304"/>
                <a:gd name="T93" fmla="*/ 10 h 170"/>
                <a:gd name="T94" fmla="*/ 18 w 304"/>
                <a:gd name="T95" fmla="*/ 10 h 1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4" h="170">
                  <a:moveTo>
                    <a:pt x="304" y="165"/>
                  </a:moveTo>
                  <a:lnTo>
                    <a:pt x="298" y="166"/>
                  </a:lnTo>
                  <a:lnTo>
                    <a:pt x="294" y="167"/>
                  </a:lnTo>
                  <a:lnTo>
                    <a:pt x="289" y="168"/>
                  </a:lnTo>
                  <a:lnTo>
                    <a:pt x="285" y="170"/>
                  </a:lnTo>
                  <a:lnTo>
                    <a:pt x="275" y="162"/>
                  </a:lnTo>
                  <a:lnTo>
                    <a:pt x="270" y="158"/>
                  </a:lnTo>
                  <a:lnTo>
                    <a:pt x="260" y="157"/>
                  </a:lnTo>
                  <a:lnTo>
                    <a:pt x="247" y="158"/>
                  </a:lnTo>
                  <a:lnTo>
                    <a:pt x="238" y="159"/>
                  </a:lnTo>
                  <a:lnTo>
                    <a:pt x="226" y="160"/>
                  </a:lnTo>
                  <a:lnTo>
                    <a:pt x="215" y="160"/>
                  </a:lnTo>
                  <a:lnTo>
                    <a:pt x="204" y="160"/>
                  </a:lnTo>
                  <a:lnTo>
                    <a:pt x="193" y="160"/>
                  </a:lnTo>
                  <a:lnTo>
                    <a:pt x="181" y="159"/>
                  </a:lnTo>
                  <a:lnTo>
                    <a:pt x="174" y="158"/>
                  </a:lnTo>
                  <a:lnTo>
                    <a:pt x="166" y="157"/>
                  </a:lnTo>
                  <a:lnTo>
                    <a:pt x="159" y="154"/>
                  </a:lnTo>
                  <a:lnTo>
                    <a:pt x="155" y="152"/>
                  </a:lnTo>
                  <a:lnTo>
                    <a:pt x="160" y="149"/>
                  </a:lnTo>
                  <a:lnTo>
                    <a:pt x="172" y="151"/>
                  </a:lnTo>
                  <a:lnTo>
                    <a:pt x="179" y="152"/>
                  </a:lnTo>
                  <a:lnTo>
                    <a:pt x="189" y="152"/>
                  </a:lnTo>
                  <a:lnTo>
                    <a:pt x="200" y="151"/>
                  </a:lnTo>
                  <a:lnTo>
                    <a:pt x="209" y="149"/>
                  </a:lnTo>
                  <a:lnTo>
                    <a:pt x="219" y="148"/>
                  </a:lnTo>
                  <a:lnTo>
                    <a:pt x="226" y="147"/>
                  </a:lnTo>
                  <a:lnTo>
                    <a:pt x="234" y="145"/>
                  </a:lnTo>
                  <a:lnTo>
                    <a:pt x="238" y="144"/>
                  </a:lnTo>
                  <a:lnTo>
                    <a:pt x="226" y="135"/>
                  </a:lnTo>
                  <a:lnTo>
                    <a:pt x="211" y="126"/>
                  </a:lnTo>
                  <a:lnTo>
                    <a:pt x="198" y="119"/>
                  </a:lnTo>
                  <a:lnTo>
                    <a:pt x="191" y="115"/>
                  </a:lnTo>
                  <a:lnTo>
                    <a:pt x="177" y="117"/>
                  </a:lnTo>
                  <a:lnTo>
                    <a:pt x="162" y="118"/>
                  </a:lnTo>
                  <a:lnTo>
                    <a:pt x="143" y="119"/>
                  </a:lnTo>
                  <a:lnTo>
                    <a:pt x="127" y="120"/>
                  </a:lnTo>
                  <a:lnTo>
                    <a:pt x="108" y="121"/>
                  </a:lnTo>
                  <a:lnTo>
                    <a:pt x="91" y="120"/>
                  </a:lnTo>
                  <a:lnTo>
                    <a:pt x="76" y="119"/>
                  </a:lnTo>
                  <a:lnTo>
                    <a:pt x="66" y="116"/>
                  </a:lnTo>
                  <a:lnTo>
                    <a:pt x="59" y="111"/>
                  </a:lnTo>
                  <a:lnTo>
                    <a:pt x="59" y="108"/>
                  </a:lnTo>
                  <a:lnTo>
                    <a:pt x="64" y="107"/>
                  </a:lnTo>
                  <a:lnTo>
                    <a:pt x="76" y="109"/>
                  </a:lnTo>
                  <a:lnTo>
                    <a:pt x="83" y="110"/>
                  </a:lnTo>
                  <a:lnTo>
                    <a:pt x="94" y="111"/>
                  </a:lnTo>
                  <a:lnTo>
                    <a:pt x="108" y="110"/>
                  </a:lnTo>
                  <a:lnTo>
                    <a:pt x="121" y="110"/>
                  </a:lnTo>
                  <a:lnTo>
                    <a:pt x="132" y="109"/>
                  </a:lnTo>
                  <a:lnTo>
                    <a:pt x="145" y="107"/>
                  </a:lnTo>
                  <a:lnTo>
                    <a:pt x="157" y="105"/>
                  </a:lnTo>
                  <a:lnTo>
                    <a:pt x="164" y="103"/>
                  </a:lnTo>
                  <a:lnTo>
                    <a:pt x="157" y="95"/>
                  </a:lnTo>
                  <a:lnTo>
                    <a:pt x="147" y="89"/>
                  </a:lnTo>
                  <a:lnTo>
                    <a:pt x="134" y="83"/>
                  </a:lnTo>
                  <a:lnTo>
                    <a:pt x="123" y="78"/>
                  </a:lnTo>
                  <a:lnTo>
                    <a:pt x="106" y="81"/>
                  </a:lnTo>
                  <a:lnTo>
                    <a:pt x="89" y="82"/>
                  </a:lnTo>
                  <a:lnTo>
                    <a:pt x="72" y="83"/>
                  </a:lnTo>
                  <a:lnTo>
                    <a:pt x="53" y="82"/>
                  </a:lnTo>
                  <a:lnTo>
                    <a:pt x="38" y="80"/>
                  </a:lnTo>
                  <a:lnTo>
                    <a:pt x="23" y="77"/>
                  </a:lnTo>
                  <a:lnTo>
                    <a:pt x="11" y="72"/>
                  </a:lnTo>
                  <a:lnTo>
                    <a:pt x="4" y="67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4" y="64"/>
                  </a:lnTo>
                  <a:lnTo>
                    <a:pt x="11" y="66"/>
                  </a:lnTo>
                  <a:lnTo>
                    <a:pt x="19" y="68"/>
                  </a:lnTo>
                  <a:lnTo>
                    <a:pt x="28" y="69"/>
                  </a:lnTo>
                  <a:lnTo>
                    <a:pt x="40" y="70"/>
                  </a:lnTo>
                  <a:lnTo>
                    <a:pt x="53" y="71"/>
                  </a:lnTo>
                  <a:lnTo>
                    <a:pt x="66" y="71"/>
                  </a:lnTo>
                  <a:lnTo>
                    <a:pt x="79" y="70"/>
                  </a:lnTo>
                  <a:lnTo>
                    <a:pt x="91" y="70"/>
                  </a:lnTo>
                  <a:lnTo>
                    <a:pt x="100" y="68"/>
                  </a:lnTo>
                  <a:lnTo>
                    <a:pt x="89" y="61"/>
                  </a:lnTo>
                  <a:lnTo>
                    <a:pt x="76" y="54"/>
                  </a:lnTo>
                  <a:lnTo>
                    <a:pt x="62" y="46"/>
                  </a:lnTo>
                  <a:lnTo>
                    <a:pt x="47" y="37"/>
                  </a:lnTo>
                  <a:lnTo>
                    <a:pt x="34" y="30"/>
                  </a:lnTo>
                  <a:lnTo>
                    <a:pt x="23" y="22"/>
                  </a:lnTo>
                  <a:lnTo>
                    <a:pt x="13" y="15"/>
                  </a:lnTo>
                  <a:lnTo>
                    <a:pt x="6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7" y="5"/>
                  </a:lnTo>
                  <a:lnTo>
                    <a:pt x="23" y="9"/>
                  </a:lnTo>
                  <a:lnTo>
                    <a:pt x="32" y="15"/>
                  </a:lnTo>
                  <a:lnTo>
                    <a:pt x="44" y="22"/>
                  </a:lnTo>
                  <a:lnTo>
                    <a:pt x="59" y="31"/>
                  </a:lnTo>
                  <a:lnTo>
                    <a:pt x="72" y="40"/>
                  </a:lnTo>
                  <a:lnTo>
                    <a:pt x="85" y="47"/>
                  </a:lnTo>
                  <a:lnTo>
                    <a:pt x="98" y="53"/>
                  </a:lnTo>
                  <a:lnTo>
                    <a:pt x="106" y="57"/>
                  </a:lnTo>
                  <a:lnTo>
                    <a:pt x="113" y="48"/>
                  </a:lnTo>
                  <a:lnTo>
                    <a:pt x="117" y="37"/>
                  </a:lnTo>
                  <a:lnTo>
                    <a:pt x="119" y="28"/>
                  </a:lnTo>
                  <a:lnTo>
                    <a:pt x="117" y="19"/>
                  </a:lnTo>
                  <a:lnTo>
                    <a:pt x="115" y="14"/>
                  </a:lnTo>
                  <a:lnTo>
                    <a:pt x="117" y="10"/>
                  </a:lnTo>
                  <a:lnTo>
                    <a:pt x="121" y="10"/>
                  </a:lnTo>
                  <a:lnTo>
                    <a:pt x="125" y="14"/>
                  </a:lnTo>
                  <a:lnTo>
                    <a:pt x="132" y="30"/>
                  </a:lnTo>
                  <a:lnTo>
                    <a:pt x="136" y="45"/>
                  </a:lnTo>
                  <a:lnTo>
                    <a:pt x="138" y="58"/>
                  </a:lnTo>
                  <a:lnTo>
                    <a:pt x="136" y="65"/>
                  </a:lnTo>
                  <a:lnTo>
                    <a:pt x="149" y="72"/>
                  </a:lnTo>
                  <a:lnTo>
                    <a:pt x="162" y="80"/>
                  </a:lnTo>
                  <a:lnTo>
                    <a:pt x="174" y="86"/>
                  </a:lnTo>
                  <a:lnTo>
                    <a:pt x="181" y="92"/>
                  </a:lnTo>
                  <a:lnTo>
                    <a:pt x="196" y="89"/>
                  </a:lnTo>
                  <a:lnTo>
                    <a:pt x="208" y="80"/>
                  </a:lnTo>
                  <a:lnTo>
                    <a:pt x="215" y="68"/>
                  </a:lnTo>
                  <a:lnTo>
                    <a:pt x="215" y="55"/>
                  </a:lnTo>
                  <a:lnTo>
                    <a:pt x="213" y="45"/>
                  </a:lnTo>
                  <a:lnTo>
                    <a:pt x="215" y="41"/>
                  </a:lnTo>
                  <a:lnTo>
                    <a:pt x="219" y="42"/>
                  </a:lnTo>
                  <a:lnTo>
                    <a:pt x="223" y="48"/>
                  </a:lnTo>
                  <a:lnTo>
                    <a:pt x="228" y="62"/>
                  </a:lnTo>
                  <a:lnTo>
                    <a:pt x="230" y="79"/>
                  </a:lnTo>
                  <a:lnTo>
                    <a:pt x="230" y="94"/>
                  </a:lnTo>
                  <a:lnTo>
                    <a:pt x="221" y="105"/>
                  </a:lnTo>
                  <a:lnTo>
                    <a:pt x="236" y="114"/>
                  </a:lnTo>
                  <a:lnTo>
                    <a:pt x="249" y="121"/>
                  </a:lnTo>
                  <a:lnTo>
                    <a:pt x="257" y="129"/>
                  </a:lnTo>
                  <a:lnTo>
                    <a:pt x="264" y="134"/>
                  </a:lnTo>
                  <a:lnTo>
                    <a:pt x="272" y="130"/>
                  </a:lnTo>
                  <a:lnTo>
                    <a:pt x="279" y="124"/>
                  </a:lnTo>
                  <a:lnTo>
                    <a:pt x="285" y="119"/>
                  </a:lnTo>
                  <a:lnTo>
                    <a:pt x="287" y="114"/>
                  </a:lnTo>
                  <a:lnTo>
                    <a:pt x="291" y="111"/>
                  </a:lnTo>
                  <a:lnTo>
                    <a:pt x="294" y="110"/>
                  </a:lnTo>
                  <a:lnTo>
                    <a:pt x="298" y="112"/>
                  </a:lnTo>
                  <a:lnTo>
                    <a:pt x="300" y="118"/>
                  </a:lnTo>
                  <a:lnTo>
                    <a:pt x="298" y="126"/>
                  </a:lnTo>
                  <a:lnTo>
                    <a:pt x="292" y="134"/>
                  </a:lnTo>
                  <a:lnTo>
                    <a:pt x="289" y="141"/>
                  </a:lnTo>
                  <a:lnTo>
                    <a:pt x="285" y="145"/>
                  </a:lnTo>
                  <a:lnTo>
                    <a:pt x="289" y="149"/>
                  </a:lnTo>
                  <a:lnTo>
                    <a:pt x="294" y="155"/>
                  </a:lnTo>
                  <a:lnTo>
                    <a:pt x="298" y="159"/>
                  </a:lnTo>
                  <a:lnTo>
                    <a:pt x="304" y="16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5" name="Freeform 1111"/>
            <p:cNvSpPr>
              <a:spLocks/>
            </p:cNvSpPr>
            <p:nvPr/>
          </p:nvSpPr>
          <p:spPr bwMode="auto">
            <a:xfrm>
              <a:off x="5442" y="26"/>
              <a:ext cx="192" cy="62"/>
            </a:xfrm>
            <a:custGeom>
              <a:avLst/>
              <a:gdLst>
                <a:gd name="T0" fmla="*/ 21 w 383"/>
                <a:gd name="T1" fmla="*/ 1 h 124"/>
                <a:gd name="T2" fmla="*/ 19 w 383"/>
                <a:gd name="T3" fmla="*/ 1 h 124"/>
                <a:gd name="T4" fmla="*/ 17 w 383"/>
                <a:gd name="T5" fmla="*/ 2 h 124"/>
                <a:gd name="T6" fmla="*/ 15 w 383"/>
                <a:gd name="T7" fmla="*/ 2 h 124"/>
                <a:gd name="T8" fmla="*/ 14 w 383"/>
                <a:gd name="T9" fmla="*/ 2 h 124"/>
                <a:gd name="T10" fmla="*/ 13 w 383"/>
                <a:gd name="T11" fmla="*/ 2 h 124"/>
                <a:gd name="T12" fmla="*/ 11 w 383"/>
                <a:gd name="T13" fmla="*/ 2 h 124"/>
                <a:gd name="T14" fmla="*/ 9 w 383"/>
                <a:gd name="T15" fmla="*/ 2 h 124"/>
                <a:gd name="T16" fmla="*/ 8 w 383"/>
                <a:gd name="T17" fmla="*/ 2 h 124"/>
                <a:gd name="T18" fmla="*/ 9 w 383"/>
                <a:gd name="T19" fmla="*/ 2 h 124"/>
                <a:gd name="T20" fmla="*/ 10 w 383"/>
                <a:gd name="T21" fmla="*/ 2 h 124"/>
                <a:gd name="T22" fmla="*/ 11 w 383"/>
                <a:gd name="T23" fmla="*/ 2 h 124"/>
                <a:gd name="T24" fmla="*/ 12 w 383"/>
                <a:gd name="T25" fmla="*/ 3 h 124"/>
                <a:gd name="T26" fmla="*/ 13 w 383"/>
                <a:gd name="T27" fmla="*/ 3 h 124"/>
                <a:gd name="T28" fmla="*/ 13 w 383"/>
                <a:gd name="T29" fmla="*/ 3 h 124"/>
                <a:gd name="T30" fmla="*/ 12 w 383"/>
                <a:gd name="T31" fmla="*/ 4 h 124"/>
                <a:gd name="T32" fmla="*/ 10 w 383"/>
                <a:gd name="T33" fmla="*/ 4 h 124"/>
                <a:gd name="T34" fmla="*/ 8 w 383"/>
                <a:gd name="T35" fmla="*/ 4 h 124"/>
                <a:gd name="T36" fmla="*/ 6 w 383"/>
                <a:gd name="T37" fmla="*/ 4 h 124"/>
                <a:gd name="T38" fmla="*/ 4 w 383"/>
                <a:gd name="T39" fmla="*/ 4 h 124"/>
                <a:gd name="T40" fmla="*/ 4 w 383"/>
                <a:gd name="T41" fmla="*/ 4 h 124"/>
                <a:gd name="T42" fmla="*/ 6 w 383"/>
                <a:gd name="T43" fmla="*/ 4 h 124"/>
                <a:gd name="T44" fmla="*/ 7 w 383"/>
                <a:gd name="T45" fmla="*/ 5 h 124"/>
                <a:gd name="T46" fmla="*/ 9 w 383"/>
                <a:gd name="T47" fmla="*/ 5 h 124"/>
                <a:gd name="T48" fmla="*/ 9 w 383"/>
                <a:gd name="T49" fmla="*/ 5 h 124"/>
                <a:gd name="T50" fmla="*/ 7 w 383"/>
                <a:gd name="T51" fmla="*/ 6 h 124"/>
                <a:gd name="T52" fmla="*/ 4 w 383"/>
                <a:gd name="T53" fmla="*/ 6 h 124"/>
                <a:gd name="T54" fmla="*/ 2 w 383"/>
                <a:gd name="T55" fmla="*/ 7 h 124"/>
                <a:gd name="T56" fmla="*/ 1 w 383"/>
                <a:gd name="T57" fmla="*/ 7 h 124"/>
                <a:gd name="T58" fmla="*/ 1 w 383"/>
                <a:gd name="T59" fmla="*/ 7 h 124"/>
                <a:gd name="T60" fmla="*/ 2 w 383"/>
                <a:gd name="T61" fmla="*/ 7 h 124"/>
                <a:gd name="T62" fmla="*/ 4 w 383"/>
                <a:gd name="T63" fmla="*/ 7 h 124"/>
                <a:gd name="T64" fmla="*/ 7 w 383"/>
                <a:gd name="T65" fmla="*/ 7 h 124"/>
                <a:gd name="T66" fmla="*/ 9 w 383"/>
                <a:gd name="T67" fmla="*/ 6 h 124"/>
                <a:gd name="T68" fmla="*/ 11 w 383"/>
                <a:gd name="T69" fmla="*/ 6 h 124"/>
                <a:gd name="T70" fmla="*/ 11 w 383"/>
                <a:gd name="T71" fmla="*/ 7 h 124"/>
                <a:gd name="T72" fmla="*/ 10 w 383"/>
                <a:gd name="T73" fmla="*/ 8 h 124"/>
                <a:gd name="T74" fmla="*/ 10 w 383"/>
                <a:gd name="T75" fmla="*/ 8 h 124"/>
                <a:gd name="T76" fmla="*/ 12 w 383"/>
                <a:gd name="T77" fmla="*/ 8 h 124"/>
                <a:gd name="T78" fmla="*/ 12 w 383"/>
                <a:gd name="T79" fmla="*/ 6 h 124"/>
                <a:gd name="T80" fmla="*/ 12 w 383"/>
                <a:gd name="T81" fmla="*/ 5 h 124"/>
                <a:gd name="T82" fmla="*/ 14 w 383"/>
                <a:gd name="T83" fmla="*/ 4 h 124"/>
                <a:gd name="T84" fmla="*/ 15 w 383"/>
                <a:gd name="T85" fmla="*/ 4 h 124"/>
                <a:gd name="T86" fmla="*/ 16 w 383"/>
                <a:gd name="T87" fmla="*/ 3 h 124"/>
                <a:gd name="T88" fmla="*/ 17 w 383"/>
                <a:gd name="T89" fmla="*/ 4 h 124"/>
                <a:gd name="T90" fmla="*/ 17 w 383"/>
                <a:gd name="T91" fmla="*/ 5 h 124"/>
                <a:gd name="T92" fmla="*/ 17 w 383"/>
                <a:gd name="T93" fmla="*/ 6 h 124"/>
                <a:gd name="T94" fmla="*/ 17 w 383"/>
                <a:gd name="T95" fmla="*/ 6 h 124"/>
                <a:gd name="T96" fmla="*/ 18 w 383"/>
                <a:gd name="T97" fmla="*/ 6 h 124"/>
                <a:gd name="T98" fmla="*/ 18 w 383"/>
                <a:gd name="T99" fmla="*/ 4 h 124"/>
                <a:gd name="T100" fmla="*/ 18 w 383"/>
                <a:gd name="T101" fmla="*/ 3 h 124"/>
                <a:gd name="T102" fmla="*/ 20 w 383"/>
                <a:gd name="T103" fmla="*/ 2 h 124"/>
                <a:gd name="T104" fmla="*/ 22 w 383"/>
                <a:gd name="T105" fmla="*/ 1 h 124"/>
                <a:gd name="T106" fmla="*/ 24 w 383"/>
                <a:gd name="T107" fmla="*/ 1 h 124"/>
                <a:gd name="T108" fmla="*/ 24 w 383"/>
                <a:gd name="T109" fmla="*/ 0 h 124"/>
                <a:gd name="T110" fmla="*/ 22 w 383"/>
                <a:gd name="T111" fmla="*/ 1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3" h="124">
                  <a:moveTo>
                    <a:pt x="341" y="4"/>
                  </a:moveTo>
                  <a:lnTo>
                    <a:pt x="330" y="6"/>
                  </a:lnTo>
                  <a:lnTo>
                    <a:pt x="315" y="9"/>
                  </a:lnTo>
                  <a:lnTo>
                    <a:pt x="296" y="13"/>
                  </a:lnTo>
                  <a:lnTo>
                    <a:pt x="277" y="18"/>
                  </a:lnTo>
                  <a:lnTo>
                    <a:pt x="260" y="22"/>
                  </a:lnTo>
                  <a:lnTo>
                    <a:pt x="243" y="26"/>
                  </a:lnTo>
                  <a:lnTo>
                    <a:pt x="232" y="31"/>
                  </a:lnTo>
                  <a:lnTo>
                    <a:pt x="226" y="33"/>
                  </a:lnTo>
                  <a:lnTo>
                    <a:pt x="219" y="29"/>
                  </a:lnTo>
                  <a:lnTo>
                    <a:pt x="207" y="26"/>
                  </a:lnTo>
                  <a:lnTo>
                    <a:pt x="196" y="23"/>
                  </a:lnTo>
                  <a:lnTo>
                    <a:pt x="183" y="21"/>
                  </a:lnTo>
                  <a:lnTo>
                    <a:pt x="170" y="21"/>
                  </a:lnTo>
                  <a:lnTo>
                    <a:pt x="155" y="20"/>
                  </a:lnTo>
                  <a:lnTo>
                    <a:pt x="143" y="21"/>
                  </a:lnTo>
                  <a:lnTo>
                    <a:pt x="132" y="23"/>
                  </a:lnTo>
                  <a:lnTo>
                    <a:pt x="124" y="25"/>
                  </a:lnTo>
                  <a:lnTo>
                    <a:pt x="126" y="26"/>
                  </a:lnTo>
                  <a:lnTo>
                    <a:pt x="132" y="28"/>
                  </a:lnTo>
                  <a:lnTo>
                    <a:pt x="141" y="28"/>
                  </a:lnTo>
                  <a:lnTo>
                    <a:pt x="149" y="28"/>
                  </a:lnTo>
                  <a:lnTo>
                    <a:pt x="156" y="29"/>
                  </a:lnTo>
                  <a:lnTo>
                    <a:pt x="168" y="31"/>
                  </a:lnTo>
                  <a:lnTo>
                    <a:pt x="177" y="33"/>
                  </a:lnTo>
                  <a:lnTo>
                    <a:pt x="189" y="36"/>
                  </a:lnTo>
                  <a:lnTo>
                    <a:pt x="196" y="38"/>
                  </a:lnTo>
                  <a:lnTo>
                    <a:pt x="204" y="42"/>
                  </a:lnTo>
                  <a:lnTo>
                    <a:pt x="207" y="44"/>
                  </a:lnTo>
                  <a:lnTo>
                    <a:pt x="200" y="48"/>
                  </a:lnTo>
                  <a:lnTo>
                    <a:pt x="190" y="55"/>
                  </a:lnTo>
                  <a:lnTo>
                    <a:pt x="179" y="60"/>
                  </a:lnTo>
                  <a:lnTo>
                    <a:pt x="170" y="63"/>
                  </a:lnTo>
                  <a:lnTo>
                    <a:pt x="156" y="61"/>
                  </a:lnTo>
                  <a:lnTo>
                    <a:pt x="141" y="60"/>
                  </a:lnTo>
                  <a:lnTo>
                    <a:pt x="124" y="58"/>
                  </a:lnTo>
                  <a:lnTo>
                    <a:pt x="106" y="57"/>
                  </a:lnTo>
                  <a:lnTo>
                    <a:pt x="89" y="57"/>
                  </a:lnTo>
                  <a:lnTo>
                    <a:pt x="73" y="57"/>
                  </a:lnTo>
                  <a:lnTo>
                    <a:pt x="60" y="57"/>
                  </a:lnTo>
                  <a:lnTo>
                    <a:pt x="51" y="59"/>
                  </a:lnTo>
                  <a:lnTo>
                    <a:pt x="60" y="59"/>
                  </a:lnTo>
                  <a:lnTo>
                    <a:pt x="72" y="60"/>
                  </a:lnTo>
                  <a:lnTo>
                    <a:pt x="83" y="61"/>
                  </a:lnTo>
                  <a:lnTo>
                    <a:pt x="98" y="62"/>
                  </a:lnTo>
                  <a:lnTo>
                    <a:pt x="111" y="65"/>
                  </a:lnTo>
                  <a:lnTo>
                    <a:pt x="123" y="66"/>
                  </a:lnTo>
                  <a:lnTo>
                    <a:pt x="134" y="69"/>
                  </a:lnTo>
                  <a:lnTo>
                    <a:pt x="143" y="71"/>
                  </a:lnTo>
                  <a:lnTo>
                    <a:pt x="130" y="79"/>
                  </a:lnTo>
                  <a:lnTo>
                    <a:pt x="115" y="85"/>
                  </a:lnTo>
                  <a:lnTo>
                    <a:pt x="98" y="90"/>
                  </a:lnTo>
                  <a:lnTo>
                    <a:pt x="79" y="94"/>
                  </a:lnTo>
                  <a:lnTo>
                    <a:pt x="62" y="96"/>
                  </a:lnTo>
                  <a:lnTo>
                    <a:pt x="43" y="98"/>
                  </a:lnTo>
                  <a:lnTo>
                    <a:pt x="28" y="99"/>
                  </a:lnTo>
                  <a:lnTo>
                    <a:pt x="15" y="99"/>
                  </a:lnTo>
                  <a:lnTo>
                    <a:pt x="4" y="99"/>
                  </a:lnTo>
                  <a:lnTo>
                    <a:pt x="0" y="102"/>
                  </a:lnTo>
                  <a:lnTo>
                    <a:pt x="2" y="103"/>
                  </a:lnTo>
                  <a:lnTo>
                    <a:pt x="13" y="105"/>
                  </a:lnTo>
                  <a:lnTo>
                    <a:pt x="24" y="105"/>
                  </a:lnTo>
                  <a:lnTo>
                    <a:pt x="40" y="105"/>
                  </a:lnTo>
                  <a:lnTo>
                    <a:pt x="58" y="104"/>
                  </a:lnTo>
                  <a:lnTo>
                    <a:pt x="79" y="102"/>
                  </a:lnTo>
                  <a:lnTo>
                    <a:pt x="102" y="99"/>
                  </a:lnTo>
                  <a:lnTo>
                    <a:pt x="123" y="95"/>
                  </a:lnTo>
                  <a:lnTo>
                    <a:pt x="141" y="88"/>
                  </a:lnTo>
                  <a:lnTo>
                    <a:pt x="158" y="82"/>
                  </a:lnTo>
                  <a:lnTo>
                    <a:pt x="168" y="91"/>
                  </a:lnTo>
                  <a:lnTo>
                    <a:pt x="170" y="100"/>
                  </a:lnTo>
                  <a:lnTo>
                    <a:pt x="168" y="111"/>
                  </a:lnTo>
                  <a:lnTo>
                    <a:pt x="156" y="120"/>
                  </a:lnTo>
                  <a:lnTo>
                    <a:pt x="151" y="123"/>
                  </a:lnTo>
                  <a:lnTo>
                    <a:pt x="153" y="124"/>
                  </a:lnTo>
                  <a:lnTo>
                    <a:pt x="158" y="124"/>
                  </a:lnTo>
                  <a:lnTo>
                    <a:pt x="168" y="122"/>
                  </a:lnTo>
                  <a:lnTo>
                    <a:pt x="177" y="116"/>
                  </a:lnTo>
                  <a:lnTo>
                    <a:pt x="185" y="105"/>
                  </a:lnTo>
                  <a:lnTo>
                    <a:pt x="187" y="92"/>
                  </a:lnTo>
                  <a:lnTo>
                    <a:pt x="183" y="79"/>
                  </a:lnTo>
                  <a:lnTo>
                    <a:pt x="190" y="74"/>
                  </a:lnTo>
                  <a:lnTo>
                    <a:pt x="200" y="69"/>
                  </a:lnTo>
                  <a:lnTo>
                    <a:pt x="209" y="63"/>
                  </a:lnTo>
                  <a:lnTo>
                    <a:pt x="219" y="58"/>
                  </a:lnTo>
                  <a:lnTo>
                    <a:pt x="228" y="54"/>
                  </a:lnTo>
                  <a:lnTo>
                    <a:pt x="238" y="49"/>
                  </a:lnTo>
                  <a:lnTo>
                    <a:pt x="247" y="46"/>
                  </a:lnTo>
                  <a:lnTo>
                    <a:pt x="256" y="44"/>
                  </a:lnTo>
                  <a:lnTo>
                    <a:pt x="266" y="53"/>
                  </a:lnTo>
                  <a:lnTo>
                    <a:pt x="271" y="65"/>
                  </a:lnTo>
                  <a:lnTo>
                    <a:pt x="271" y="78"/>
                  </a:lnTo>
                  <a:lnTo>
                    <a:pt x="266" y="91"/>
                  </a:lnTo>
                  <a:lnTo>
                    <a:pt x="264" y="94"/>
                  </a:lnTo>
                  <a:lnTo>
                    <a:pt x="266" y="96"/>
                  </a:lnTo>
                  <a:lnTo>
                    <a:pt x="271" y="95"/>
                  </a:lnTo>
                  <a:lnTo>
                    <a:pt x="277" y="92"/>
                  </a:lnTo>
                  <a:lnTo>
                    <a:pt x="283" y="82"/>
                  </a:lnTo>
                  <a:lnTo>
                    <a:pt x="287" y="69"/>
                  </a:lnTo>
                  <a:lnTo>
                    <a:pt x="287" y="53"/>
                  </a:lnTo>
                  <a:lnTo>
                    <a:pt x="277" y="37"/>
                  </a:lnTo>
                  <a:lnTo>
                    <a:pt x="285" y="33"/>
                  </a:lnTo>
                  <a:lnTo>
                    <a:pt x="296" y="28"/>
                  </a:lnTo>
                  <a:lnTo>
                    <a:pt x="311" y="22"/>
                  </a:lnTo>
                  <a:lnTo>
                    <a:pt x="328" y="17"/>
                  </a:lnTo>
                  <a:lnTo>
                    <a:pt x="343" y="11"/>
                  </a:lnTo>
                  <a:lnTo>
                    <a:pt x="360" y="7"/>
                  </a:lnTo>
                  <a:lnTo>
                    <a:pt x="373" y="3"/>
                  </a:lnTo>
                  <a:lnTo>
                    <a:pt x="383" y="0"/>
                  </a:lnTo>
                  <a:lnTo>
                    <a:pt x="375" y="0"/>
                  </a:lnTo>
                  <a:lnTo>
                    <a:pt x="362" y="1"/>
                  </a:lnTo>
                  <a:lnTo>
                    <a:pt x="349" y="3"/>
                  </a:lnTo>
                  <a:lnTo>
                    <a:pt x="341" y="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6" name="Freeform 1112"/>
            <p:cNvSpPr>
              <a:spLocks/>
            </p:cNvSpPr>
            <p:nvPr/>
          </p:nvSpPr>
          <p:spPr bwMode="auto">
            <a:xfrm>
              <a:off x="5619" y="2"/>
              <a:ext cx="19" cy="11"/>
            </a:xfrm>
            <a:custGeom>
              <a:avLst/>
              <a:gdLst>
                <a:gd name="T0" fmla="*/ 0 w 37"/>
                <a:gd name="T1" fmla="*/ 1 h 20"/>
                <a:gd name="T2" fmla="*/ 1 w 37"/>
                <a:gd name="T3" fmla="*/ 1 h 20"/>
                <a:gd name="T4" fmla="*/ 1 w 37"/>
                <a:gd name="T5" fmla="*/ 1 h 20"/>
                <a:gd name="T6" fmla="*/ 1 w 37"/>
                <a:gd name="T7" fmla="*/ 1 h 20"/>
                <a:gd name="T8" fmla="*/ 2 w 37"/>
                <a:gd name="T9" fmla="*/ 0 h 20"/>
                <a:gd name="T10" fmla="*/ 2 w 37"/>
                <a:gd name="T11" fmla="*/ 0 h 20"/>
                <a:gd name="T12" fmla="*/ 2 w 37"/>
                <a:gd name="T13" fmla="*/ 1 h 20"/>
                <a:gd name="T14" fmla="*/ 3 w 37"/>
                <a:gd name="T15" fmla="*/ 1 h 20"/>
                <a:gd name="T16" fmla="*/ 3 w 37"/>
                <a:gd name="T17" fmla="*/ 1 h 20"/>
                <a:gd name="T18" fmla="*/ 3 w 37"/>
                <a:gd name="T19" fmla="*/ 1 h 20"/>
                <a:gd name="T20" fmla="*/ 3 w 37"/>
                <a:gd name="T21" fmla="*/ 2 h 20"/>
                <a:gd name="T22" fmla="*/ 2 w 37"/>
                <a:gd name="T23" fmla="*/ 2 h 20"/>
                <a:gd name="T24" fmla="*/ 2 w 37"/>
                <a:gd name="T25" fmla="*/ 2 h 20"/>
                <a:gd name="T26" fmla="*/ 1 w 37"/>
                <a:gd name="T27" fmla="*/ 2 h 20"/>
                <a:gd name="T28" fmla="*/ 1 w 37"/>
                <a:gd name="T29" fmla="*/ 2 h 20"/>
                <a:gd name="T30" fmla="*/ 1 w 37"/>
                <a:gd name="T31" fmla="*/ 2 h 20"/>
                <a:gd name="T32" fmla="*/ 0 w 37"/>
                <a:gd name="T33" fmla="*/ 1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20">
                  <a:moveTo>
                    <a:pt x="0" y="13"/>
                  </a:moveTo>
                  <a:lnTo>
                    <a:pt x="1" y="8"/>
                  </a:lnTo>
                  <a:lnTo>
                    <a:pt x="5" y="4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5" y="5"/>
                  </a:lnTo>
                  <a:lnTo>
                    <a:pt x="37" y="8"/>
                  </a:lnTo>
                  <a:lnTo>
                    <a:pt x="35" y="13"/>
                  </a:lnTo>
                  <a:lnTo>
                    <a:pt x="34" y="16"/>
                  </a:lnTo>
                  <a:lnTo>
                    <a:pt x="28" y="18"/>
                  </a:lnTo>
                  <a:lnTo>
                    <a:pt x="22" y="20"/>
                  </a:lnTo>
                  <a:lnTo>
                    <a:pt x="15" y="20"/>
                  </a:lnTo>
                  <a:lnTo>
                    <a:pt x="7" y="19"/>
                  </a:lnTo>
                  <a:lnTo>
                    <a:pt x="1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7" name="Freeform 1113"/>
            <p:cNvSpPr>
              <a:spLocks/>
            </p:cNvSpPr>
            <p:nvPr/>
          </p:nvSpPr>
          <p:spPr bwMode="auto">
            <a:xfrm>
              <a:off x="5032" y="103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8" name="Freeform 1114"/>
            <p:cNvSpPr>
              <a:spLocks/>
            </p:cNvSpPr>
            <p:nvPr/>
          </p:nvSpPr>
          <p:spPr bwMode="auto">
            <a:xfrm>
              <a:off x="4971" y="116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99" name="Freeform 1115"/>
            <p:cNvSpPr>
              <a:spLocks/>
            </p:cNvSpPr>
            <p:nvPr/>
          </p:nvSpPr>
          <p:spPr bwMode="auto">
            <a:xfrm>
              <a:off x="4736" y="89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0" name="Freeform 1116"/>
            <p:cNvSpPr>
              <a:spLocks/>
            </p:cNvSpPr>
            <p:nvPr/>
          </p:nvSpPr>
          <p:spPr bwMode="auto">
            <a:xfrm>
              <a:off x="4757" y="100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1" name="Freeform 1117"/>
            <p:cNvSpPr>
              <a:spLocks/>
            </p:cNvSpPr>
            <p:nvPr/>
          </p:nvSpPr>
          <p:spPr bwMode="auto">
            <a:xfrm>
              <a:off x="4801" y="97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2" name="Freeform 1118"/>
            <p:cNvSpPr>
              <a:spLocks/>
            </p:cNvSpPr>
            <p:nvPr/>
          </p:nvSpPr>
          <p:spPr bwMode="auto">
            <a:xfrm>
              <a:off x="4837" y="91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3" name="Freeform 1119"/>
            <p:cNvSpPr>
              <a:spLocks/>
            </p:cNvSpPr>
            <p:nvPr/>
          </p:nvSpPr>
          <p:spPr bwMode="auto">
            <a:xfrm>
              <a:off x="4899" y="89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4" name="Freeform 1120"/>
            <p:cNvSpPr>
              <a:spLocks/>
            </p:cNvSpPr>
            <p:nvPr/>
          </p:nvSpPr>
          <p:spPr bwMode="auto">
            <a:xfrm>
              <a:off x="4934" y="88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5" name="Freeform 1121"/>
            <p:cNvSpPr>
              <a:spLocks/>
            </p:cNvSpPr>
            <p:nvPr/>
          </p:nvSpPr>
          <p:spPr bwMode="auto">
            <a:xfrm>
              <a:off x="4992" y="84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6" name="Freeform 1122"/>
            <p:cNvSpPr>
              <a:spLocks/>
            </p:cNvSpPr>
            <p:nvPr/>
          </p:nvSpPr>
          <p:spPr bwMode="auto">
            <a:xfrm>
              <a:off x="5020" y="86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7" name="Freeform 1123"/>
            <p:cNvSpPr>
              <a:spLocks/>
            </p:cNvSpPr>
            <p:nvPr/>
          </p:nvSpPr>
          <p:spPr bwMode="auto">
            <a:xfrm>
              <a:off x="4780" y="98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8" name="Freeform 1124"/>
            <p:cNvSpPr>
              <a:spLocks/>
            </p:cNvSpPr>
            <p:nvPr/>
          </p:nvSpPr>
          <p:spPr bwMode="auto">
            <a:xfrm>
              <a:off x="4733" y="104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09" name="Freeform 1125"/>
            <p:cNvSpPr>
              <a:spLocks/>
            </p:cNvSpPr>
            <p:nvPr/>
          </p:nvSpPr>
          <p:spPr bwMode="auto">
            <a:xfrm>
              <a:off x="4876" y="93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0" name="Freeform 1126"/>
            <p:cNvSpPr>
              <a:spLocks/>
            </p:cNvSpPr>
            <p:nvPr/>
          </p:nvSpPr>
          <p:spPr bwMode="auto">
            <a:xfrm>
              <a:off x="4959" y="86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1" name="Freeform 1127"/>
            <p:cNvSpPr>
              <a:spLocks/>
            </p:cNvSpPr>
            <p:nvPr/>
          </p:nvSpPr>
          <p:spPr bwMode="auto">
            <a:xfrm>
              <a:off x="4704" y="123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2" name="Freeform 1128"/>
            <p:cNvSpPr>
              <a:spLocks/>
            </p:cNvSpPr>
            <p:nvPr/>
          </p:nvSpPr>
          <p:spPr bwMode="auto">
            <a:xfrm>
              <a:off x="4741" y="129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3" name="Freeform 1129"/>
            <p:cNvSpPr>
              <a:spLocks/>
            </p:cNvSpPr>
            <p:nvPr/>
          </p:nvSpPr>
          <p:spPr bwMode="auto">
            <a:xfrm>
              <a:off x="4771" y="128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4" name="Freeform 1130"/>
            <p:cNvSpPr>
              <a:spLocks/>
            </p:cNvSpPr>
            <p:nvPr/>
          </p:nvSpPr>
          <p:spPr bwMode="auto">
            <a:xfrm>
              <a:off x="4805" y="127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5" name="Freeform 1131"/>
            <p:cNvSpPr>
              <a:spLocks/>
            </p:cNvSpPr>
            <p:nvPr/>
          </p:nvSpPr>
          <p:spPr bwMode="auto">
            <a:xfrm>
              <a:off x="4846" y="124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6" name="Freeform 1132"/>
            <p:cNvSpPr>
              <a:spLocks/>
            </p:cNvSpPr>
            <p:nvPr/>
          </p:nvSpPr>
          <p:spPr bwMode="auto">
            <a:xfrm>
              <a:off x="4881" y="122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7" name="Freeform 1133"/>
            <p:cNvSpPr>
              <a:spLocks/>
            </p:cNvSpPr>
            <p:nvPr/>
          </p:nvSpPr>
          <p:spPr bwMode="auto">
            <a:xfrm>
              <a:off x="4927" y="119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8" name="Freeform 1134"/>
            <p:cNvSpPr>
              <a:spLocks/>
            </p:cNvSpPr>
            <p:nvPr/>
          </p:nvSpPr>
          <p:spPr bwMode="auto">
            <a:xfrm>
              <a:off x="4961" y="116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19" name="Freeform 1135"/>
            <p:cNvSpPr>
              <a:spLocks/>
            </p:cNvSpPr>
            <p:nvPr/>
          </p:nvSpPr>
          <p:spPr bwMode="auto">
            <a:xfrm>
              <a:off x="5006" y="105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0" name="Freeform 1136"/>
            <p:cNvSpPr>
              <a:spLocks/>
            </p:cNvSpPr>
            <p:nvPr/>
          </p:nvSpPr>
          <p:spPr bwMode="auto">
            <a:xfrm>
              <a:off x="5022" y="100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1" name="Freeform 1137"/>
            <p:cNvSpPr>
              <a:spLocks/>
            </p:cNvSpPr>
            <p:nvPr/>
          </p:nvSpPr>
          <p:spPr bwMode="auto">
            <a:xfrm>
              <a:off x="4714" y="128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2" name="Freeform 1138"/>
            <p:cNvSpPr>
              <a:spLocks/>
            </p:cNvSpPr>
            <p:nvPr/>
          </p:nvSpPr>
          <p:spPr bwMode="auto">
            <a:xfrm>
              <a:off x="4702" y="125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3" name="Freeform 1139"/>
            <p:cNvSpPr>
              <a:spLocks/>
            </p:cNvSpPr>
            <p:nvPr/>
          </p:nvSpPr>
          <p:spPr bwMode="auto">
            <a:xfrm>
              <a:off x="4628" y="45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4" name="Freeform 1140"/>
            <p:cNvSpPr>
              <a:spLocks/>
            </p:cNvSpPr>
            <p:nvPr/>
          </p:nvSpPr>
          <p:spPr bwMode="auto">
            <a:xfrm>
              <a:off x="4632" y="54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5" name="Freeform 1141"/>
            <p:cNvSpPr>
              <a:spLocks/>
            </p:cNvSpPr>
            <p:nvPr/>
          </p:nvSpPr>
          <p:spPr bwMode="auto">
            <a:xfrm>
              <a:off x="4649" y="50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6" name="Freeform 1142"/>
            <p:cNvSpPr>
              <a:spLocks/>
            </p:cNvSpPr>
            <p:nvPr/>
          </p:nvSpPr>
          <p:spPr bwMode="auto">
            <a:xfrm>
              <a:off x="4686" y="47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7" name="Freeform 1143"/>
            <p:cNvSpPr>
              <a:spLocks/>
            </p:cNvSpPr>
            <p:nvPr/>
          </p:nvSpPr>
          <p:spPr bwMode="auto">
            <a:xfrm>
              <a:off x="4729" y="50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8" name="Freeform 1144"/>
            <p:cNvSpPr>
              <a:spLocks/>
            </p:cNvSpPr>
            <p:nvPr/>
          </p:nvSpPr>
          <p:spPr bwMode="auto">
            <a:xfrm>
              <a:off x="4756" y="54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29" name="Freeform 1145"/>
            <p:cNvSpPr>
              <a:spLocks/>
            </p:cNvSpPr>
            <p:nvPr/>
          </p:nvSpPr>
          <p:spPr bwMode="auto">
            <a:xfrm>
              <a:off x="4787" y="60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0" name="Freeform 1146"/>
            <p:cNvSpPr>
              <a:spLocks/>
            </p:cNvSpPr>
            <p:nvPr/>
          </p:nvSpPr>
          <p:spPr bwMode="auto">
            <a:xfrm>
              <a:off x="4818" y="69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1" name="Freeform 1147"/>
            <p:cNvSpPr>
              <a:spLocks/>
            </p:cNvSpPr>
            <p:nvPr/>
          </p:nvSpPr>
          <p:spPr bwMode="auto">
            <a:xfrm>
              <a:off x="4848" y="74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2" name="Freeform 1148"/>
            <p:cNvSpPr>
              <a:spLocks/>
            </p:cNvSpPr>
            <p:nvPr/>
          </p:nvSpPr>
          <p:spPr bwMode="auto">
            <a:xfrm>
              <a:off x="4610" y="60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3" name="Freeform 1149"/>
            <p:cNvSpPr>
              <a:spLocks/>
            </p:cNvSpPr>
            <p:nvPr/>
          </p:nvSpPr>
          <p:spPr bwMode="auto">
            <a:xfrm>
              <a:off x="4605" y="48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4" name="Freeform 1150"/>
            <p:cNvSpPr>
              <a:spLocks/>
            </p:cNvSpPr>
            <p:nvPr/>
          </p:nvSpPr>
          <p:spPr bwMode="auto">
            <a:xfrm>
              <a:off x="4593" y="61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5" name="Freeform 1151"/>
            <p:cNvSpPr>
              <a:spLocks/>
            </p:cNvSpPr>
            <p:nvPr/>
          </p:nvSpPr>
          <p:spPr bwMode="auto">
            <a:xfrm>
              <a:off x="4618" y="36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6" name="Freeform 1152"/>
            <p:cNvSpPr>
              <a:spLocks/>
            </p:cNvSpPr>
            <p:nvPr/>
          </p:nvSpPr>
          <p:spPr bwMode="auto">
            <a:xfrm>
              <a:off x="4857" y="38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7" name="Freeform 1153"/>
            <p:cNvSpPr>
              <a:spLocks/>
            </p:cNvSpPr>
            <p:nvPr/>
          </p:nvSpPr>
          <p:spPr bwMode="auto">
            <a:xfrm>
              <a:off x="4871" y="44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8" name="Freeform 1154"/>
            <p:cNvSpPr>
              <a:spLocks/>
            </p:cNvSpPr>
            <p:nvPr/>
          </p:nvSpPr>
          <p:spPr bwMode="auto">
            <a:xfrm>
              <a:off x="4829" y="30"/>
              <a:ext cx="11" cy="30"/>
            </a:xfrm>
            <a:custGeom>
              <a:avLst/>
              <a:gdLst>
                <a:gd name="T0" fmla="*/ 1 w 22"/>
                <a:gd name="T1" fmla="*/ 4 h 60"/>
                <a:gd name="T2" fmla="*/ 1 w 22"/>
                <a:gd name="T3" fmla="*/ 4 h 60"/>
                <a:gd name="T4" fmla="*/ 0 w 22"/>
                <a:gd name="T5" fmla="*/ 2 h 60"/>
                <a:gd name="T6" fmla="*/ 1 w 22"/>
                <a:gd name="T7" fmla="*/ 1 h 60"/>
                <a:gd name="T8" fmla="*/ 1 w 22"/>
                <a:gd name="T9" fmla="*/ 0 h 60"/>
                <a:gd name="T10" fmla="*/ 2 w 22"/>
                <a:gd name="T11" fmla="*/ 1 h 60"/>
                <a:gd name="T12" fmla="*/ 2 w 22"/>
                <a:gd name="T13" fmla="*/ 2 h 60"/>
                <a:gd name="T14" fmla="*/ 1 w 22"/>
                <a:gd name="T15" fmla="*/ 3 h 60"/>
                <a:gd name="T16" fmla="*/ 1 w 22"/>
                <a:gd name="T17" fmla="*/ 4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60">
                  <a:moveTo>
                    <a:pt x="13" y="60"/>
                  </a:moveTo>
                  <a:lnTo>
                    <a:pt x="3" y="52"/>
                  </a:lnTo>
                  <a:lnTo>
                    <a:pt x="0" y="32"/>
                  </a:lnTo>
                  <a:lnTo>
                    <a:pt x="1" y="12"/>
                  </a:lnTo>
                  <a:lnTo>
                    <a:pt x="13" y="0"/>
                  </a:lnTo>
                  <a:lnTo>
                    <a:pt x="22" y="5"/>
                  </a:lnTo>
                  <a:lnTo>
                    <a:pt x="20" y="22"/>
                  </a:lnTo>
                  <a:lnTo>
                    <a:pt x="15" y="43"/>
                  </a:lnTo>
                  <a:lnTo>
                    <a:pt x="13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39" name="Freeform 1155"/>
            <p:cNvSpPr>
              <a:spLocks/>
            </p:cNvSpPr>
            <p:nvPr/>
          </p:nvSpPr>
          <p:spPr bwMode="auto">
            <a:xfrm>
              <a:off x="4797" y="22"/>
              <a:ext cx="18" cy="35"/>
            </a:xfrm>
            <a:custGeom>
              <a:avLst/>
              <a:gdLst>
                <a:gd name="T0" fmla="*/ 3 w 36"/>
                <a:gd name="T1" fmla="*/ 4 h 71"/>
                <a:gd name="T2" fmla="*/ 2 w 36"/>
                <a:gd name="T3" fmla="*/ 3 h 71"/>
                <a:gd name="T4" fmla="*/ 1 w 36"/>
                <a:gd name="T5" fmla="*/ 1 h 71"/>
                <a:gd name="T6" fmla="*/ 0 w 36"/>
                <a:gd name="T7" fmla="*/ 0 h 71"/>
                <a:gd name="T8" fmla="*/ 1 w 36"/>
                <a:gd name="T9" fmla="*/ 0 h 71"/>
                <a:gd name="T10" fmla="*/ 2 w 36"/>
                <a:gd name="T11" fmla="*/ 0 h 71"/>
                <a:gd name="T12" fmla="*/ 2 w 36"/>
                <a:gd name="T13" fmla="*/ 1 h 71"/>
                <a:gd name="T14" fmla="*/ 3 w 36"/>
                <a:gd name="T15" fmla="*/ 3 h 71"/>
                <a:gd name="T16" fmla="*/ 3 w 36"/>
                <a:gd name="T17" fmla="*/ 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71">
                  <a:moveTo>
                    <a:pt x="36" y="71"/>
                  </a:moveTo>
                  <a:lnTo>
                    <a:pt x="21" y="53"/>
                  </a:lnTo>
                  <a:lnTo>
                    <a:pt x="6" y="3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29" y="28"/>
                  </a:lnTo>
                  <a:lnTo>
                    <a:pt x="33" y="53"/>
                  </a:lnTo>
                  <a:lnTo>
                    <a:pt x="36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0" name="Freeform 1156"/>
            <p:cNvSpPr>
              <a:spLocks/>
            </p:cNvSpPr>
            <p:nvPr/>
          </p:nvSpPr>
          <p:spPr bwMode="auto">
            <a:xfrm>
              <a:off x="4767" y="13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1" name="Freeform 1157"/>
            <p:cNvSpPr>
              <a:spLocks/>
            </p:cNvSpPr>
            <p:nvPr/>
          </p:nvSpPr>
          <p:spPr bwMode="auto">
            <a:xfrm>
              <a:off x="4701" y="10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2" name="Freeform 1158"/>
            <p:cNvSpPr>
              <a:spLocks/>
            </p:cNvSpPr>
            <p:nvPr/>
          </p:nvSpPr>
          <p:spPr bwMode="auto">
            <a:xfrm>
              <a:off x="4638" y="17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3" name="Freeform 1159"/>
            <p:cNvSpPr>
              <a:spLocks/>
            </p:cNvSpPr>
            <p:nvPr/>
          </p:nvSpPr>
          <p:spPr bwMode="auto">
            <a:xfrm>
              <a:off x="4726" y="15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4" name="Freeform 1160"/>
            <p:cNvSpPr>
              <a:spLocks/>
            </p:cNvSpPr>
            <p:nvPr/>
          </p:nvSpPr>
          <p:spPr bwMode="auto">
            <a:xfrm>
              <a:off x="4704" y="47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5" name="Freeform 1161"/>
            <p:cNvSpPr>
              <a:spLocks/>
            </p:cNvSpPr>
            <p:nvPr/>
          </p:nvSpPr>
          <p:spPr bwMode="auto">
            <a:xfrm>
              <a:off x="4668" y="49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6" name="Freeform 1162"/>
            <p:cNvSpPr>
              <a:spLocks/>
            </p:cNvSpPr>
            <p:nvPr/>
          </p:nvSpPr>
          <p:spPr bwMode="auto">
            <a:xfrm>
              <a:off x="4667" y="14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7" name="Freeform 1163"/>
            <p:cNvSpPr>
              <a:spLocks/>
            </p:cNvSpPr>
            <p:nvPr/>
          </p:nvSpPr>
          <p:spPr bwMode="auto">
            <a:xfrm>
              <a:off x="4442" y="100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8" name="Freeform 1164"/>
            <p:cNvSpPr>
              <a:spLocks/>
            </p:cNvSpPr>
            <p:nvPr/>
          </p:nvSpPr>
          <p:spPr bwMode="auto">
            <a:xfrm>
              <a:off x="4446" y="107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49" name="Freeform 1165"/>
            <p:cNvSpPr>
              <a:spLocks/>
            </p:cNvSpPr>
            <p:nvPr/>
          </p:nvSpPr>
          <p:spPr bwMode="auto">
            <a:xfrm>
              <a:off x="4460" y="105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0" name="Freeform 1166"/>
            <p:cNvSpPr>
              <a:spLocks/>
            </p:cNvSpPr>
            <p:nvPr/>
          </p:nvSpPr>
          <p:spPr bwMode="auto">
            <a:xfrm>
              <a:off x="4492" y="102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1" name="Freeform 1167"/>
            <p:cNvSpPr>
              <a:spLocks/>
            </p:cNvSpPr>
            <p:nvPr/>
          </p:nvSpPr>
          <p:spPr bwMode="auto">
            <a:xfrm>
              <a:off x="4528" y="104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2" name="Freeform 1168"/>
            <p:cNvSpPr>
              <a:spLocks/>
            </p:cNvSpPr>
            <p:nvPr/>
          </p:nvSpPr>
          <p:spPr bwMode="auto">
            <a:xfrm>
              <a:off x="4552" y="107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3" name="Freeform 1169"/>
            <p:cNvSpPr>
              <a:spLocks/>
            </p:cNvSpPr>
            <p:nvPr/>
          </p:nvSpPr>
          <p:spPr bwMode="auto">
            <a:xfrm>
              <a:off x="4578" y="112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4" name="Freeform 1170"/>
            <p:cNvSpPr>
              <a:spLocks/>
            </p:cNvSpPr>
            <p:nvPr/>
          </p:nvSpPr>
          <p:spPr bwMode="auto">
            <a:xfrm>
              <a:off x="4604" y="120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5" name="Freeform 1171"/>
            <p:cNvSpPr>
              <a:spLocks/>
            </p:cNvSpPr>
            <p:nvPr/>
          </p:nvSpPr>
          <p:spPr bwMode="auto">
            <a:xfrm>
              <a:off x="4629" y="125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6" name="Freeform 1172"/>
            <p:cNvSpPr>
              <a:spLocks/>
            </p:cNvSpPr>
            <p:nvPr/>
          </p:nvSpPr>
          <p:spPr bwMode="auto">
            <a:xfrm>
              <a:off x="4427" y="112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7" name="Freeform 1173"/>
            <p:cNvSpPr>
              <a:spLocks/>
            </p:cNvSpPr>
            <p:nvPr/>
          </p:nvSpPr>
          <p:spPr bwMode="auto">
            <a:xfrm>
              <a:off x="4423" y="103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8" name="Freeform 1174"/>
            <p:cNvSpPr>
              <a:spLocks/>
            </p:cNvSpPr>
            <p:nvPr/>
          </p:nvSpPr>
          <p:spPr bwMode="auto">
            <a:xfrm>
              <a:off x="4413" y="113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59" name="Freeform 1175"/>
            <p:cNvSpPr>
              <a:spLocks/>
            </p:cNvSpPr>
            <p:nvPr/>
          </p:nvSpPr>
          <p:spPr bwMode="auto">
            <a:xfrm>
              <a:off x="4434" y="93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0" name="Freeform 1176"/>
            <p:cNvSpPr>
              <a:spLocks/>
            </p:cNvSpPr>
            <p:nvPr/>
          </p:nvSpPr>
          <p:spPr bwMode="auto">
            <a:xfrm>
              <a:off x="4636" y="94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1" name="Freeform 1177"/>
            <p:cNvSpPr>
              <a:spLocks/>
            </p:cNvSpPr>
            <p:nvPr/>
          </p:nvSpPr>
          <p:spPr bwMode="auto">
            <a:xfrm>
              <a:off x="4650" y="99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2" name="Freeform 1178"/>
            <p:cNvSpPr>
              <a:spLocks/>
            </p:cNvSpPr>
            <p:nvPr/>
          </p:nvSpPr>
          <p:spPr bwMode="auto">
            <a:xfrm>
              <a:off x="4613" y="87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3" name="Freeform 1179"/>
            <p:cNvSpPr>
              <a:spLocks/>
            </p:cNvSpPr>
            <p:nvPr/>
          </p:nvSpPr>
          <p:spPr bwMode="auto">
            <a:xfrm>
              <a:off x="4586" y="80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4" name="Freeform 1180"/>
            <p:cNvSpPr>
              <a:spLocks/>
            </p:cNvSpPr>
            <p:nvPr/>
          </p:nvSpPr>
          <p:spPr bwMode="auto">
            <a:xfrm>
              <a:off x="4560" y="73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5" name="Freeform 1181"/>
            <p:cNvSpPr>
              <a:spLocks/>
            </p:cNvSpPr>
            <p:nvPr/>
          </p:nvSpPr>
          <p:spPr bwMode="auto">
            <a:xfrm>
              <a:off x="4504" y="70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6" name="Freeform 1182"/>
            <p:cNvSpPr>
              <a:spLocks/>
            </p:cNvSpPr>
            <p:nvPr/>
          </p:nvSpPr>
          <p:spPr bwMode="auto">
            <a:xfrm>
              <a:off x="4452" y="76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7" name="Freeform 1183"/>
            <p:cNvSpPr>
              <a:spLocks/>
            </p:cNvSpPr>
            <p:nvPr/>
          </p:nvSpPr>
          <p:spPr bwMode="auto">
            <a:xfrm>
              <a:off x="4526" y="74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8" name="Freeform 1184"/>
            <p:cNvSpPr>
              <a:spLocks/>
            </p:cNvSpPr>
            <p:nvPr/>
          </p:nvSpPr>
          <p:spPr bwMode="auto">
            <a:xfrm>
              <a:off x="4507" y="101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69" name="Freeform 1185"/>
            <p:cNvSpPr>
              <a:spLocks/>
            </p:cNvSpPr>
            <p:nvPr/>
          </p:nvSpPr>
          <p:spPr bwMode="auto">
            <a:xfrm>
              <a:off x="4476" y="103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0" name="Freeform 1186"/>
            <p:cNvSpPr>
              <a:spLocks/>
            </p:cNvSpPr>
            <p:nvPr/>
          </p:nvSpPr>
          <p:spPr bwMode="auto">
            <a:xfrm>
              <a:off x="4475" y="74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1" name="Freeform 1187"/>
            <p:cNvSpPr>
              <a:spLocks/>
            </p:cNvSpPr>
            <p:nvPr/>
          </p:nvSpPr>
          <p:spPr bwMode="auto">
            <a:xfrm rot="10800000">
              <a:off x="2106" y="16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2" name="Freeform 1188"/>
            <p:cNvSpPr>
              <a:spLocks/>
            </p:cNvSpPr>
            <p:nvPr/>
          </p:nvSpPr>
          <p:spPr bwMode="auto">
            <a:xfrm rot="10800000">
              <a:off x="2084" y="14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3" name="Freeform 1189"/>
            <p:cNvSpPr>
              <a:spLocks/>
            </p:cNvSpPr>
            <p:nvPr/>
          </p:nvSpPr>
          <p:spPr bwMode="auto">
            <a:xfrm rot="10800000">
              <a:off x="2050" y="22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4" name="Freeform 1190"/>
            <p:cNvSpPr>
              <a:spLocks/>
            </p:cNvSpPr>
            <p:nvPr/>
          </p:nvSpPr>
          <p:spPr bwMode="auto">
            <a:xfrm rot="10800000">
              <a:off x="2026" y="31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5" name="Freeform 1191"/>
            <p:cNvSpPr>
              <a:spLocks/>
            </p:cNvSpPr>
            <p:nvPr/>
          </p:nvSpPr>
          <p:spPr bwMode="auto">
            <a:xfrm rot="10800000">
              <a:off x="1987" y="43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6" name="Freeform 1192"/>
            <p:cNvSpPr>
              <a:spLocks/>
            </p:cNvSpPr>
            <p:nvPr/>
          </p:nvSpPr>
          <p:spPr bwMode="auto">
            <a:xfrm rot="10800000">
              <a:off x="2129" y="13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7" name="Freeform 1193"/>
            <p:cNvSpPr>
              <a:spLocks/>
            </p:cNvSpPr>
            <p:nvPr/>
          </p:nvSpPr>
          <p:spPr bwMode="auto">
            <a:xfrm rot="10800000">
              <a:off x="2068" y="18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8" name="Freeform 1194"/>
            <p:cNvSpPr>
              <a:spLocks/>
            </p:cNvSpPr>
            <p:nvPr/>
          </p:nvSpPr>
          <p:spPr bwMode="auto">
            <a:xfrm rot="10800000">
              <a:off x="2005" y="36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79" name="Freeform 1195"/>
            <p:cNvSpPr>
              <a:spLocks/>
            </p:cNvSpPr>
            <p:nvPr/>
          </p:nvSpPr>
          <p:spPr bwMode="auto">
            <a:xfrm rot="10800000">
              <a:off x="2150" y="19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0" name="Freeform 1196"/>
            <p:cNvSpPr>
              <a:spLocks/>
            </p:cNvSpPr>
            <p:nvPr/>
          </p:nvSpPr>
          <p:spPr bwMode="auto">
            <a:xfrm rot="10800000">
              <a:off x="2146" y="41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1" name="Freeform 1197"/>
            <p:cNvSpPr>
              <a:spLocks/>
            </p:cNvSpPr>
            <p:nvPr/>
          </p:nvSpPr>
          <p:spPr bwMode="auto">
            <a:xfrm rot="10800000">
              <a:off x="2160" y="21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2" name="Freeform 1198"/>
            <p:cNvSpPr>
              <a:spLocks/>
            </p:cNvSpPr>
            <p:nvPr/>
          </p:nvSpPr>
          <p:spPr bwMode="auto">
            <a:xfrm rot="10800000">
              <a:off x="1988" y="87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3" name="Freeform 1199"/>
            <p:cNvSpPr>
              <a:spLocks/>
            </p:cNvSpPr>
            <p:nvPr/>
          </p:nvSpPr>
          <p:spPr bwMode="auto">
            <a:xfrm rot="10800000">
              <a:off x="2004" y="85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4" name="Freeform 1200"/>
            <p:cNvSpPr>
              <a:spLocks/>
            </p:cNvSpPr>
            <p:nvPr/>
          </p:nvSpPr>
          <p:spPr bwMode="auto">
            <a:xfrm rot="10800000">
              <a:off x="2023" y="83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5" name="Freeform 1201"/>
            <p:cNvSpPr>
              <a:spLocks/>
            </p:cNvSpPr>
            <p:nvPr/>
          </p:nvSpPr>
          <p:spPr bwMode="auto">
            <a:xfrm rot="10800000">
              <a:off x="2045" y="77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6" name="Freeform 1202"/>
            <p:cNvSpPr>
              <a:spLocks/>
            </p:cNvSpPr>
            <p:nvPr/>
          </p:nvSpPr>
          <p:spPr bwMode="auto">
            <a:xfrm rot="10800000">
              <a:off x="2072" y="73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7" name="Freeform 1203"/>
            <p:cNvSpPr>
              <a:spLocks/>
            </p:cNvSpPr>
            <p:nvPr/>
          </p:nvSpPr>
          <p:spPr bwMode="auto">
            <a:xfrm rot="10800000">
              <a:off x="2090" y="66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8" name="Freeform 1204"/>
            <p:cNvSpPr>
              <a:spLocks/>
            </p:cNvSpPr>
            <p:nvPr/>
          </p:nvSpPr>
          <p:spPr bwMode="auto">
            <a:xfrm rot="10800000">
              <a:off x="2107" y="63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89" name="Freeform 1205"/>
            <p:cNvSpPr>
              <a:spLocks/>
            </p:cNvSpPr>
            <p:nvPr/>
          </p:nvSpPr>
          <p:spPr bwMode="auto">
            <a:xfrm rot="10800000">
              <a:off x="2129" y="52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0" name="Freeform 1206"/>
            <p:cNvSpPr>
              <a:spLocks/>
            </p:cNvSpPr>
            <p:nvPr/>
          </p:nvSpPr>
          <p:spPr bwMode="auto">
            <a:xfrm rot="10800000">
              <a:off x="2063" y="81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1" name="Freeform 1207"/>
            <p:cNvSpPr>
              <a:spLocks/>
            </p:cNvSpPr>
            <p:nvPr/>
          </p:nvSpPr>
          <p:spPr bwMode="auto">
            <a:xfrm rot="10800000">
              <a:off x="2321" y="84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2" name="Freeform 1208"/>
            <p:cNvSpPr>
              <a:spLocks/>
            </p:cNvSpPr>
            <p:nvPr/>
          </p:nvSpPr>
          <p:spPr bwMode="auto">
            <a:xfrm rot="10800000">
              <a:off x="2263" y="83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3" name="Freeform 1209"/>
            <p:cNvSpPr>
              <a:spLocks/>
            </p:cNvSpPr>
            <p:nvPr/>
          </p:nvSpPr>
          <p:spPr bwMode="auto">
            <a:xfrm rot="10800000">
              <a:off x="2234" y="85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4" name="Freeform 1210"/>
            <p:cNvSpPr>
              <a:spLocks/>
            </p:cNvSpPr>
            <p:nvPr/>
          </p:nvSpPr>
          <p:spPr bwMode="auto">
            <a:xfrm rot="10800000">
              <a:off x="2178" y="89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5" name="Freeform 1211"/>
            <p:cNvSpPr>
              <a:spLocks/>
            </p:cNvSpPr>
            <p:nvPr/>
          </p:nvSpPr>
          <p:spPr bwMode="auto">
            <a:xfrm rot="10800000">
              <a:off x="2157" y="94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6" name="Freeform 1212"/>
            <p:cNvSpPr>
              <a:spLocks/>
            </p:cNvSpPr>
            <p:nvPr/>
          </p:nvSpPr>
          <p:spPr bwMode="auto">
            <a:xfrm rot="10800000">
              <a:off x="2107" y="106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7" name="Freeform 1213"/>
            <p:cNvSpPr>
              <a:spLocks/>
            </p:cNvSpPr>
            <p:nvPr/>
          </p:nvSpPr>
          <p:spPr bwMode="auto">
            <a:xfrm rot="10800000">
              <a:off x="2085" y="112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8" name="Freeform 1214"/>
            <p:cNvSpPr>
              <a:spLocks/>
            </p:cNvSpPr>
            <p:nvPr/>
          </p:nvSpPr>
          <p:spPr bwMode="auto">
            <a:xfrm rot="10800000">
              <a:off x="2290" y="82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99" name="Freeform 1215"/>
            <p:cNvSpPr>
              <a:spLocks/>
            </p:cNvSpPr>
            <p:nvPr/>
          </p:nvSpPr>
          <p:spPr bwMode="auto">
            <a:xfrm rot="10800000">
              <a:off x="2349" y="84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0" name="Freeform 1216"/>
            <p:cNvSpPr>
              <a:spLocks/>
            </p:cNvSpPr>
            <p:nvPr/>
          </p:nvSpPr>
          <p:spPr bwMode="auto">
            <a:xfrm rot="10800000">
              <a:off x="2201" y="87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1" name="Freeform 1217"/>
            <p:cNvSpPr>
              <a:spLocks/>
            </p:cNvSpPr>
            <p:nvPr/>
          </p:nvSpPr>
          <p:spPr bwMode="auto">
            <a:xfrm rot="10800000">
              <a:off x="2130" y="98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2" name="Freeform 1218"/>
            <p:cNvSpPr>
              <a:spLocks/>
            </p:cNvSpPr>
            <p:nvPr/>
          </p:nvSpPr>
          <p:spPr bwMode="auto">
            <a:xfrm rot="10800000">
              <a:off x="2370" y="83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3" name="Freeform 1219"/>
            <p:cNvSpPr>
              <a:spLocks/>
            </p:cNvSpPr>
            <p:nvPr/>
          </p:nvSpPr>
          <p:spPr bwMode="auto">
            <a:xfrm rot="10800000">
              <a:off x="2313" y="51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4" name="Freeform 1220"/>
            <p:cNvSpPr>
              <a:spLocks/>
            </p:cNvSpPr>
            <p:nvPr/>
          </p:nvSpPr>
          <p:spPr bwMode="auto">
            <a:xfrm rot="10800000">
              <a:off x="2289" y="50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5" name="Freeform 1221"/>
            <p:cNvSpPr>
              <a:spLocks/>
            </p:cNvSpPr>
            <p:nvPr/>
          </p:nvSpPr>
          <p:spPr bwMode="auto">
            <a:xfrm rot="10800000">
              <a:off x="2263" y="49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6" name="Freeform 1222"/>
            <p:cNvSpPr>
              <a:spLocks/>
            </p:cNvSpPr>
            <p:nvPr/>
          </p:nvSpPr>
          <p:spPr bwMode="auto">
            <a:xfrm rot="10800000">
              <a:off x="2235" y="54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7" name="Freeform 1223"/>
            <p:cNvSpPr>
              <a:spLocks/>
            </p:cNvSpPr>
            <p:nvPr/>
          </p:nvSpPr>
          <p:spPr bwMode="auto">
            <a:xfrm rot="10800000">
              <a:off x="2204" y="56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8" name="Freeform 1224"/>
            <p:cNvSpPr>
              <a:spLocks/>
            </p:cNvSpPr>
            <p:nvPr/>
          </p:nvSpPr>
          <p:spPr bwMode="auto">
            <a:xfrm rot="10800000">
              <a:off x="2174" y="63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09" name="Freeform 1225"/>
            <p:cNvSpPr>
              <a:spLocks/>
            </p:cNvSpPr>
            <p:nvPr/>
          </p:nvSpPr>
          <p:spPr bwMode="auto">
            <a:xfrm rot="10800000">
              <a:off x="2152" y="70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0" name="Freeform 1226"/>
            <p:cNvSpPr>
              <a:spLocks/>
            </p:cNvSpPr>
            <p:nvPr/>
          </p:nvSpPr>
          <p:spPr bwMode="auto">
            <a:xfrm rot="10800000">
              <a:off x="2124" y="76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1" name="Freeform 1227"/>
            <p:cNvSpPr>
              <a:spLocks/>
            </p:cNvSpPr>
            <p:nvPr/>
          </p:nvSpPr>
          <p:spPr bwMode="auto">
            <a:xfrm rot="10800000">
              <a:off x="2103" y="83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2" name="Freeform 1228"/>
            <p:cNvSpPr>
              <a:spLocks/>
            </p:cNvSpPr>
            <p:nvPr/>
          </p:nvSpPr>
          <p:spPr bwMode="auto">
            <a:xfrm rot="10800000">
              <a:off x="2089" y="86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3" name="Freeform 1229"/>
            <p:cNvSpPr>
              <a:spLocks/>
            </p:cNvSpPr>
            <p:nvPr/>
          </p:nvSpPr>
          <p:spPr bwMode="auto">
            <a:xfrm rot="10800000">
              <a:off x="2340" y="58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4" name="Freeform 1230"/>
            <p:cNvSpPr>
              <a:spLocks/>
            </p:cNvSpPr>
            <p:nvPr/>
          </p:nvSpPr>
          <p:spPr bwMode="auto">
            <a:xfrm rot="10800000">
              <a:off x="2370" y="69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5" name="Freeform 1231"/>
            <p:cNvSpPr>
              <a:spLocks/>
            </p:cNvSpPr>
            <p:nvPr/>
          </p:nvSpPr>
          <p:spPr bwMode="auto">
            <a:xfrm rot="10800000">
              <a:off x="2240" y="131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6" name="Freeform 1232"/>
            <p:cNvSpPr>
              <a:spLocks/>
            </p:cNvSpPr>
            <p:nvPr/>
          </p:nvSpPr>
          <p:spPr bwMode="auto">
            <a:xfrm rot="10800000">
              <a:off x="2460" y="126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7" name="Freeform 1233"/>
            <p:cNvSpPr>
              <a:spLocks/>
            </p:cNvSpPr>
            <p:nvPr/>
          </p:nvSpPr>
          <p:spPr bwMode="auto">
            <a:xfrm rot="10800000">
              <a:off x="2439" y="126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8" name="Freeform 1234"/>
            <p:cNvSpPr>
              <a:spLocks/>
            </p:cNvSpPr>
            <p:nvPr/>
          </p:nvSpPr>
          <p:spPr bwMode="auto">
            <a:xfrm rot="10800000">
              <a:off x="2388" y="119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19" name="Freeform 1235"/>
            <p:cNvSpPr>
              <a:spLocks/>
            </p:cNvSpPr>
            <p:nvPr/>
          </p:nvSpPr>
          <p:spPr bwMode="auto">
            <a:xfrm rot="10800000">
              <a:off x="2341" y="112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0" name="Freeform 1236"/>
            <p:cNvSpPr>
              <a:spLocks/>
            </p:cNvSpPr>
            <p:nvPr/>
          </p:nvSpPr>
          <p:spPr bwMode="auto">
            <a:xfrm rot="10800000">
              <a:off x="2308" y="116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1" name="Freeform 1237"/>
            <p:cNvSpPr>
              <a:spLocks/>
            </p:cNvSpPr>
            <p:nvPr/>
          </p:nvSpPr>
          <p:spPr bwMode="auto">
            <a:xfrm rot="10800000">
              <a:off x="2287" y="118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2" name="Freeform 1238"/>
            <p:cNvSpPr>
              <a:spLocks/>
            </p:cNvSpPr>
            <p:nvPr/>
          </p:nvSpPr>
          <p:spPr bwMode="auto">
            <a:xfrm rot="10800000">
              <a:off x="2262" y="119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3" name="Freeform 1239"/>
            <p:cNvSpPr>
              <a:spLocks/>
            </p:cNvSpPr>
            <p:nvPr/>
          </p:nvSpPr>
          <p:spPr bwMode="auto">
            <a:xfrm rot="10800000">
              <a:off x="2248" y="120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4" name="Freeform 1240"/>
            <p:cNvSpPr>
              <a:spLocks/>
            </p:cNvSpPr>
            <p:nvPr/>
          </p:nvSpPr>
          <p:spPr bwMode="auto">
            <a:xfrm rot="10800000">
              <a:off x="2480" y="132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5" name="Freeform 1241"/>
            <p:cNvSpPr>
              <a:spLocks/>
            </p:cNvSpPr>
            <p:nvPr/>
          </p:nvSpPr>
          <p:spPr bwMode="auto">
            <a:xfrm rot="10800000">
              <a:off x="2479" y="154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6" name="Freeform 1242"/>
            <p:cNvSpPr>
              <a:spLocks/>
            </p:cNvSpPr>
            <p:nvPr/>
          </p:nvSpPr>
          <p:spPr bwMode="auto">
            <a:xfrm rot="10800000">
              <a:off x="2487" y="145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7" name="Freeform 1243"/>
            <p:cNvSpPr>
              <a:spLocks/>
            </p:cNvSpPr>
            <p:nvPr/>
          </p:nvSpPr>
          <p:spPr bwMode="auto">
            <a:xfrm rot="10800000">
              <a:off x="2466" y="156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8" name="Freeform 1244"/>
            <p:cNvSpPr>
              <a:spLocks/>
            </p:cNvSpPr>
            <p:nvPr/>
          </p:nvSpPr>
          <p:spPr bwMode="auto">
            <a:xfrm rot="10800000">
              <a:off x="2255" y="142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29" name="Freeform 1245"/>
            <p:cNvSpPr>
              <a:spLocks/>
            </p:cNvSpPr>
            <p:nvPr/>
          </p:nvSpPr>
          <p:spPr bwMode="auto">
            <a:xfrm rot="10800000">
              <a:off x="2233" y="136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0" name="Freeform 1246"/>
            <p:cNvSpPr>
              <a:spLocks/>
            </p:cNvSpPr>
            <p:nvPr/>
          </p:nvSpPr>
          <p:spPr bwMode="auto">
            <a:xfrm rot="10800000">
              <a:off x="2337" y="161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1" name="Freeform 1247"/>
            <p:cNvSpPr>
              <a:spLocks/>
            </p:cNvSpPr>
            <p:nvPr/>
          </p:nvSpPr>
          <p:spPr bwMode="auto">
            <a:xfrm rot="10800000">
              <a:off x="2387" y="160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2" name="Freeform 1248"/>
            <p:cNvSpPr>
              <a:spLocks/>
            </p:cNvSpPr>
            <p:nvPr/>
          </p:nvSpPr>
          <p:spPr bwMode="auto">
            <a:xfrm rot="10800000">
              <a:off x="2442" y="157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3" name="Freeform 1249"/>
            <p:cNvSpPr>
              <a:spLocks/>
            </p:cNvSpPr>
            <p:nvPr/>
          </p:nvSpPr>
          <p:spPr bwMode="auto">
            <a:xfrm rot="10800000">
              <a:off x="2360" y="163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4" name="Freeform 1250"/>
            <p:cNvSpPr>
              <a:spLocks/>
            </p:cNvSpPr>
            <p:nvPr/>
          </p:nvSpPr>
          <p:spPr bwMode="auto">
            <a:xfrm rot="10800000">
              <a:off x="2364" y="115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5" name="Freeform 1251"/>
            <p:cNvSpPr>
              <a:spLocks/>
            </p:cNvSpPr>
            <p:nvPr/>
          </p:nvSpPr>
          <p:spPr bwMode="auto">
            <a:xfrm rot="10800000">
              <a:off x="2408" y="123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6" name="Freeform 1252"/>
            <p:cNvSpPr>
              <a:spLocks/>
            </p:cNvSpPr>
            <p:nvPr/>
          </p:nvSpPr>
          <p:spPr bwMode="auto">
            <a:xfrm rot="10800000">
              <a:off x="2415" y="160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7" name="Freeform 1253"/>
            <p:cNvSpPr>
              <a:spLocks/>
            </p:cNvSpPr>
            <p:nvPr/>
          </p:nvSpPr>
          <p:spPr bwMode="auto">
            <a:xfrm rot="10800000">
              <a:off x="2464" y="80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8" name="Freeform 1254"/>
            <p:cNvSpPr>
              <a:spLocks/>
            </p:cNvSpPr>
            <p:nvPr/>
          </p:nvSpPr>
          <p:spPr bwMode="auto">
            <a:xfrm rot="10800000">
              <a:off x="2652" y="77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9" name="Freeform 1255"/>
            <p:cNvSpPr>
              <a:spLocks/>
            </p:cNvSpPr>
            <p:nvPr/>
          </p:nvSpPr>
          <p:spPr bwMode="auto">
            <a:xfrm rot="10800000">
              <a:off x="2632" y="77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0" name="Freeform 1256"/>
            <p:cNvSpPr>
              <a:spLocks/>
            </p:cNvSpPr>
            <p:nvPr/>
          </p:nvSpPr>
          <p:spPr bwMode="auto">
            <a:xfrm rot="10800000">
              <a:off x="2588" y="70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1" name="Freeform 1257"/>
            <p:cNvSpPr>
              <a:spLocks/>
            </p:cNvSpPr>
            <p:nvPr/>
          </p:nvSpPr>
          <p:spPr bwMode="auto">
            <a:xfrm rot="10800000">
              <a:off x="2550" y="66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2" name="Freeform 1258"/>
            <p:cNvSpPr>
              <a:spLocks/>
            </p:cNvSpPr>
            <p:nvPr/>
          </p:nvSpPr>
          <p:spPr bwMode="auto">
            <a:xfrm rot="10800000">
              <a:off x="2522" y="69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3" name="Freeform 1259"/>
            <p:cNvSpPr>
              <a:spLocks/>
            </p:cNvSpPr>
            <p:nvPr/>
          </p:nvSpPr>
          <p:spPr bwMode="auto">
            <a:xfrm rot="10800000">
              <a:off x="2504" y="70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4" name="Freeform 1260"/>
            <p:cNvSpPr>
              <a:spLocks/>
            </p:cNvSpPr>
            <p:nvPr/>
          </p:nvSpPr>
          <p:spPr bwMode="auto">
            <a:xfrm rot="10800000">
              <a:off x="2482" y="70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5" name="Freeform 1261"/>
            <p:cNvSpPr>
              <a:spLocks/>
            </p:cNvSpPr>
            <p:nvPr/>
          </p:nvSpPr>
          <p:spPr bwMode="auto">
            <a:xfrm rot="10800000">
              <a:off x="2471" y="73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6" name="Freeform 1262"/>
            <p:cNvSpPr>
              <a:spLocks/>
            </p:cNvSpPr>
            <p:nvPr/>
          </p:nvSpPr>
          <p:spPr bwMode="auto">
            <a:xfrm rot="10800000">
              <a:off x="2669" y="82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7" name="Freeform 1263"/>
            <p:cNvSpPr>
              <a:spLocks/>
            </p:cNvSpPr>
            <p:nvPr/>
          </p:nvSpPr>
          <p:spPr bwMode="auto">
            <a:xfrm rot="10800000">
              <a:off x="2667" y="101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8" name="Freeform 1264"/>
            <p:cNvSpPr>
              <a:spLocks/>
            </p:cNvSpPr>
            <p:nvPr/>
          </p:nvSpPr>
          <p:spPr bwMode="auto">
            <a:xfrm rot="10800000">
              <a:off x="2673" y="93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49" name="Freeform 1265"/>
            <p:cNvSpPr>
              <a:spLocks/>
            </p:cNvSpPr>
            <p:nvPr/>
          </p:nvSpPr>
          <p:spPr bwMode="auto">
            <a:xfrm rot="10800000">
              <a:off x="2656" y="103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0" name="Freeform 1266"/>
            <p:cNvSpPr>
              <a:spLocks/>
            </p:cNvSpPr>
            <p:nvPr/>
          </p:nvSpPr>
          <p:spPr bwMode="auto">
            <a:xfrm rot="10800000">
              <a:off x="2476" y="90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1" name="Freeform 1267"/>
            <p:cNvSpPr>
              <a:spLocks/>
            </p:cNvSpPr>
            <p:nvPr/>
          </p:nvSpPr>
          <p:spPr bwMode="auto">
            <a:xfrm rot="10800000">
              <a:off x="2458" y="87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2" name="Freeform 1268"/>
            <p:cNvSpPr>
              <a:spLocks/>
            </p:cNvSpPr>
            <p:nvPr/>
          </p:nvSpPr>
          <p:spPr bwMode="auto">
            <a:xfrm rot="10800000">
              <a:off x="2501" y="99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3" name="Freeform 1269"/>
            <p:cNvSpPr>
              <a:spLocks/>
            </p:cNvSpPr>
            <p:nvPr/>
          </p:nvSpPr>
          <p:spPr bwMode="auto">
            <a:xfrm rot="10800000">
              <a:off x="2522" y="102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4" name="Freeform 1270"/>
            <p:cNvSpPr>
              <a:spLocks/>
            </p:cNvSpPr>
            <p:nvPr/>
          </p:nvSpPr>
          <p:spPr bwMode="auto">
            <a:xfrm rot="10800000">
              <a:off x="2546" y="107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5" name="Freeform 1271"/>
            <p:cNvSpPr>
              <a:spLocks/>
            </p:cNvSpPr>
            <p:nvPr/>
          </p:nvSpPr>
          <p:spPr bwMode="auto">
            <a:xfrm rot="10800000">
              <a:off x="2588" y="106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6" name="Freeform 1272"/>
            <p:cNvSpPr>
              <a:spLocks/>
            </p:cNvSpPr>
            <p:nvPr/>
          </p:nvSpPr>
          <p:spPr bwMode="auto">
            <a:xfrm rot="10800000">
              <a:off x="2636" y="104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7" name="Freeform 1273"/>
            <p:cNvSpPr>
              <a:spLocks/>
            </p:cNvSpPr>
            <p:nvPr/>
          </p:nvSpPr>
          <p:spPr bwMode="auto">
            <a:xfrm rot="10800000">
              <a:off x="2568" y="108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8" name="Freeform 1274"/>
            <p:cNvSpPr>
              <a:spLocks/>
            </p:cNvSpPr>
            <p:nvPr/>
          </p:nvSpPr>
          <p:spPr bwMode="auto">
            <a:xfrm rot="10800000">
              <a:off x="2569" y="67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59" name="Freeform 1275"/>
            <p:cNvSpPr>
              <a:spLocks/>
            </p:cNvSpPr>
            <p:nvPr/>
          </p:nvSpPr>
          <p:spPr bwMode="auto">
            <a:xfrm rot="10800000">
              <a:off x="2608" y="75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0" name="Freeform 1276"/>
            <p:cNvSpPr>
              <a:spLocks/>
            </p:cNvSpPr>
            <p:nvPr/>
          </p:nvSpPr>
          <p:spPr bwMode="auto">
            <a:xfrm rot="10800000">
              <a:off x="2613" y="106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1" name="Freeform 1277"/>
            <p:cNvSpPr>
              <a:spLocks/>
            </p:cNvSpPr>
            <p:nvPr/>
          </p:nvSpPr>
          <p:spPr bwMode="auto">
            <a:xfrm rot="10800000">
              <a:off x="2844" y="70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2" name="Freeform 1278"/>
            <p:cNvSpPr>
              <a:spLocks/>
            </p:cNvSpPr>
            <p:nvPr/>
          </p:nvSpPr>
          <p:spPr bwMode="auto">
            <a:xfrm rot="10800000">
              <a:off x="2822" y="68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3" name="Freeform 1279"/>
            <p:cNvSpPr>
              <a:spLocks/>
            </p:cNvSpPr>
            <p:nvPr/>
          </p:nvSpPr>
          <p:spPr bwMode="auto">
            <a:xfrm rot="10800000">
              <a:off x="2788" y="76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4" name="Freeform 1280"/>
            <p:cNvSpPr>
              <a:spLocks/>
            </p:cNvSpPr>
            <p:nvPr/>
          </p:nvSpPr>
          <p:spPr bwMode="auto">
            <a:xfrm rot="10800000">
              <a:off x="2764" y="85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5" name="Freeform 1281"/>
            <p:cNvSpPr>
              <a:spLocks/>
            </p:cNvSpPr>
            <p:nvPr/>
          </p:nvSpPr>
          <p:spPr bwMode="auto">
            <a:xfrm rot="10800000">
              <a:off x="2725" y="97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6" name="Freeform 1282"/>
            <p:cNvSpPr>
              <a:spLocks/>
            </p:cNvSpPr>
            <p:nvPr/>
          </p:nvSpPr>
          <p:spPr bwMode="auto">
            <a:xfrm rot="10800000">
              <a:off x="2867" y="67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7" name="Freeform 1283"/>
            <p:cNvSpPr>
              <a:spLocks/>
            </p:cNvSpPr>
            <p:nvPr/>
          </p:nvSpPr>
          <p:spPr bwMode="auto">
            <a:xfrm rot="10800000">
              <a:off x="2806" y="72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8" name="Freeform 1284"/>
            <p:cNvSpPr>
              <a:spLocks/>
            </p:cNvSpPr>
            <p:nvPr/>
          </p:nvSpPr>
          <p:spPr bwMode="auto">
            <a:xfrm rot="10800000">
              <a:off x="2743" y="90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9" name="Freeform 1285"/>
            <p:cNvSpPr>
              <a:spLocks/>
            </p:cNvSpPr>
            <p:nvPr/>
          </p:nvSpPr>
          <p:spPr bwMode="auto">
            <a:xfrm rot="10800000">
              <a:off x="2888" y="73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0" name="Freeform 1286"/>
            <p:cNvSpPr>
              <a:spLocks/>
            </p:cNvSpPr>
            <p:nvPr/>
          </p:nvSpPr>
          <p:spPr bwMode="auto">
            <a:xfrm rot="10800000">
              <a:off x="2884" y="95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1" name="Freeform 1287"/>
            <p:cNvSpPr>
              <a:spLocks/>
            </p:cNvSpPr>
            <p:nvPr/>
          </p:nvSpPr>
          <p:spPr bwMode="auto">
            <a:xfrm rot="10800000">
              <a:off x="2898" y="75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2" name="Freeform 1288"/>
            <p:cNvSpPr>
              <a:spLocks/>
            </p:cNvSpPr>
            <p:nvPr/>
          </p:nvSpPr>
          <p:spPr bwMode="auto">
            <a:xfrm rot="10800000">
              <a:off x="2726" y="141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3" name="Freeform 1289"/>
            <p:cNvSpPr>
              <a:spLocks/>
            </p:cNvSpPr>
            <p:nvPr/>
          </p:nvSpPr>
          <p:spPr bwMode="auto">
            <a:xfrm rot="10800000">
              <a:off x="2742" y="139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4" name="Freeform 1290"/>
            <p:cNvSpPr>
              <a:spLocks/>
            </p:cNvSpPr>
            <p:nvPr/>
          </p:nvSpPr>
          <p:spPr bwMode="auto">
            <a:xfrm rot="10800000">
              <a:off x="2761" y="137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5" name="Freeform 1291"/>
            <p:cNvSpPr>
              <a:spLocks/>
            </p:cNvSpPr>
            <p:nvPr/>
          </p:nvSpPr>
          <p:spPr bwMode="auto">
            <a:xfrm rot="10800000">
              <a:off x="2783" y="131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6" name="Freeform 1292"/>
            <p:cNvSpPr>
              <a:spLocks/>
            </p:cNvSpPr>
            <p:nvPr/>
          </p:nvSpPr>
          <p:spPr bwMode="auto">
            <a:xfrm rot="10800000">
              <a:off x="2810" y="127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7" name="Freeform 1293"/>
            <p:cNvSpPr>
              <a:spLocks/>
            </p:cNvSpPr>
            <p:nvPr/>
          </p:nvSpPr>
          <p:spPr bwMode="auto">
            <a:xfrm rot="10800000">
              <a:off x="2828" y="120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8" name="Freeform 1294"/>
            <p:cNvSpPr>
              <a:spLocks/>
            </p:cNvSpPr>
            <p:nvPr/>
          </p:nvSpPr>
          <p:spPr bwMode="auto">
            <a:xfrm rot="10800000">
              <a:off x="2845" y="117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9" name="Freeform 1295"/>
            <p:cNvSpPr>
              <a:spLocks/>
            </p:cNvSpPr>
            <p:nvPr/>
          </p:nvSpPr>
          <p:spPr bwMode="auto">
            <a:xfrm rot="10800000">
              <a:off x="2867" y="106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0" name="Freeform 1296"/>
            <p:cNvSpPr>
              <a:spLocks/>
            </p:cNvSpPr>
            <p:nvPr/>
          </p:nvSpPr>
          <p:spPr bwMode="auto">
            <a:xfrm rot="10800000">
              <a:off x="2801" y="135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1" name="Freeform 1297"/>
            <p:cNvSpPr>
              <a:spLocks/>
            </p:cNvSpPr>
            <p:nvPr/>
          </p:nvSpPr>
          <p:spPr bwMode="auto">
            <a:xfrm rot="10800000">
              <a:off x="3058" y="138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2" name="Freeform 1298"/>
            <p:cNvSpPr>
              <a:spLocks/>
            </p:cNvSpPr>
            <p:nvPr/>
          </p:nvSpPr>
          <p:spPr bwMode="auto">
            <a:xfrm rot="10800000">
              <a:off x="3000" y="137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3" name="Freeform 1299"/>
            <p:cNvSpPr>
              <a:spLocks/>
            </p:cNvSpPr>
            <p:nvPr/>
          </p:nvSpPr>
          <p:spPr bwMode="auto">
            <a:xfrm rot="10800000">
              <a:off x="2972" y="139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4" name="Freeform 1300"/>
            <p:cNvSpPr>
              <a:spLocks/>
            </p:cNvSpPr>
            <p:nvPr/>
          </p:nvSpPr>
          <p:spPr bwMode="auto">
            <a:xfrm rot="10800000">
              <a:off x="2916" y="143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5" name="Freeform 1301"/>
            <p:cNvSpPr>
              <a:spLocks/>
            </p:cNvSpPr>
            <p:nvPr/>
          </p:nvSpPr>
          <p:spPr bwMode="auto">
            <a:xfrm rot="10800000">
              <a:off x="2895" y="148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6" name="Freeform 1302"/>
            <p:cNvSpPr>
              <a:spLocks/>
            </p:cNvSpPr>
            <p:nvPr/>
          </p:nvSpPr>
          <p:spPr bwMode="auto">
            <a:xfrm rot="10800000">
              <a:off x="2845" y="160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7" name="Freeform 1303"/>
            <p:cNvSpPr>
              <a:spLocks/>
            </p:cNvSpPr>
            <p:nvPr/>
          </p:nvSpPr>
          <p:spPr bwMode="auto">
            <a:xfrm rot="10800000">
              <a:off x="2823" y="166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8" name="Freeform 1304"/>
            <p:cNvSpPr>
              <a:spLocks/>
            </p:cNvSpPr>
            <p:nvPr/>
          </p:nvSpPr>
          <p:spPr bwMode="auto">
            <a:xfrm rot="10800000">
              <a:off x="3027" y="136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9" name="Freeform 1305"/>
            <p:cNvSpPr>
              <a:spLocks/>
            </p:cNvSpPr>
            <p:nvPr/>
          </p:nvSpPr>
          <p:spPr bwMode="auto">
            <a:xfrm rot="10800000">
              <a:off x="3086" y="138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0" name="Freeform 1306"/>
            <p:cNvSpPr>
              <a:spLocks/>
            </p:cNvSpPr>
            <p:nvPr/>
          </p:nvSpPr>
          <p:spPr bwMode="auto">
            <a:xfrm rot="10800000">
              <a:off x="2939" y="141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1" name="Freeform 1307"/>
            <p:cNvSpPr>
              <a:spLocks/>
            </p:cNvSpPr>
            <p:nvPr/>
          </p:nvSpPr>
          <p:spPr bwMode="auto">
            <a:xfrm rot="10800000">
              <a:off x="2868" y="152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2" name="Freeform 1308"/>
            <p:cNvSpPr>
              <a:spLocks/>
            </p:cNvSpPr>
            <p:nvPr/>
          </p:nvSpPr>
          <p:spPr bwMode="auto">
            <a:xfrm rot="10800000">
              <a:off x="3107" y="137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3" name="Freeform 1309"/>
            <p:cNvSpPr>
              <a:spLocks/>
            </p:cNvSpPr>
            <p:nvPr/>
          </p:nvSpPr>
          <p:spPr bwMode="auto">
            <a:xfrm rot="10800000">
              <a:off x="3050" y="105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4" name="Freeform 1310"/>
            <p:cNvSpPr>
              <a:spLocks/>
            </p:cNvSpPr>
            <p:nvPr/>
          </p:nvSpPr>
          <p:spPr bwMode="auto">
            <a:xfrm rot="10800000">
              <a:off x="3026" y="104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5" name="Freeform 1311"/>
            <p:cNvSpPr>
              <a:spLocks/>
            </p:cNvSpPr>
            <p:nvPr/>
          </p:nvSpPr>
          <p:spPr bwMode="auto">
            <a:xfrm rot="10800000">
              <a:off x="3000" y="103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6" name="Freeform 1312"/>
            <p:cNvSpPr>
              <a:spLocks/>
            </p:cNvSpPr>
            <p:nvPr/>
          </p:nvSpPr>
          <p:spPr bwMode="auto">
            <a:xfrm rot="10800000">
              <a:off x="2973" y="108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7" name="Freeform 1313"/>
            <p:cNvSpPr>
              <a:spLocks/>
            </p:cNvSpPr>
            <p:nvPr/>
          </p:nvSpPr>
          <p:spPr bwMode="auto">
            <a:xfrm rot="10800000">
              <a:off x="2942" y="110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8" name="Freeform 1314"/>
            <p:cNvSpPr>
              <a:spLocks/>
            </p:cNvSpPr>
            <p:nvPr/>
          </p:nvSpPr>
          <p:spPr bwMode="auto">
            <a:xfrm rot="10800000">
              <a:off x="2912" y="117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9" name="Freeform 1315"/>
            <p:cNvSpPr>
              <a:spLocks/>
            </p:cNvSpPr>
            <p:nvPr/>
          </p:nvSpPr>
          <p:spPr bwMode="auto">
            <a:xfrm rot="10800000">
              <a:off x="2890" y="124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0" name="Freeform 1316"/>
            <p:cNvSpPr>
              <a:spLocks/>
            </p:cNvSpPr>
            <p:nvPr/>
          </p:nvSpPr>
          <p:spPr bwMode="auto">
            <a:xfrm rot="10800000">
              <a:off x="2862" y="130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1" name="Freeform 1317"/>
            <p:cNvSpPr>
              <a:spLocks/>
            </p:cNvSpPr>
            <p:nvPr/>
          </p:nvSpPr>
          <p:spPr bwMode="auto">
            <a:xfrm rot="10800000">
              <a:off x="2841" y="137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2" name="Freeform 1318"/>
            <p:cNvSpPr>
              <a:spLocks/>
            </p:cNvSpPr>
            <p:nvPr/>
          </p:nvSpPr>
          <p:spPr bwMode="auto">
            <a:xfrm rot="10800000">
              <a:off x="2827" y="140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3" name="Freeform 1319"/>
            <p:cNvSpPr>
              <a:spLocks/>
            </p:cNvSpPr>
            <p:nvPr/>
          </p:nvSpPr>
          <p:spPr bwMode="auto">
            <a:xfrm rot="10800000">
              <a:off x="3077" y="112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4" name="Freeform 1320"/>
            <p:cNvSpPr>
              <a:spLocks/>
            </p:cNvSpPr>
            <p:nvPr/>
          </p:nvSpPr>
          <p:spPr bwMode="auto">
            <a:xfrm rot="10800000">
              <a:off x="3107" y="123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5" name="Freeform 1321"/>
            <p:cNvSpPr>
              <a:spLocks/>
            </p:cNvSpPr>
            <p:nvPr/>
          </p:nvSpPr>
          <p:spPr bwMode="auto">
            <a:xfrm rot="10800000">
              <a:off x="2977" y="185"/>
              <a:ext cx="255" cy="36"/>
            </a:xfrm>
            <a:custGeom>
              <a:avLst/>
              <a:gdLst>
                <a:gd name="T0" fmla="*/ 31 w 511"/>
                <a:gd name="T1" fmla="*/ 4 h 72"/>
                <a:gd name="T2" fmla="*/ 31 w 511"/>
                <a:gd name="T3" fmla="*/ 5 h 72"/>
                <a:gd name="T4" fmla="*/ 31 w 511"/>
                <a:gd name="T5" fmla="*/ 5 h 72"/>
                <a:gd name="T6" fmla="*/ 31 w 511"/>
                <a:gd name="T7" fmla="*/ 5 h 72"/>
                <a:gd name="T8" fmla="*/ 31 w 511"/>
                <a:gd name="T9" fmla="*/ 5 h 72"/>
                <a:gd name="T10" fmla="*/ 29 w 511"/>
                <a:gd name="T11" fmla="*/ 4 h 72"/>
                <a:gd name="T12" fmla="*/ 27 w 511"/>
                <a:gd name="T13" fmla="*/ 3 h 72"/>
                <a:gd name="T14" fmla="*/ 25 w 511"/>
                <a:gd name="T15" fmla="*/ 3 h 72"/>
                <a:gd name="T16" fmla="*/ 23 w 511"/>
                <a:gd name="T17" fmla="*/ 2 h 72"/>
                <a:gd name="T18" fmla="*/ 20 w 511"/>
                <a:gd name="T19" fmla="*/ 2 h 72"/>
                <a:gd name="T20" fmla="*/ 18 w 511"/>
                <a:gd name="T21" fmla="*/ 1 h 72"/>
                <a:gd name="T22" fmla="*/ 16 w 511"/>
                <a:gd name="T23" fmla="*/ 1 h 72"/>
                <a:gd name="T24" fmla="*/ 14 w 511"/>
                <a:gd name="T25" fmla="*/ 1 h 72"/>
                <a:gd name="T26" fmla="*/ 12 w 511"/>
                <a:gd name="T27" fmla="*/ 1 h 72"/>
                <a:gd name="T28" fmla="*/ 10 w 511"/>
                <a:gd name="T29" fmla="*/ 1 h 72"/>
                <a:gd name="T30" fmla="*/ 8 w 511"/>
                <a:gd name="T31" fmla="*/ 2 h 72"/>
                <a:gd name="T32" fmla="*/ 6 w 511"/>
                <a:gd name="T33" fmla="*/ 2 h 72"/>
                <a:gd name="T34" fmla="*/ 4 w 511"/>
                <a:gd name="T35" fmla="*/ 2 h 72"/>
                <a:gd name="T36" fmla="*/ 2 w 511"/>
                <a:gd name="T37" fmla="*/ 2 h 72"/>
                <a:gd name="T38" fmla="*/ 1 w 511"/>
                <a:gd name="T39" fmla="*/ 3 h 72"/>
                <a:gd name="T40" fmla="*/ 0 w 511"/>
                <a:gd name="T41" fmla="*/ 3 h 72"/>
                <a:gd name="T42" fmla="*/ 0 w 511"/>
                <a:gd name="T43" fmla="*/ 2 h 72"/>
                <a:gd name="T44" fmla="*/ 1 w 511"/>
                <a:gd name="T45" fmla="*/ 2 h 72"/>
                <a:gd name="T46" fmla="*/ 3 w 511"/>
                <a:gd name="T47" fmla="*/ 1 h 72"/>
                <a:gd name="T48" fmla="*/ 5 w 511"/>
                <a:gd name="T49" fmla="*/ 1 h 72"/>
                <a:gd name="T50" fmla="*/ 7 w 511"/>
                <a:gd name="T51" fmla="*/ 1 h 72"/>
                <a:gd name="T52" fmla="*/ 9 w 511"/>
                <a:gd name="T53" fmla="*/ 1 h 72"/>
                <a:gd name="T54" fmla="*/ 12 w 511"/>
                <a:gd name="T55" fmla="*/ 0 h 72"/>
                <a:gd name="T56" fmla="*/ 14 w 511"/>
                <a:gd name="T57" fmla="*/ 0 h 72"/>
                <a:gd name="T58" fmla="*/ 17 w 511"/>
                <a:gd name="T59" fmla="*/ 1 h 72"/>
                <a:gd name="T60" fmla="*/ 19 w 511"/>
                <a:gd name="T61" fmla="*/ 1 h 72"/>
                <a:gd name="T62" fmla="*/ 22 w 511"/>
                <a:gd name="T63" fmla="*/ 1 h 72"/>
                <a:gd name="T64" fmla="*/ 24 w 511"/>
                <a:gd name="T65" fmla="*/ 1 h 72"/>
                <a:gd name="T66" fmla="*/ 27 w 511"/>
                <a:gd name="T67" fmla="*/ 2 h 72"/>
                <a:gd name="T68" fmla="*/ 28 w 511"/>
                <a:gd name="T69" fmla="*/ 3 h 72"/>
                <a:gd name="T70" fmla="*/ 30 w 511"/>
                <a:gd name="T71" fmla="*/ 4 h 72"/>
                <a:gd name="T72" fmla="*/ 31 w 511"/>
                <a:gd name="T73" fmla="*/ 4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1" h="72">
                  <a:moveTo>
                    <a:pt x="509" y="64"/>
                  </a:moveTo>
                  <a:lnTo>
                    <a:pt x="511" y="66"/>
                  </a:lnTo>
                  <a:lnTo>
                    <a:pt x="507" y="68"/>
                  </a:lnTo>
                  <a:lnTo>
                    <a:pt x="502" y="71"/>
                  </a:lnTo>
                  <a:lnTo>
                    <a:pt x="498" y="72"/>
                  </a:lnTo>
                  <a:lnTo>
                    <a:pt x="468" y="55"/>
                  </a:lnTo>
                  <a:lnTo>
                    <a:pt x="434" y="42"/>
                  </a:lnTo>
                  <a:lnTo>
                    <a:pt x="402" y="33"/>
                  </a:lnTo>
                  <a:lnTo>
                    <a:pt x="368" y="24"/>
                  </a:lnTo>
                  <a:lnTo>
                    <a:pt x="334" y="18"/>
                  </a:lnTo>
                  <a:lnTo>
                    <a:pt x="298" y="15"/>
                  </a:lnTo>
                  <a:lnTo>
                    <a:pt x="264" y="13"/>
                  </a:lnTo>
                  <a:lnTo>
                    <a:pt x="230" y="12"/>
                  </a:lnTo>
                  <a:lnTo>
                    <a:pt x="198" y="13"/>
                  </a:lnTo>
                  <a:lnTo>
                    <a:pt x="164" y="15"/>
                  </a:lnTo>
                  <a:lnTo>
                    <a:pt x="132" y="17"/>
                  </a:lnTo>
                  <a:lnTo>
                    <a:pt x="102" y="21"/>
                  </a:lnTo>
                  <a:lnTo>
                    <a:pt x="73" y="25"/>
                  </a:lnTo>
                  <a:lnTo>
                    <a:pt x="47" y="28"/>
                  </a:lnTo>
                  <a:lnTo>
                    <a:pt x="23" y="33"/>
                  </a:lnTo>
                  <a:lnTo>
                    <a:pt x="0" y="36"/>
                  </a:lnTo>
                  <a:lnTo>
                    <a:pt x="11" y="27"/>
                  </a:lnTo>
                  <a:lnTo>
                    <a:pt x="30" y="21"/>
                  </a:lnTo>
                  <a:lnTo>
                    <a:pt x="57" y="14"/>
                  </a:lnTo>
                  <a:lnTo>
                    <a:pt x="85" y="9"/>
                  </a:lnTo>
                  <a:lnTo>
                    <a:pt x="119" y="4"/>
                  </a:lnTo>
                  <a:lnTo>
                    <a:pt x="156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279" y="1"/>
                  </a:lnTo>
                  <a:lnTo>
                    <a:pt x="319" y="4"/>
                  </a:lnTo>
                  <a:lnTo>
                    <a:pt x="358" y="10"/>
                  </a:lnTo>
                  <a:lnTo>
                    <a:pt x="398" y="16"/>
                  </a:lnTo>
                  <a:lnTo>
                    <a:pt x="432" y="25"/>
                  </a:lnTo>
                  <a:lnTo>
                    <a:pt x="462" y="36"/>
                  </a:lnTo>
                  <a:lnTo>
                    <a:pt x="488" y="49"/>
                  </a:lnTo>
                  <a:lnTo>
                    <a:pt x="509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6" name="Freeform 1322"/>
            <p:cNvSpPr>
              <a:spLocks/>
            </p:cNvSpPr>
            <p:nvPr/>
          </p:nvSpPr>
          <p:spPr bwMode="auto">
            <a:xfrm rot="10800000">
              <a:off x="3197" y="180"/>
              <a:ext cx="31" cy="32"/>
            </a:xfrm>
            <a:custGeom>
              <a:avLst/>
              <a:gdLst>
                <a:gd name="T0" fmla="*/ 3 w 63"/>
                <a:gd name="T1" fmla="*/ 0 h 64"/>
                <a:gd name="T2" fmla="*/ 3 w 63"/>
                <a:gd name="T3" fmla="*/ 1 h 64"/>
                <a:gd name="T4" fmla="*/ 2 w 63"/>
                <a:gd name="T5" fmla="*/ 1 h 64"/>
                <a:gd name="T6" fmla="*/ 1 w 63"/>
                <a:gd name="T7" fmla="*/ 2 h 64"/>
                <a:gd name="T8" fmla="*/ 1 w 63"/>
                <a:gd name="T9" fmla="*/ 3 h 64"/>
                <a:gd name="T10" fmla="*/ 0 w 63"/>
                <a:gd name="T11" fmla="*/ 3 h 64"/>
                <a:gd name="T12" fmla="*/ 0 w 63"/>
                <a:gd name="T13" fmla="*/ 4 h 64"/>
                <a:gd name="T14" fmla="*/ 0 w 63"/>
                <a:gd name="T15" fmla="*/ 4 h 64"/>
                <a:gd name="T16" fmla="*/ 0 w 63"/>
                <a:gd name="T17" fmla="*/ 4 h 64"/>
                <a:gd name="T18" fmla="*/ 0 w 63"/>
                <a:gd name="T19" fmla="*/ 4 h 64"/>
                <a:gd name="T20" fmla="*/ 0 w 63"/>
                <a:gd name="T21" fmla="*/ 4 h 64"/>
                <a:gd name="T22" fmla="*/ 1 w 63"/>
                <a:gd name="T23" fmla="*/ 4 h 64"/>
                <a:gd name="T24" fmla="*/ 1 w 63"/>
                <a:gd name="T25" fmla="*/ 3 h 64"/>
                <a:gd name="T26" fmla="*/ 2 w 63"/>
                <a:gd name="T27" fmla="*/ 2 h 64"/>
                <a:gd name="T28" fmla="*/ 2 w 63"/>
                <a:gd name="T29" fmla="*/ 2 h 64"/>
                <a:gd name="T30" fmla="*/ 3 w 63"/>
                <a:gd name="T31" fmla="*/ 1 h 64"/>
                <a:gd name="T32" fmla="*/ 3 w 63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4">
                  <a:moveTo>
                    <a:pt x="63" y="0"/>
                  </a:moveTo>
                  <a:lnTo>
                    <a:pt x="50" y="7"/>
                  </a:lnTo>
                  <a:lnTo>
                    <a:pt x="38" y="15"/>
                  </a:lnTo>
                  <a:lnTo>
                    <a:pt x="27" y="25"/>
                  </a:lnTo>
                  <a:lnTo>
                    <a:pt x="16" y="36"/>
                  </a:lnTo>
                  <a:lnTo>
                    <a:pt x="8" y="46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8" y="63"/>
                  </a:lnTo>
                  <a:lnTo>
                    <a:pt x="14" y="59"/>
                  </a:lnTo>
                  <a:lnTo>
                    <a:pt x="19" y="51"/>
                  </a:lnTo>
                  <a:lnTo>
                    <a:pt x="27" y="42"/>
                  </a:lnTo>
                  <a:lnTo>
                    <a:pt x="34" y="31"/>
                  </a:lnTo>
                  <a:lnTo>
                    <a:pt x="44" y="20"/>
                  </a:lnTo>
                  <a:lnTo>
                    <a:pt x="5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7" name="Freeform 1323"/>
            <p:cNvSpPr>
              <a:spLocks/>
            </p:cNvSpPr>
            <p:nvPr/>
          </p:nvSpPr>
          <p:spPr bwMode="auto">
            <a:xfrm rot="10800000">
              <a:off x="3176" y="180"/>
              <a:ext cx="36" cy="36"/>
            </a:xfrm>
            <a:custGeom>
              <a:avLst/>
              <a:gdLst>
                <a:gd name="T0" fmla="*/ 0 w 74"/>
                <a:gd name="T1" fmla="*/ 5 h 70"/>
                <a:gd name="T2" fmla="*/ 0 w 74"/>
                <a:gd name="T3" fmla="*/ 5 h 70"/>
                <a:gd name="T4" fmla="*/ 0 w 74"/>
                <a:gd name="T5" fmla="*/ 4 h 70"/>
                <a:gd name="T6" fmla="*/ 0 w 74"/>
                <a:gd name="T7" fmla="*/ 4 h 70"/>
                <a:gd name="T8" fmla="*/ 1 w 74"/>
                <a:gd name="T9" fmla="*/ 3 h 70"/>
                <a:gd name="T10" fmla="*/ 1 w 74"/>
                <a:gd name="T11" fmla="*/ 2 h 70"/>
                <a:gd name="T12" fmla="*/ 2 w 74"/>
                <a:gd name="T13" fmla="*/ 2 h 70"/>
                <a:gd name="T14" fmla="*/ 3 w 74"/>
                <a:gd name="T15" fmla="*/ 1 h 70"/>
                <a:gd name="T16" fmla="*/ 4 w 74"/>
                <a:gd name="T17" fmla="*/ 0 h 70"/>
                <a:gd name="T18" fmla="*/ 4 w 74"/>
                <a:gd name="T19" fmla="*/ 1 h 70"/>
                <a:gd name="T20" fmla="*/ 3 w 74"/>
                <a:gd name="T21" fmla="*/ 2 h 70"/>
                <a:gd name="T22" fmla="*/ 2 w 74"/>
                <a:gd name="T23" fmla="*/ 2 h 70"/>
                <a:gd name="T24" fmla="*/ 2 w 74"/>
                <a:gd name="T25" fmla="*/ 3 h 70"/>
                <a:gd name="T26" fmla="*/ 1 w 74"/>
                <a:gd name="T27" fmla="*/ 4 h 70"/>
                <a:gd name="T28" fmla="*/ 1 w 74"/>
                <a:gd name="T29" fmla="*/ 4 h 70"/>
                <a:gd name="T30" fmla="*/ 0 w 74"/>
                <a:gd name="T31" fmla="*/ 5 h 70"/>
                <a:gd name="T32" fmla="*/ 0 w 74"/>
                <a:gd name="T33" fmla="*/ 5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70">
                  <a:moveTo>
                    <a:pt x="2" y="70"/>
                  </a:moveTo>
                  <a:lnTo>
                    <a:pt x="0" y="67"/>
                  </a:lnTo>
                  <a:lnTo>
                    <a:pt x="2" y="61"/>
                  </a:lnTo>
                  <a:lnTo>
                    <a:pt x="8" y="52"/>
                  </a:lnTo>
                  <a:lnTo>
                    <a:pt x="16" y="41"/>
                  </a:lnTo>
                  <a:lnTo>
                    <a:pt x="27" y="29"/>
                  </a:lnTo>
                  <a:lnTo>
                    <a:pt x="40" y="18"/>
                  </a:lnTo>
                  <a:lnTo>
                    <a:pt x="57" y="7"/>
                  </a:lnTo>
                  <a:lnTo>
                    <a:pt x="74" y="0"/>
                  </a:lnTo>
                  <a:lnTo>
                    <a:pt x="65" y="8"/>
                  </a:lnTo>
                  <a:lnTo>
                    <a:pt x="55" y="19"/>
                  </a:lnTo>
                  <a:lnTo>
                    <a:pt x="44" y="31"/>
                  </a:lnTo>
                  <a:lnTo>
                    <a:pt x="34" y="43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8" y="69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8" name="Freeform 1324"/>
            <p:cNvSpPr>
              <a:spLocks/>
            </p:cNvSpPr>
            <p:nvPr/>
          </p:nvSpPr>
          <p:spPr bwMode="auto">
            <a:xfrm rot="10800000">
              <a:off x="3125" y="173"/>
              <a:ext cx="49" cy="46"/>
            </a:xfrm>
            <a:custGeom>
              <a:avLst/>
              <a:gdLst>
                <a:gd name="T0" fmla="*/ 1 w 98"/>
                <a:gd name="T1" fmla="*/ 5 h 93"/>
                <a:gd name="T2" fmla="*/ 0 w 98"/>
                <a:gd name="T3" fmla="*/ 5 h 93"/>
                <a:gd name="T4" fmla="*/ 1 w 98"/>
                <a:gd name="T5" fmla="*/ 4 h 93"/>
                <a:gd name="T6" fmla="*/ 1 w 98"/>
                <a:gd name="T7" fmla="*/ 4 h 93"/>
                <a:gd name="T8" fmla="*/ 2 w 98"/>
                <a:gd name="T9" fmla="*/ 3 h 93"/>
                <a:gd name="T10" fmla="*/ 3 w 98"/>
                <a:gd name="T11" fmla="*/ 2 h 93"/>
                <a:gd name="T12" fmla="*/ 4 w 98"/>
                <a:gd name="T13" fmla="*/ 1 h 93"/>
                <a:gd name="T14" fmla="*/ 5 w 98"/>
                <a:gd name="T15" fmla="*/ 0 h 93"/>
                <a:gd name="T16" fmla="*/ 7 w 98"/>
                <a:gd name="T17" fmla="*/ 0 h 93"/>
                <a:gd name="T18" fmla="*/ 6 w 98"/>
                <a:gd name="T19" fmla="*/ 0 h 93"/>
                <a:gd name="T20" fmla="*/ 5 w 98"/>
                <a:gd name="T21" fmla="*/ 1 h 93"/>
                <a:gd name="T22" fmla="*/ 5 w 98"/>
                <a:gd name="T23" fmla="*/ 2 h 93"/>
                <a:gd name="T24" fmla="*/ 4 w 98"/>
                <a:gd name="T25" fmla="*/ 3 h 93"/>
                <a:gd name="T26" fmla="*/ 3 w 98"/>
                <a:gd name="T27" fmla="*/ 4 h 93"/>
                <a:gd name="T28" fmla="*/ 2 w 98"/>
                <a:gd name="T29" fmla="*/ 5 h 93"/>
                <a:gd name="T30" fmla="*/ 1 w 98"/>
                <a:gd name="T31" fmla="*/ 5 h 93"/>
                <a:gd name="T32" fmla="*/ 1 w 98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93">
                  <a:moveTo>
                    <a:pt x="2" y="93"/>
                  </a:moveTo>
                  <a:lnTo>
                    <a:pt x="0" y="87"/>
                  </a:lnTo>
                  <a:lnTo>
                    <a:pt x="4" y="77"/>
                  </a:lnTo>
                  <a:lnTo>
                    <a:pt x="13" y="64"/>
                  </a:lnTo>
                  <a:lnTo>
                    <a:pt x="24" y="49"/>
                  </a:lnTo>
                  <a:lnTo>
                    <a:pt x="41" y="34"/>
                  </a:lnTo>
                  <a:lnTo>
                    <a:pt x="60" y="20"/>
                  </a:lnTo>
                  <a:lnTo>
                    <a:pt x="79" y="8"/>
                  </a:lnTo>
                  <a:lnTo>
                    <a:pt x="98" y="0"/>
                  </a:lnTo>
                  <a:lnTo>
                    <a:pt x="90" y="8"/>
                  </a:lnTo>
                  <a:lnTo>
                    <a:pt x="79" y="20"/>
                  </a:lnTo>
                  <a:lnTo>
                    <a:pt x="66" y="35"/>
                  </a:lnTo>
                  <a:lnTo>
                    <a:pt x="51" y="52"/>
                  </a:lnTo>
                  <a:lnTo>
                    <a:pt x="36" y="68"/>
                  </a:lnTo>
                  <a:lnTo>
                    <a:pt x="22" y="82"/>
                  </a:lnTo>
                  <a:lnTo>
                    <a:pt x="9" y="90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9" name="Freeform 1325"/>
            <p:cNvSpPr>
              <a:spLocks/>
            </p:cNvSpPr>
            <p:nvPr/>
          </p:nvSpPr>
          <p:spPr bwMode="auto">
            <a:xfrm rot="10800000">
              <a:off x="3078" y="166"/>
              <a:ext cx="54" cy="49"/>
            </a:xfrm>
            <a:custGeom>
              <a:avLst/>
              <a:gdLst>
                <a:gd name="T0" fmla="*/ 1 w 107"/>
                <a:gd name="T1" fmla="*/ 6 h 99"/>
                <a:gd name="T2" fmla="*/ 0 w 107"/>
                <a:gd name="T3" fmla="*/ 5 h 99"/>
                <a:gd name="T4" fmla="*/ 1 w 107"/>
                <a:gd name="T5" fmla="*/ 5 h 99"/>
                <a:gd name="T6" fmla="*/ 1 w 107"/>
                <a:gd name="T7" fmla="*/ 4 h 99"/>
                <a:gd name="T8" fmla="*/ 2 w 107"/>
                <a:gd name="T9" fmla="*/ 3 h 99"/>
                <a:gd name="T10" fmla="*/ 4 w 107"/>
                <a:gd name="T11" fmla="*/ 2 h 99"/>
                <a:gd name="T12" fmla="*/ 5 w 107"/>
                <a:gd name="T13" fmla="*/ 1 h 99"/>
                <a:gd name="T14" fmla="*/ 6 w 107"/>
                <a:gd name="T15" fmla="*/ 0 h 99"/>
                <a:gd name="T16" fmla="*/ 7 w 107"/>
                <a:gd name="T17" fmla="*/ 0 h 99"/>
                <a:gd name="T18" fmla="*/ 7 w 107"/>
                <a:gd name="T19" fmla="*/ 0 h 99"/>
                <a:gd name="T20" fmla="*/ 6 w 107"/>
                <a:gd name="T21" fmla="*/ 1 h 99"/>
                <a:gd name="T22" fmla="*/ 5 w 107"/>
                <a:gd name="T23" fmla="*/ 2 h 99"/>
                <a:gd name="T24" fmla="*/ 4 w 107"/>
                <a:gd name="T25" fmla="*/ 3 h 99"/>
                <a:gd name="T26" fmla="*/ 3 w 107"/>
                <a:gd name="T27" fmla="*/ 4 h 99"/>
                <a:gd name="T28" fmla="*/ 2 w 107"/>
                <a:gd name="T29" fmla="*/ 5 h 99"/>
                <a:gd name="T30" fmla="*/ 1 w 107"/>
                <a:gd name="T31" fmla="*/ 5 h 99"/>
                <a:gd name="T32" fmla="*/ 1 w 107"/>
                <a:gd name="T33" fmla="*/ 6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99">
                  <a:moveTo>
                    <a:pt x="2" y="99"/>
                  </a:moveTo>
                  <a:lnTo>
                    <a:pt x="0" y="93"/>
                  </a:lnTo>
                  <a:lnTo>
                    <a:pt x="5" y="82"/>
                  </a:lnTo>
                  <a:lnTo>
                    <a:pt x="15" y="67"/>
                  </a:lnTo>
                  <a:lnTo>
                    <a:pt x="32" y="51"/>
                  </a:lnTo>
                  <a:lnTo>
                    <a:pt x="49" y="33"/>
                  </a:lnTo>
                  <a:lnTo>
                    <a:pt x="69" y="18"/>
                  </a:lnTo>
                  <a:lnTo>
                    <a:pt x="88" y="6"/>
                  </a:lnTo>
                  <a:lnTo>
                    <a:pt x="107" y="0"/>
                  </a:lnTo>
                  <a:lnTo>
                    <a:pt x="100" y="7"/>
                  </a:lnTo>
                  <a:lnTo>
                    <a:pt x="88" y="20"/>
                  </a:lnTo>
                  <a:lnTo>
                    <a:pt x="73" y="37"/>
                  </a:lnTo>
                  <a:lnTo>
                    <a:pt x="54" y="54"/>
                  </a:lnTo>
                  <a:lnTo>
                    <a:pt x="37" y="71"/>
                  </a:lnTo>
                  <a:lnTo>
                    <a:pt x="22" y="85"/>
                  </a:lnTo>
                  <a:lnTo>
                    <a:pt x="9" y="95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0" name="Freeform 1326"/>
            <p:cNvSpPr>
              <a:spLocks/>
            </p:cNvSpPr>
            <p:nvPr/>
          </p:nvSpPr>
          <p:spPr bwMode="auto">
            <a:xfrm rot="10800000">
              <a:off x="3045" y="170"/>
              <a:ext cx="59" cy="41"/>
            </a:xfrm>
            <a:custGeom>
              <a:avLst/>
              <a:gdLst>
                <a:gd name="T0" fmla="*/ 0 w 117"/>
                <a:gd name="T1" fmla="*/ 6 h 82"/>
                <a:gd name="T2" fmla="*/ 0 w 117"/>
                <a:gd name="T3" fmla="*/ 5 h 82"/>
                <a:gd name="T4" fmla="*/ 1 w 117"/>
                <a:gd name="T5" fmla="*/ 5 h 82"/>
                <a:gd name="T6" fmla="*/ 2 w 117"/>
                <a:gd name="T7" fmla="*/ 4 h 82"/>
                <a:gd name="T8" fmla="*/ 3 w 117"/>
                <a:gd name="T9" fmla="*/ 3 h 82"/>
                <a:gd name="T10" fmla="*/ 4 w 117"/>
                <a:gd name="T11" fmla="*/ 2 h 82"/>
                <a:gd name="T12" fmla="*/ 6 w 117"/>
                <a:gd name="T13" fmla="*/ 1 h 82"/>
                <a:gd name="T14" fmla="*/ 7 w 117"/>
                <a:gd name="T15" fmla="*/ 1 h 82"/>
                <a:gd name="T16" fmla="*/ 8 w 117"/>
                <a:gd name="T17" fmla="*/ 0 h 82"/>
                <a:gd name="T18" fmla="*/ 7 w 117"/>
                <a:gd name="T19" fmla="*/ 1 h 82"/>
                <a:gd name="T20" fmla="*/ 6 w 117"/>
                <a:gd name="T21" fmla="*/ 2 h 82"/>
                <a:gd name="T22" fmla="*/ 5 w 117"/>
                <a:gd name="T23" fmla="*/ 3 h 82"/>
                <a:gd name="T24" fmla="*/ 4 w 117"/>
                <a:gd name="T25" fmla="*/ 4 h 82"/>
                <a:gd name="T26" fmla="*/ 3 w 117"/>
                <a:gd name="T27" fmla="*/ 4 h 82"/>
                <a:gd name="T28" fmla="*/ 2 w 117"/>
                <a:gd name="T29" fmla="*/ 5 h 82"/>
                <a:gd name="T30" fmla="*/ 1 w 117"/>
                <a:gd name="T31" fmla="*/ 6 h 82"/>
                <a:gd name="T32" fmla="*/ 0 w 117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7" h="82">
                  <a:moveTo>
                    <a:pt x="0" y="82"/>
                  </a:moveTo>
                  <a:lnTo>
                    <a:pt x="0" y="77"/>
                  </a:lnTo>
                  <a:lnTo>
                    <a:pt x="8" y="68"/>
                  </a:lnTo>
                  <a:lnTo>
                    <a:pt x="23" y="55"/>
                  </a:lnTo>
                  <a:lnTo>
                    <a:pt x="42" y="41"/>
                  </a:lnTo>
                  <a:lnTo>
                    <a:pt x="61" y="26"/>
                  </a:lnTo>
                  <a:lnTo>
                    <a:pt x="81" y="13"/>
                  </a:lnTo>
                  <a:lnTo>
                    <a:pt x="102" y="5"/>
                  </a:lnTo>
                  <a:lnTo>
                    <a:pt x="117" y="0"/>
                  </a:lnTo>
                  <a:lnTo>
                    <a:pt x="108" y="8"/>
                  </a:lnTo>
                  <a:lnTo>
                    <a:pt x="93" y="20"/>
                  </a:lnTo>
                  <a:lnTo>
                    <a:pt x="76" y="34"/>
                  </a:lnTo>
                  <a:lnTo>
                    <a:pt x="57" y="49"/>
                  </a:lnTo>
                  <a:lnTo>
                    <a:pt x="40" y="63"/>
                  </a:lnTo>
                  <a:lnTo>
                    <a:pt x="23" y="74"/>
                  </a:lnTo>
                  <a:lnTo>
                    <a:pt x="10" y="8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1" name="Freeform 1327"/>
            <p:cNvSpPr>
              <a:spLocks/>
            </p:cNvSpPr>
            <p:nvPr/>
          </p:nvSpPr>
          <p:spPr bwMode="auto">
            <a:xfrm rot="10800000">
              <a:off x="3024" y="172"/>
              <a:ext cx="50" cy="33"/>
            </a:xfrm>
            <a:custGeom>
              <a:avLst/>
              <a:gdLst>
                <a:gd name="T0" fmla="*/ 1 w 100"/>
                <a:gd name="T1" fmla="*/ 4 h 68"/>
                <a:gd name="T2" fmla="*/ 0 w 100"/>
                <a:gd name="T3" fmla="*/ 3 h 68"/>
                <a:gd name="T4" fmla="*/ 1 w 100"/>
                <a:gd name="T5" fmla="*/ 3 h 68"/>
                <a:gd name="T6" fmla="*/ 1 w 100"/>
                <a:gd name="T7" fmla="*/ 2 h 68"/>
                <a:gd name="T8" fmla="*/ 2 w 100"/>
                <a:gd name="T9" fmla="*/ 2 h 68"/>
                <a:gd name="T10" fmla="*/ 3 w 100"/>
                <a:gd name="T11" fmla="*/ 1 h 68"/>
                <a:gd name="T12" fmla="*/ 4 w 100"/>
                <a:gd name="T13" fmla="*/ 0 h 68"/>
                <a:gd name="T14" fmla="*/ 5 w 100"/>
                <a:gd name="T15" fmla="*/ 0 h 68"/>
                <a:gd name="T16" fmla="*/ 7 w 100"/>
                <a:gd name="T17" fmla="*/ 0 h 68"/>
                <a:gd name="T18" fmla="*/ 6 w 100"/>
                <a:gd name="T19" fmla="*/ 0 h 68"/>
                <a:gd name="T20" fmla="*/ 5 w 100"/>
                <a:gd name="T21" fmla="*/ 1 h 68"/>
                <a:gd name="T22" fmla="*/ 4 w 100"/>
                <a:gd name="T23" fmla="*/ 1 h 68"/>
                <a:gd name="T24" fmla="*/ 3 w 100"/>
                <a:gd name="T25" fmla="*/ 2 h 68"/>
                <a:gd name="T26" fmla="*/ 2 w 100"/>
                <a:gd name="T27" fmla="*/ 3 h 68"/>
                <a:gd name="T28" fmla="*/ 2 w 100"/>
                <a:gd name="T29" fmla="*/ 3 h 68"/>
                <a:gd name="T30" fmla="*/ 1 w 100"/>
                <a:gd name="T31" fmla="*/ 4 h 68"/>
                <a:gd name="T32" fmla="*/ 1 w 100"/>
                <a:gd name="T33" fmla="*/ 4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68">
                  <a:moveTo>
                    <a:pt x="2" y="68"/>
                  </a:moveTo>
                  <a:lnTo>
                    <a:pt x="0" y="63"/>
                  </a:lnTo>
                  <a:lnTo>
                    <a:pt x="5" y="56"/>
                  </a:lnTo>
                  <a:lnTo>
                    <a:pt x="13" y="45"/>
                  </a:lnTo>
                  <a:lnTo>
                    <a:pt x="26" y="34"/>
                  </a:lnTo>
                  <a:lnTo>
                    <a:pt x="43" y="23"/>
                  </a:lnTo>
                  <a:lnTo>
                    <a:pt x="60" y="12"/>
                  </a:lnTo>
                  <a:lnTo>
                    <a:pt x="79" y="5"/>
                  </a:lnTo>
                  <a:lnTo>
                    <a:pt x="100" y="0"/>
                  </a:lnTo>
                  <a:lnTo>
                    <a:pt x="90" y="7"/>
                  </a:lnTo>
                  <a:lnTo>
                    <a:pt x="77" y="16"/>
                  </a:lnTo>
                  <a:lnTo>
                    <a:pt x="62" y="28"/>
                  </a:lnTo>
                  <a:lnTo>
                    <a:pt x="47" y="40"/>
                  </a:lnTo>
                  <a:lnTo>
                    <a:pt x="32" y="52"/>
                  </a:lnTo>
                  <a:lnTo>
                    <a:pt x="18" y="61"/>
                  </a:lnTo>
                  <a:lnTo>
                    <a:pt x="7" y="66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2" name="Freeform 1328"/>
            <p:cNvSpPr>
              <a:spLocks/>
            </p:cNvSpPr>
            <p:nvPr/>
          </p:nvSpPr>
          <p:spPr bwMode="auto">
            <a:xfrm rot="10800000">
              <a:off x="2999" y="173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3" name="Freeform 1329"/>
            <p:cNvSpPr>
              <a:spLocks/>
            </p:cNvSpPr>
            <p:nvPr/>
          </p:nvSpPr>
          <p:spPr bwMode="auto">
            <a:xfrm rot="10800000">
              <a:off x="2985" y="174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4" name="Freeform 1330"/>
            <p:cNvSpPr>
              <a:spLocks/>
            </p:cNvSpPr>
            <p:nvPr/>
          </p:nvSpPr>
          <p:spPr bwMode="auto">
            <a:xfrm rot="10800000">
              <a:off x="3217" y="186"/>
              <a:ext cx="33" cy="20"/>
            </a:xfrm>
            <a:custGeom>
              <a:avLst/>
              <a:gdLst>
                <a:gd name="T0" fmla="*/ 5 w 66"/>
                <a:gd name="T1" fmla="*/ 0 h 41"/>
                <a:gd name="T2" fmla="*/ 4 w 66"/>
                <a:gd name="T3" fmla="*/ 0 h 41"/>
                <a:gd name="T4" fmla="*/ 4 w 66"/>
                <a:gd name="T5" fmla="*/ 0 h 41"/>
                <a:gd name="T6" fmla="*/ 3 w 66"/>
                <a:gd name="T7" fmla="*/ 1 h 41"/>
                <a:gd name="T8" fmla="*/ 3 w 66"/>
                <a:gd name="T9" fmla="*/ 1 h 41"/>
                <a:gd name="T10" fmla="*/ 2 w 66"/>
                <a:gd name="T11" fmla="*/ 2 h 41"/>
                <a:gd name="T12" fmla="*/ 2 w 66"/>
                <a:gd name="T13" fmla="*/ 2 h 41"/>
                <a:gd name="T14" fmla="*/ 1 w 66"/>
                <a:gd name="T15" fmla="*/ 2 h 41"/>
                <a:gd name="T16" fmla="*/ 1 w 66"/>
                <a:gd name="T17" fmla="*/ 2 h 41"/>
                <a:gd name="T18" fmla="*/ 0 w 66"/>
                <a:gd name="T19" fmla="*/ 2 h 41"/>
                <a:gd name="T20" fmla="*/ 1 w 66"/>
                <a:gd name="T21" fmla="*/ 1 h 41"/>
                <a:gd name="T22" fmla="*/ 1 w 66"/>
                <a:gd name="T23" fmla="*/ 1 h 41"/>
                <a:gd name="T24" fmla="*/ 2 w 66"/>
                <a:gd name="T25" fmla="*/ 1 h 41"/>
                <a:gd name="T26" fmla="*/ 3 w 66"/>
                <a:gd name="T27" fmla="*/ 0 h 41"/>
                <a:gd name="T28" fmla="*/ 4 w 66"/>
                <a:gd name="T29" fmla="*/ 0 h 41"/>
                <a:gd name="T30" fmla="*/ 4 w 66"/>
                <a:gd name="T31" fmla="*/ 0 h 41"/>
                <a:gd name="T32" fmla="*/ 5 w 66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41">
                  <a:moveTo>
                    <a:pt x="66" y="0"/>
                  </a:moveTo>
                  <a:lnTo>
                    <a:pt x="62" y="3"/>
                  </a:lnTo>
                  <a:lnTo>
                    <a:pt x="55" y="10"/>
                  </a:lnTo>
                  <a:lnTo>
                    <a:pt x="47" y="18"/>
                  </a:lnTo>
                  <a:lnTo>
                    <a:pt x="38" y="25"/>
                  </a:lnTo>
                  <a:lnTo>
                    <a:pt x="28" y="33"/>
                  </a:lnTo>
                  <a:lnTo>
                    <a:pt x="19" y="38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1" y="25"/>
                  </a:lnTo>
                  <a:lnTo>
                    <a:pt x="23" y="19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5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5" name="Freeform 1331"/>
            <p:cNvSpPr>
              <a:spLocks/>
            </p:cNvSpPr>
            <p:nvPr/>
          </p:nvSpPr>
          <p:spPr bwMode="auto">
            <a:xfrm rot="10800000">
              <a:off x="3216" y="208"/>
              <a:ext cx="39" cy="10"/>
            </a:xfrm>
            <a:custGeom>
              <a:avLst/>
              <a:gdLst>
                <a:gd name="T0" fmla="*/ 5 w 77"/>
                <a:gd name="T1" fmla="*/ 1 h 21"/>
                <a:gd name="T2" fmla="*/ 5 w 77"/>
                <a:gd name="T3" fmla="*/ 1 h 21"/>
                <a:gd name="T4" fmla="*/ 4 w 77"/>
                <a:gd name="T5" fmla="*/ 1 h 21"/>
                <a:gd name="T6" fmla="*/ 4 w 77"/>
                <a:gd name="T7" fmla="*/ 0 h 21"/>
                <a:gd name="T8" fmla="*/ 3 w 77"/>
                <a:gd name="T9" fmla="*/ 0 h 21"/>
                <a:gd name="T10" fmla="*/ 2 w 77"/>
                <a:gd name="T11" fmla="*/ 0 h 21"/>
                <a:gd name="T12" fmla="*/ 1 w 77"/>
                <a:gd name="T13" fmla="*/ 0 h 21"/>
                <a:gd name="T14" fmla="*/ 1 w 77"/>
                <a:gd name="T15" fmla="*/ 0 h 21"/>
                <a:gd name="T16" fmla="*/ 0 w 77"/>
                <a:gd name="T17" fmla="*/ 0 h 21"/>
                <a:gd name="T18" fmla="*/ 0 w 77"/>
                <a:gd name="T19" fmla="*/ 0 h 21"/>
                <a:gd name="T20" fmla="*/ 1 w 77"/>
                <a:gd name="T21" fmla="*/ 0 h 21"/>
                <a:gd name="T22" fmla="*/ 1 w 77"/>
                <a:gd name="T23" fmla="*/ 0 h 21"/>
                <a:gd name="T24" fmla="*/ 2 w 77"/>
                <a:gd name="T25" fmla="*/ 0 h 21"/>
                <a:gd name="T26" fmla="*/ 3 w 77"/>
                <a:gd name="T27" fmla="*/ 1 h 21"/>
                <a:gd name="T28" fmla="*/ 4 w 77"/>
                <a:gd name="T29" fmla="*/ 1 h 21"/>
                <a:gd name="T30" fmla="*/ 5 w 77"/>
                <a:gd name="T31" fmla="*/ 1 h 21"/>
                <a:gd name="T32" fmla="*/ 5 w 7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21">
                  <a:moveTo>
                    <a:pt x="77" y="21"/>
                  </a:moveTo>
                  <a:lnTo>
                    <a:pt x="71" y="20"/>
                  </a:lnTo>
                  <a:lnTo>
                    <a:pt x="64" y="17"/>
                  </a:lnTo>
                  <a:lnTo>
                    <a:pt x="52" y="12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9"/>
                  </a:lnTo>
                  <a:lnTo>
                    <a:pt x="15" y="12"/>
                  </a:lnTo>
                  <a:lnTo>
                    <a:pt x="28" y="14"/>
                  </a:lnTo>
                  <a:lnTo>
                    <a:pt x="43" y="17"/>
                  </a:lnTo>
                  <a:lnTo>
                    <a:pt x="56" y="19"/>
                  </a:lnTo>
                  <a:lnTo>
                    <a:pt x="68" y="20"/>
                  </a:lnTo>
                  <a:lnTo>
                    <a:pt x="77" y="2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6" name="Freeform 1332"/>
            <p:cNvSpPr>
              <a:spLocks/>
            </p:cNvSpPr>
            <p:nvPr/>
          </p:nvSpPr>
          <p:spPr bwMode="auto">
            <a:xfrm rot="10800000">
              <a:off x="3224" y="199"/>
              <a:ext cx="43" cy="6"/>
            </a:xfrm>
            <a:custGeom>
              <a:avLst/>
              <a:gdLst>
                <a:gd name="T0" fmla="*/ 5 w 87"/>
                <a:gd name="T1" fmla="*/ 0 h 12"/>
                <a:gd name="T2" fmla="*/ 5 w 87"/>
                <a:gd name="T3" fmla="*/ 0 h 12"/>
                <a:gd name="T4" fmla="*/ 4 w 87"/>
                <a:gd name="T5" fmla="*/ 0 h 12"/>
                <a:gd name="T6" fmla="*/ 3 w 87"/>
                <a:gd name="T7" fmla="*/ 0 h 12"/>
                <a:gd name="T8" fmla="*/ 2 w 87"/>
                <a:gd name="T9" fmla="*/ 0 h 12"/>
                <a:gd name="T10" fmla="*/ 1 w 87"/>
                <a:gd name="T11" fmla="*/ 1 h 12"/>
                <a:gd name="T12" fmla="*/ 0 w 87"/>
                <a:gd name="T13" fmla="*/ 1 h 12"/>
                <a:gd name="T14" fmla="*/ 0 w 87"/>
                <a:gd name="T15" fmla="*/ 1 h 12"/>
                <a:gd name="T16" fmla="*/ 0 w 87"/>
                <a:gd name="T17" fmla="*/ 1 h 12"/>
                <a:gd name="T18" fmla="*/ 0 w 87"/>
                <a:gd name="T19" fmla="*/ 1 h 12"/>
                <a:gd name="T20" fmla="*/ 0 w 87"/>
                <a:gd name="T21" fmla="*/ 1 h 12"/>
                <a:gd name="T22" fmla="*/ 1 w 87"/>
                <a:gd name="T23" fmla="*/ 1 h 12"/>
                <a:gd name="T24" fmla="*/ 2 w 87"/>
                <a:gd name="T25" fmla="*/ 1 h 12"/>
                <a:gd name="T26" fmla="*/ 3 w 87"/>
                <a:gd name="T27" fmla="*/ 1 h 12"/>
                <a:gd name="T28" fmla="*/ 4 w 87"/>
                <a:gd name="T29" fmla="*/ 1 h 12"/>
                <a:gd name="T30" fmla="*/ 4 w 87"/>
                <a:gd name="T31" fmla="*/ 1 h 12"/>
                <a:gd name="T32" fmla="*/ 5 w 8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lnTo>
                    <a:pt x="81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5" y="1"/>
                  </a:lnTo>
                  <a:lnTo>
                    <a:pt x="11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23" y="11"/>
                  </a:lnTo>
                  <a:lnTo>
                    <a:pt x="38" y="10"/>
                  </a:lnTo>
                  <a:lnTo>
                    <a:pt x="51" y="7"/>
                  </a:lnTo>
                  <a:lnTo>
                    <a:pt x="66" y="5"/>
                  </a:lnTo>
                  <a:lnTo>
                    <a:pt x="77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7" name="Freeform 1333"/>
            <p:cNvSpPr>
              <a:spLocks/>
            </p:cNvSpPr>
            <p:nvPr/>
          </p:nvSpPr>
          <p:spPr bwMode="auto">
            <a:xfrm rot="10800000">
              <a:off x="3203" y="210"/>
              <a:ext cx="39" cy="19"/>
            </a:xfrm>
            <a:custGeom>
              <a:avLst/>
              <a:gdLst>
                <a:gd name="T0" fmla="*/ 4 w 79"/>
                <a:gd name="T1" fmla="*/ 3 h 38"/>
                <a:gd name="T2" fmla="*/ 4 w 79"/>
                <a:gd name="T3" fmla="*/ 3 h 38"/>
                <a:gd name="T4" fmla="*/ 3 w 79"/>
                <a:gd name="T5" fmla="*/ 2 h 38"/>
                <a:gd name="T6" fmla="*/ 2 w 79"/>
                <a:gd name="T7" fmla="*/ 2 h 38"/>
                <a:gd name="T8" fmla="*/ 1 w 79"/>
                <a:gd name="T9" fmla="*/ 2 h 38"/>
                <a:gd name="T10" fmla="*/ 0 w 79"/>
                <a:gd name="T11" fmla="*/ 1 h 38"/>
                <a:gd name="T12" fmla="*/ 0 w 79"/>
                <a:gd name="T13" fmla="*/ 1 h 38"/>
                <a:gd name="T14" fmla="*/ 0 w 79"/>
                <a:gd name="T15" fmla="*/ 1 h 38"/>
                <a:gd name="T16" fmla="*/ 0 w 79"/>
                <a:gd name="T17" fmla="*/ 1 h 38"/>
                <a:gd name="T18" fmla="*/ 0 w 79"/>
                <a:gd name="T19" fmla="*/ 0 h 38"/>
                <a:gd name="T20" fmla="*/ 1 w 79"/>
                <a:gd name="T21" fmla="*/ 1 h 38"/>
                <a:gd name="T22" fmla="*/ 1 w 79"/>
                <a:gd name="T23" fmla="*/ 1 h 38"/>
                <a:gd name="T24" fmla="*/ 2 w 79"/>
                <a:gd name="T25" fmla="*/ 1 h 38"/>
                <a:gd name="T26" fmla="*/ 3 w 79"/>
                <a:gd name="T27" fmla="*/ 2 h 38"/>
                <a:gd name="T28" fmla="*/ 4 w 79"/>
                <a:gd name="T29" fmla="*/ 2 h 38"/>
                <a:gd name="T30" fmla="*/ 4 w 79"/>
                <a:gd name="T31" fmla="*/ 3 h 38"/>
                <a:gd name="T32" fmla="*/ 4 w 79"/>
                <a:gd name="T33" fmla="*/ 3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38">
                  <a:moveTo>
                    <a:pt x="79" y="38"/>
                  </a:moveTo>
                  <a:lnTo>
                    <a:pt x="70" y="35"/>
                  </a:lnTo>
                  <a:lnTo>
                    <a:pt x="57" y="30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5" y="13"/>
                  </a:lnTo>
                  <a:lnTo>
                    <a:pt x="6" y="8"/>
                  </a:lnTo>
                  <a:lnTo>
                    <a:pt x="0" y="5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8" y="9"/>
                  </a:lnTo>
                  <a:lnTo>
                    <a:pt x="42" y="15"/>
                  </a:lnTo>
                  <a:lnTo>
                    <a:pt x="53" y="22"/>
                  </a:lnTo>
                  <a:lnTo>
                    <a:pt x="64" y="29"/>
                  </a:lnTo>
                  <a:lnTo>
                    <a:pt x="74" y="35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8" name="Freeform 1334"/>
            <p:cNvSpPr>
              <a:spLocks/>
            </p:cNvSpPr>
            <p:nvPr/>
          </p:nvSpPr>
          <p:spPr bwMode="auto">
            <a:xfrm rot="10800000">
              <a:off x="2992" y="196"/>
              <a:ext cx="11" cy="32"/>
            </a:xfrm>
            <a:custGeom>
              <a:avLst/>
              <a:gdLst>
                <a:gd name="T0" fmla="*/ 0 w 23"/>
                <a:gd name="T1" fmla="*/ 4 h 64"/>
                <a:gd name="T2" fmla="*/ 0 w 23"/>
                <a:gd name="T3" fmla="*/ 3 h 64"/>
                <a:gd name="T4" fmla="*/ 0 w 23"/>
                <a:gd name="T5" fmla="*/ 2 h 64"/>
                <a:gd name="T6" fmla="*/ 0 w 23"/>
                <a:gd name="T7" fmla="*/ 1 h 64"/>
                <a:gd name="T8" fmla="*/ 0 w 23"/>
                <a:gd name="T9" fmla="*/ 0 h 64"/>
                <a:gd name="T10" fmla="*/ 1 w 23"/>
                <a:gd name="T11" fmla="*/ 1 h 64"/>
                <a:gd name="T12" fmla="*/ 1 w 23"/>
                <a:gd name="T13" fmla="*/ 2 h 64"/>
                <a:gd name="T14" fmla="*/ 0 w 23"/>
                <a:gd name="T15" fmla="*/ 3 h 64"/>
                <a:gd name="T16" fmla="*/ 0 w 23"/>
                <a:gd name="T17" fmla="*/ 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4">
                  <a:moveTo>
                    <a:pt x="4" y="64"/>
                  </a:moveTo>
                  <a:lnTo>
                    <a:pt x="0" y="48"/>
                  </a:lnTo>
                  <a:lnTo>
                    <a:pt x="0" y="27"/>
                  </a:lnTo>
                  <a:lnTo>
                    <a:pt x="4" y="8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19" y="25"/>
                  </a:lnTo>
                  <a:lnTo>
                    <a:pt x="10" y="4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9" name="Freeform 1335"/>
            <p:cNvSpPr>
              <a:spLocks/>
            </p:cNvSpPr>
            <p:nvPr/>
          </p:nvSpPr>
          <p:spPr bwMode="auto">
            <a:xfrm rot="10800000">
              <a:off x="2970" y="190"/>
              <a:ext cx="19" cy="31"/>
            </a:xfrm>
            <a:custGeom>
              <a:avLst/>
              <a:gdLst>
                <a:gd name="T0" fmla="*/ 0 w 38"/>
                <a:gd name="T1" fmla="*/ 4 h 62"/>
                <a:gd name="T2" fmla="*/ 1 w 38"/>
                <a:gd name="T3" fmla="*/ 3 h 62"/>
                <a:gd name="T4" fmla="*/ 1 w 38"/>
                <a:gd name="T5" fmla="*/ 2 h 62"/>
                <a:gd name="T6" fmla="*/ 2 w 38"/>
                <a:gd name="T7" fmla="*/ 1 h 62"/>
                <a:gd name="T8" fmla="*/ 3 w 38"/>
                <a:gd name="T9" fmla="*/ 0 h 62"/>
                <a:gd name="T10" fmla="*/ 3 w 38"/>
                <a:gd name="T11" fmla="*/ 1 h 62"/>
                <a:gd name="T12" fmla="*/ 2 w 38"/>
                <a:gd name="T13" fmla="*/ 2 h 62"/>
                <a:gd name="T14" fmla="*/ 1 w 38"/>
                <a:gd name="T15" fmla="*/ 4 h 62"/>
                <a:gd name="T16" fmla="*/ 0 w 38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2">
                  <a:moveTo>
                    <a:pt x="0" y="62"/>
                  </a:moveTo>
                  <a:lnTo>
                    <a:pt x="2" y="47"/>
                  </a:lnTo>
                  <a:lnTo>
                    <a:pt x="8" y="27"/>
                  </a:lnTo>
                  <a:lnTo>
                    <a:pt x="19" y="8"/>
                  </a:lnTo>
                  <a:lnTo>
                    <a:pt x="33" y="0"/>
                  </a:lnTo>
                  <a:lnTo>
                    <a:pt x="38" y="7"/>
                  </a:lnTo>
                  <a:lnTo>
                    <a:pt x="29" y="27"/>
                  </a:lnTo>
                  <a:lnTo>
                    <a:pt x="12" y="4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0" name="Freeform 1336"/>
            <p:cNvSpPr>
              <a:spLocks/>
            </p:cNvSpPr>
            <p:nvPr/>
          </p:nvSpPr>
          <p:spPr bwMode="auto">
            <a:xfrm rot="10800000">
              <a:off x="3046" y="208"/>
              <a:ext cx="18" cy="35"/>
            </a:xfrm>
            <a:custGeom>
              <a:avLst/>
              <a:gdLst>
                <a:gd name="T0" fmla="*/ 3 w 36"/>
                <a:gd name="T1" fmla="*/ 4 h 71"/>
                <a:gd name="T2" fmla="*/ 2 w 36"/>
                <a:gd name="T3" fmla="*/ 3 h 71"/>
                <a:gd name="T4" fmla="*/ 1 w 36"/>
                <a:gd name="T5" fmla="*/ 1 h 71"/>
                <a:gd name="T6" fmla="*/ 0 w 36"/>
                <a:gd name="T7" fmla="*/ 0 h 71"/>
                <a:gd name="T8" fmla="*/ 1 w 36"/>
                <a:gd name="T9" fmla="*/ 0 h 71"/>
                <a:gd name="T10" fmla="*/ 2 w 36"/>
                <a:gd name="T11" fmla="*/ 0 h 71"/>
                <a:gd name="T12" fmla="*/ 2 w 36"/>
                <a:gd name="T13" fmla="*/ 1 h 71"/>
                <a:gd name="T14" fmla="*/ 3 w 36"/>
                <a:gd name="T15" fmla="*/ 3 h 71"/>
                <a:gd name="T16" fmla="*/ 3 w 36"/>
                <a:gd name="T17" fmla="*/ 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71">
                  <a:moveTo>
                    <a:pt x="36" y="71"/>
                  </a:moveTo>
                  <a:lnTo>
                    <a:pt x="21" y="53"/>
                  </a:lnTo>
                  <a:lnTo>
                    <a:pt x="6" y="3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29" y="28"/>
                  </a:lnTo>
                  <a:lnTo>
                    <a:pt x="33" y="53"/>
                  </a:lnTo>
                  <a:lnTo>
                    <a:pt x="36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1" name="Freeform 1337"/>
            <p:cNvSpPr>
              <a:spLocks/>
            </p:cNvSpPr>
            <p:nvPr/>
          </p:nvSpPr>
          <p:spPr bwMode="auto">
            <a:xfrm rot="10800000">
              <a:off x="3074" y="215"/>
              <a:ext cx="20" cy="38"/>
            </a:xfrm>
            <a:custGeom>
              <a:avLst/>
              <a:gdLst>
                <a:gd name="T0" fmla="*/ 2 w 42"/>
                <a:gd name="T1" fmla="*/ 5 h 76"/>
                <a:gd name="T2" fmla="*/ 2 w 42"/>
                <a:gd name="T3" fmla="*/ 5 h 76"/>
                <a:gd name="T4" fmla="*/ 1 w 42"/>
                <a:gd name="T5" fmla="*/ 4 h 76"/>
                <a:gd name="T6" fmla="*/ 1 w 42"/>
                <a:gd name="T7" fmla="*/ 3 h 76"/>
                <a:gd name="T8" fmla="*/ 0 w 42"/>
                <a:gd name="T9" fmla="*/ 2 h 76"/>
                <a:gd name="T10" fmla="*/ 0 w 42"/>
                <a:gd name="T11" fmla="*/ 2 h 76"/>
                <a:gd name="T12" fmla="*/ 0 w 42"/>
                <a:gd name="T13" fmla="*/ 1 h 76"/>
                <a:gd name="T14" fmla="*/ 0 w 42"/>
                <a:gd name="T15" fmla="*/ 1 h 76"/>
                <a:gd name="T16" fmla="*/ 0 w 42"/>
                <a:gd name="T17" fmla="*/ 0 h 76"/>
                <a:gd name="T18" fmla="*/ 1 w 42"/>
                <a:gd name="T19" fmla="*/ 1 h 76"/>
                <a:gd name="T20" fmla="*/ 1 w 42"/>
                <a:gd name="T21" fmla="*/ 3 h 76"/>
                <a:gd name="T22" fmla="*/ 2 w 42"/>
                <a:gd name="T23" fmla="*/ 4 h 76"/>
                <a:gd name="T24" fmla="*/ 2 w 42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76">
                  <a:moveTo>
                    <a:pt x="42" y="76"/>
                  </a:moveTo>
                  <a:lnTo>
                    <a:pt x="36" y="68"/>
                  </a:lnTo>
                  <a:lnTo>
                    <a:pt x="27" y="58"/>
                  </a:lnTo>
                  <a:lnTo>
                    <a:pt x="19" y="45"/>
                  </a:lnTo>
                  <a:lnTo>
                    <a:pt x="10" y="32"/>
                  </a:lnTo>
                  <a:lnTo>
                    <a:pt x="4" y="19"/>
                  </a:lnTo>
                  <a:lnTo>
                    <a:pt x="0" y="8"/>
                  </a:lnTo>
                  <a:lnTo>
                    <a:pt x="0" y="2"/>
                  </a:lnTo>
                  <a:lnTo>
                    <a:pt x="8" y="0"/>
                  </a:lnTo>
                  <a:lnTo>
                    <a:pt x="23" y="12"/>
                  </a:lnTo>
                  <a:lnTo>
                    <a:pt x="30" y="36"/>
                  </a:lnTo>
                  <a:lnTo>
                    <a:pt x="36" y="61"/>
                  </a:lnTo>
                  <a:lnTo>
                    <a:pt x="42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2" name="Freeform 1338"/>
            <p:cNvSpPr>
              <a:spLocks/>
            </p:cNvSpPr>
            <p:nvPr/>
          </p:nvSpPr>
          <p:spPr bwMode="auto">
            <a:xfrm rot="10800000">
              <a:off x="3124" y="214"/>
              <a:ext cx="35" cy="41"/>
            </a:xfrm>
            <a:custGeom>
              <a:avLst/>
              <a:gdLst>
                <a:gd name="T0" fmla="*/ 4 w 72"/>
                <a:gd name="T1" fmla="*/ 6 h 82"/>
                <a:gd name="T2" fmla="*/ 3 w 72"/>
                <a:gd name="T3" fmla="*/ 5 h 82"/>
                <a:gd name="T4" fmla="*/ 2 w 72"/>
                <a:gd name="T5" fmla="*/ 4 h 82"/>
                <a:gd name="T6" fmla="*/ 2 w 72"/>
                <a:gd name="T7" fmla="*/ 4 h 82"/>
                <a:gd name="T8" fmla="*/ 1 w 72"/>
                <a:gd name="T9" fmla="*/ 3 h 82"/>
                <a:gd name="T10" fmla="*/ 0 w 72"/>
                <a:gd name="T11" fmla="*/ 2 h 82"/>
                <a:gd name="T12" fmla="*/ 0 w 72"/>
                <a:gd name="T13" fmla="*/ 1 h 82"/>
                <a:gd name="T14" fmla="*/ 0 w 72"/>
                <a:gd name="T15" fmla="*/ 1 h 82"/>
                <a:gd name="T16" fmla="*/ 0 w 72"/>
                <a:gd name="T17" fmla="*/ 0 h 82"/>
                <a:gd name="T18" fmla="*/ 0 w 72"/>
                <a:gd name="T19" fmla="*/ 1 h 82"/>
                <a:gd name="T20" fmla="*/ 1 w 72"/>
                <a:gd name="T21" fmla="*/ 1 h 82"/>
                <a:gd name="T22" fmla="*/ 1 w 72"/>
                <a:gd name="T23" fmla="*/ 2 h 82"/>
                <a:gd name="T24" fmla="*/ 2 w 72"/>
                <a:gd name="T25" fmla="*/ 3 h 82"/>
                <a:gd name="T26" fmla="*/ 2 w 72"/>
                <a:gd name="T27" fmla="*/ 4 h 82"/>
                <a:gd name="T28" fmla="*/ 3 w 72"/>
                <a:gd name="T29" fmla="*/ 5 h 82"/>
                <a:gd name="T30" fmla="*/ 3 w 72"/>
                <a:gd name="T31" fmla="*/ 5 h 82"/>
                <a:gd name="T32" fmla="*/ 4 w 72"/>
                <a:gd name="T33" fmla="*/ 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82">
                  <a:moveTo>
                    <a:pt x="72" y="82"/>
                  </a:moveTo>
                  <a:lnTo>
                    <a:pt x="60" y="74"/>
                  </a:lnTo>
                  <a:lnTo>
                    <a:pt x="47" y="63"/>
                  </a:lnTo>
                  <a:lnTo>
                    <a:pt x="32" y="50"/>
                  </a:lnTo>
                  <a:lnTo>
                    <a:pt x="21" y="37"/>
                  </a:lnTo>
                  <a:lnTo>
                    <a:pt x="10" y="24"/>
                  </a:lnTo>
                  <a:lnTo>
                    <a:pt x="2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1" y="1"/>
                  </a:lnTo>
                  <a:lnTo>
                    <a:pt x="21" y="10"/>
                  </a:lnTo>
                  <a:lnTo>
                    <a:pt x="30" y="22"/>
                  </a:lnTo>
                  <a:lnTo>
                    <a:pt x="38" y="36"/>
                  </a:lnTo>
                  <a:lnTo>
                    <a:pt x="47" y="51"/>
                  </a:lnTo>
                  <a:lnTo>
                    <a:pt x="57" y="65"/>
                  </a:lnTo>
                  <a:lnTo>
                    <a:pt x="64" y="76"/>
                  </a:lnTo>
                  <a:lnTo>
                    <a:pt x="72" y="8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3" name="Freeform 1339"/>
            <p:cNvSpPr>
              <a:spLocks/>
            </p:cNvSpPr>
            <p:nvPr/>
          </p:nvSpPr>
          <p:spPr bwMode="auto">
            <a:xfrm rot="10800000">
              <a:off x="3179" y="211"/>
              <a:ext cx="43" cy="37"/>
            </a:xfrm>
            <a:custGeom>
              <a:avLst/>
              <a:gdLst>
                <a:gd name="T0" fmla="*/ 6 w 85"/>
                <a:gd name="T1" fmla="*/ 4 h 75"/>
                <a:gd name="T2" fmla="*/ 5 w 85"/>
                <a:gd name="T3" fmla="*/ 4 h 75"/>
                <a:gd name="T4" fmla="*/ 4 w 85"/>
                <a:gd name="T5" fmla="*/ 3 h 75"/>
                <a:gd name="T6" fmla="*/ 3 w 85"/>
                <a:gd name="T7" fmla="*/ 3 h 75"/>
                <a:gd name="T8" fmla="*/ 2 w 85"/>
                <a:gd name="T9" fmla="*/ 2 h 75"/>
                <a:gd name="T10" fmla="*/ 1 w 85"/>
                <a:gd name="T11" fmla="*/ 1 h 75"/>
                <a:gd name="T12" fmla="*/ 1 w 85"/>
                <a:gd name="T13" fmla="*/ 0 h 75"/>
                <a:gd name="T14" fmla="*/ 0 w 85"/>
                <a:gd name="T15" fmla="*/ 0 h 75"/>
                <a:gd name="T16" fmla="*/ 1 w 85"/>
                <a:gd name="T17" fmla="*/ 0 h 75"/>
                <a:gd name="T18" fmla="*/ 1 w 85"/>
                <a:gd name="T19" fmla="*/ 0 h 75"/>
                <a:gd name="T20" fmla="*/ 2 w 85"/>
                <a:gd name="T21" fmla="*/ 0 h 75"/>
                <a:gd name="T22" fmla="*/ 3 w 85"/>
                <a:gd name="T23" fmla="*/ 1 h 75"/>
                <a:gd name="T24" fmla="*/ 3 w 85"/>
                <a:gd name="T25" fmla="*/ 2 h 75"/>
                <a:gd name="T26" fmla="*/ 4 w 85"/>
                <a:gd name="T27" fmla="*/ 3 h 75"/>
                <a:gd name="T28" fmla="*/ 5 w 85"/>
                <a:gd name="T29" fmla="*/ 3 h 75"/>
                <a:gd name="T30" fmla="*/ 5 w 85"/>
                <a:gd name="T31" fmla="*/ 4 h 75"/>
                <a:gd name="T32" fmla="*/ 6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3" y="69"/>
                  </a:lnTo>
                  <a:lnTo>
                    <a:pt x="60" y="60"/>
                  </a:lnTo>
                  <a:lnTo>
                    <a:pt x="43" y="48"/>
                  </a:lnTo>
                  <a:lnTo>
                    <a:pt x="28" y="36"/>
                  </a:lnTo>
                  <a:lnTo>
                    <a:pt x="13" y="24"/>
                  </a:lnTo>
                  <a:lnTo>
                    <a:pt x="3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13" y="1"/>
                  </a:lnTo>
                  <a:lnTo>
                    <a:pt x="24" y="9"/>
                  </a:lnTo>
                  <a:lnTo>
                    <a:pt x="36" y="20"/>
                  </a:lnTo>
                  <a:lnTo>
                    <a:pt x="47" y="34"/>
                  </a:lnTo>
                  <a:lnTo>
                    <a:pt x="58" y="48"/>
                  </a:lnTo>
                  <a:lnTo>
                    <a:pt x="69" y="60"/>
                  </a:lnTo>
                  <a:lnTo>
                    <a:pt x="77" y="70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4" name="Freeform 1340"/>
            <p:cNvSpPr>
              <a:spLocks/>
            </p:cNvSpPr>
            <p:nvPr/>
          </p:nvSpPr>
          <p:spPr bwMode="auto">
            <a:xfrm rot="10800000">
              <a:off x="3097" y="217"/>
              <a:ext cx="37" cy="34"/>
            </a:xfrm>
            <a:custGeom>
              <a:avLst/>
              <a:gdLst>
                <a:gd name="T0" fmla="*/ 5 w 74"/>
                <a:gd name="T1" fmla="*/ 4 h 69"/>
                <a:gd name="T2" fmla="*/ 4 w 74"/>
                <a:gd name="T3" fmla="*/ 3 h 69"/>
                <a:gd name="T4" fmla="*/ 4 w 74"/>
                <a:gd name="T5" fmla="*/ 3 h 69"/>
                <a:gd name="T6" fmla="*/ 3 w 74"/>
                <a:gd name="T7" fmla="*/ 2 h 69"/>
                <a:gd name="T8" fmla="*/ 2 w 74"/>
                <a:gd name="T9" fmla="*/ 1 h 69"/>
                <a:gd name="T10" fmla="*/ 1 w 74"/>
                <a:gd name="T11" fmla="*/ 1 h 69"/>
                <a:gd name="T12" fmla="*/ 1 w 74"/>
                <a:gd name="T13" fmla="*/ 0 h 69"/>
                <a:gd name="T14" fmla="*/ 0 w 74"/>
                <a:gd name="T15" fmla="*/ 0 h 69"/>
                <a:gd name="T16" fmla="*/ 1 w 74"/>
                <a:gd name="T17" fmla="*/ 0 h 69"/>
                <a:gd name="T18" fmla="*/ 1 w 74"/>
                <a:gd name="T19" fmla="*/ 0 h 69"/>
                <a:gd name="T20" fmla="*/ 2 w 74"/>
                <a:gd name="T21" fmla="*/ 0 h 69"/>
                <a:gd name="T22" fmla="*/ 3 w 74"/>
                <a:gd name="T23" fmla="*/ 1 h 69"/>
                <a:gd name="T24" fmla="*/ 3 w 74"/>
                <a:gd name="T25" fmla="*/ 1 h 69"/>
                <a:gd name="T26" fmla="*/ 4 w 74"/>
                <a:gd name="T27" fmla="*/ 2 h 69"/>
                <a:gd name="T28" fmla="*/ 4 w 74"/>
                <a:gd name="T29" fmla="*/ 3 h 69"/>
                <a:gd name="T30" fmla="*/ 5 w 74"/>
                <a:gd name="T31" fmla="*/ 3 h 69"/>
                <a:gd name="T32" fmla="*/ 5 w 74"/>
                <a:gd name="T33" fmla="*/ 4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69">
                  <a:moveTo>
                    <a:pt x="74" y="69"/>
                  </a:moveTo>
                  <a:lnTo>
                    <a:pt x="64" y="62"/>
                  </a:lnTo>
                  <a:lnTo>
                    <a:pt x="51" y="53"/>
                  </a:lnTo>
                  <a:lnTo>
                    <a:pt x="38" y="42"/>
                  </a:lnTo>
                  <a:lnTo>
                    <a:pt x="23" y="30"/>
                  </a:lnTo>
                  <a:lnTo>
                    <a:pt x="11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6" y="0"/>
                  </a:lnTo>
                  <a:lnTo>
                    <a:pt x="15" y="2"/>
                  </a:lnTo>
                  <a:lnTo>
                    <a:pt x="25" y="9"/>
                  </a:lnTo>
                  <a:lnTo>
                    <a:pt x="36" y="18"/>
                  </a:lnTo>
                  <a:lnTo>
                    <a:pt x="45" y="30"/>
                  </a:lnTo>
                  <a:lnTo>
                    <a:pt x="53" y="42"/>
                  </a:lnTo>
                  <a:lnTo>
                    <a:pt x="62" y="54"/>
                  </a:lnTo>
                  <a:lnTo>
                    <a:pt x="68" y="63"/>
                  </a:lnTo>
                  <a:lnTo>
                    <a:pt x="74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5" name="Freeform 1341"/>
            <p:cNvSpPr>
              <a:spLocks/>
            </p:cNvSpPr>
            <p:nvPr/>
          </p:nvSpPr>
          <p:spPr bwMode="auto">
            <a:xfrm rot="10800000">
              <a:off x="3101" y="169"/>
              <a:ext cx="55" cy="50"/>
            </a:xfrm>
            <a:custGeom>
              <a:avLst/>
              <a:gdLst>
                <a:gd name="T0" fmla="*/ 1 w 109"/>
                <a:gd name="T1" fmla="*/ 7 h 100"/>
                <a:gd name="T2" fmla="*/ 0 w 109"/>
                <a:gd name="T3" fmla="*/ 6 h 100"/>
                <a:gd name="T4" fmla="*/ 1 w 109"/>
                <a:gd name="T5" fmla="*/ 6 h 100"/>
                <a:gd name="T6" fmla="*/ 2 w 109"/>
                <a:gd name="T7" fmla="*/ 5 h 100"/>
                <a:gd name="T8" fmla="*/ 3 w 109"/>
                <a:gd name="T9" fmla="*/ 4 h 100"/>
                <a:gd name="T10" fmla="*/ 4 w 109"/>
                <a:gd name="T11" fmla="*/ 3 h 100"/>
                <a:gd name="T12" fmla="*/ 5 w 109"/>
                <a:gd name="T13" fmla="*/ 2 h 100"/>
                <a:gd name="T14" fmla="*/ 6 w 109"/>
                <a:gd name="T15" fmla="*/ 1 h 100"/>
                <a:gd name="T16" fmla="*/ 7 w 109"/>
                <a:gd name="T17" fmla="*/ 0 h 100"/>
                <a:gd name="T18" fmla="*/ 7 w 109"/>
                <a:gd name="T19" fmla="*/ 1 h 100"/>
                <a:gd name="T20" fmla="*/ 6 w 109"/>
                <a:gd name="T21" fmla="*/ 2 h 100"/>
                <a:gd name="T22" fmla="*/ 5 w 109"/>
                <a:gd name="T23" fmla="*/ 3 h 100"/>
                <a:gd name="T24" fmla="*/ 4 w 109"/>
                <a:gd name="T25" fmla="*/ 4 h 100"/>
                <a:gd name="T26" fmla="*/ 3 w 109"/>
                <a:gd name="T27" fmla="*/ 5 h 100"/>
                <a:gd name="T28" fmla="*/ 2 w 109"/>
                <a:gd name="T29" fmla="*/ 6 h 100"/>
                <a:gd name="T30" fmla="*/ 1 w 109"/>
                <a:gd name="T31" fmla="*/ 7 h 100"/>
                <a:gd name="T32" fmla="*/ 1 w 109"/>
                <a:gd name="T33" fmla="*/ 7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9" h="100">
                  <a:moveTo>
                    <a:pt x="2" y="100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7" y="69"/>
                  </a:lnTo>
                  <a:lnTo>
                    <a:pt x="34" y="51"/>
                  </a:lnTo>
                  <a:lnTo>
                    <a:pt x="51" y="35"/>
                  </a:lnTo>
                  <a:lnTo>
                    <a:pt x="71" y="20"/>
                  </a:lnTo>
                  <a:lnTo>
                    <a:pt x="90" y="8"/>
                  </a:lnTo>
                  <a:lnTo>
                    <a:pt x="109" y="0"/>
                  </a:lnTo>
                  <a:lnTo>
                    <a:pt x="102" y="8"/>
                  </a:lnTo>
                  <a:lnTo>
                    <a:pt x="90" y="21"/>
                  </a:lnTo>
                  <a:lnTo>
                    <a:pt x="75" y="38"/>
                  </a:lnTo>
                  <a:lnTo>
                    <a:pt x="56" y="56"/>
                  </a:lnTo>
                  <a:lnTo>
                    <a:pt x="39" y="73"/>
                  </a:lnTo>
                  <a:lnTo>
                    <a:pt x="22" y="87"/>
                  </a:lnTo>
                  <a:lnTo>
                    <a:pt x="9" y="97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6" name="Freeform 1342"/>
            <p:cNvSpPr>
              <a:spLocks/>
            </p:cNvSpPr>
            <p:nvPr/>
          </p:nvSpPr>
          <p:spPr bwMode="auto">
            <a:xfrm rot="10800000">
              <a:off x="3145" y="177"/>
              <a:ext cx="47" cy="39"/>
            </a:xfrm>
            <a:custGeom>
              <a:avLst/>
              <a:gdLst>
                <a:gd name="T0" fmla="*/ 0 w 94"/>
                <a:gd name="T1" fmla="*/ 4 h 79"/>
                <a:gd name="T2" fmla="*/ 0 w 94"/>
                <a:gd name="T3" fmla="*/ 4 h 79"/>
                <a:gd name="T4" fmla="*/ 1 w 94"/>
                <a:gd name="T5" fmla="*/ 4 h 79"/>
                <a:gd name="T6" fmla="*/ 1 w 94"/>
                <a:gd name="T7" fmla="*/ 3 h 79"/>
                <a:gd name="T8" fmla="*/ 2 w 94"/>
                <a:gd name="T9" fmla="*/ 2 h 79"/>
                <a:gd name="T10" fmla="*/ 3 w 94"/>
                <a:gd name="T11" fmla="*/ 1 h 79"/>
                <a:gd name="T12" fmla="*/ 4 w 94"/>
                <a:gd name="T13" fmla="*/ 1 h 79"/>
                <a:gd name="T14" fmla="*/ 5 w 94"/>
                <a:gd name="T15" fmla="*/ 0 h 79"/>
                <a:gd name="T16" fmla="*/ 6 w 94"/>
                <a:gd name="T17" fmla="*/ 0 h 79"/>
                <a:gd name="T18" fmla="*/ 6 w 94"/>
                <a:gd name="T19" fmla="*/ 0 h 79"/>
                <a:gd name="T20" fmla="*/ 5 w 94"/>
                <a:gd name="T21" fmla="*/ 1 h 79"/>
                <a:gd name="T22" fmla="*/ 4 w 94"/>
                <a:gd name="T23" fmla="*/ 2 h 79"/>
                <a:gd name="T24" fmla="*/ 3 w 94"/>
                <a:gd name="T25" fmla="*/ 2 h 79"/>
                <a:gd name="T26" fmla="*/ 2 w 94"/>
                <a:gd name="T27" fmla="*/ 3 h 79"/>
                <a:gd name="T28" fmla="*/ 1 w 94"/>
                <a:gd name="T29" fmla="*/ 4 h 79"/>
                <a:gd name="T30" fmla="*/ 1 w 94"/>
                <a:gd name="T31" fmla="*/ 4 h 79"/>
                <a:gd name="T32" fmla="*/ 0 w 94"/>
                <a:gd name="T33" fmla="*/ 4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79">
                  <a:moveTo>
                    <a:pt x="0" y="79"/>
                  </a:moveTo>
                  <a:lnTo>
                    <a:pt x="0" y="75"/>
                  </a:lnTo>
                  <a:lnTo>
                    <a:pt x="4" y="68"/>
                  </a:lnTo>
                  <a:lnTo>
                    <a:pt x="11" y="57"/>
                  </a:lnTo>
                  <a:lnTo>
                    <a:pt x="25" y="44"/>
                  </a:lnTo>
                  <a:lnTo>
                    <a:pt x="40" y="31"/>
                  </a:lnTo>
                  <a:lnTo>
                    <a:pt x="57" y="18"/>
                  </a:lnTo>
                  <a:lnTo>
                    <a:pt x="76" y="7"/>
                  </a:lnTo>
                  <a:lnTo>
                    <a:pt x="94" y="0"/>
                  </a:lnTo>
                  <a:lnTo>
                    <a:pt x="83" y="9"/>
                  </a:lnTo>
                  <a:lnTo>
                    <a:pt x="70" y="20"/>
                  </a:lnTo>
                  <a:lnTo>
                    <a:pt x="57" y="34"/>
                  </a:lnTo>
                  <a:lnTo>
                    <a:pt x="42" y="47"/>
                  </a:lnTo>
                  <a:lnTo>
                    <a:pt x="28" y="60"/>
                  </a:lnTo>
                  <a:lnTo>
                    <a:pt x="15" y="70"/>
                  </a:lnTo>
                  <a:lnTo>
                    <a:pt x="6" y="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7" name="Freeform 1343"/>
            <p:cNvSpPr>
              <a:spLocks/>
            </p:cNvSpPr>
            <p:nvPr/>
          </p:nvSpPr>
          <p:spPr bwMode="auto">
            <a:xfrm rot="10800000">
              <a:off x="3152" y="214"/>
              <a:ext cx="42" cy="37"/>
            </a:xfrm>
            <a:custGeom>
              <a:avLst/>
              <a:gdLst>
                <a:gd name="T0" fmla="*/ 5 w 85"/>
                <a:gd name="T1" fmla="*/ 4 h 75"/>
                <a:gd name="T2" fmla="*/ 4 w 85"/>
                <a:gd name="T3" fmla="*/ 4 h 75"/>
                <a:gd name="T4" fmla="*/ 3 w 85"/>
                <a:gd name="T5" fmla="*/ 3 h 75"/>
                <a:gd name="T6" fmla="*/ 2 w 85"/>
                <a:gd name="T7" fmla="*/ 3 h 75"/>
                <a:gd name="T8" fmla="*/ 1 w 85"/>
                <a:gd name="T9" fmla="*/ 2 h 75"/>
                <a:gd name="T10" fmla="*/ 0 w 85"/>
                <a:gd name="T11" fmla="*/ 1 h 75"/>
                <a:gd name="T12" fmla="*/ 0 w 85"/>
                <a:gd name="T13" fmla="*/ 0 h 75"/>
                <a:gd name="T14" fmla="*/ 0 w 85"/>
                <a:gd name="T15" fmla="*/ 0 h 75"/>
                <a:gd name="T16" fmla="*/ 0 w 85"/>
                <a:gd name="T17" fmla="*/ 0 h 75"/>
                <a:gd name="T18" fmla="*/ 0 w 85"/>
                <a:gd name="T19" fmla="*/ 0 h 75"/>
                <a:gd name="T20" fmla="*/ 1 w 85"/>
                <a:gd name="T21" fmla="*/ 0 h 75"/>
                <a:gd name="T22" fmla="*/ 2 w 85"/>
                <a:gd name="T23" fmla="*/ 1 h 75"/>
                <a:gd name="T24" fmla="*/ 2 w 85"/>
                <a:gd name="T25" fmla="*/ 2 h 75"/>
                <a:gd name="T26" fmla="*/ 3 w 85"/>
                <a:gd name="T27" fmla="*/ 3 h 75"/>
                <a:gd name="T28" fmla="*/ 4 w 85"/>
                <a:gd name="T29" fmla="*/ 3 h 75"/>
                <a:gd name="T30" fmla="*/ 4 w 85"/>
                <a:gd name="T31" fmla="*/ 4 h 75"/>
                <a:gd name="T32" fmla="*/ 5 w 85"/>
                <a:gd name="T33" fmla="*/ 4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5">
                  <a:moveTo>
                    <a:pt x="85" y="75"/>
                  </a:moveTo>
                  <a:lnTo>
                    <a:pt x="74" y="68"/>
                  </a:lnTo>
                  <a:lnTo>
                    <a:pt x="61" y="60"/>
                  </a:lnTo>
                  <a:lnTo>
                    <a:pt x="44" y="48"/>
                  </a:lnTo>
                  <a:lnTo>
                    <a:pt x="29" y="36"/>
                  </a:lnTo>
                  <a:lnTo>
                    <a:pt x="13" y="24"/>
                  </a:lnTo>
                  <a:lnTo>
                    <a:pt x="4" y="13"/>
                  </a:lnTo>
                  <a:lnTo>
                    <a:pt x="0" y="4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5" y="9"/>
                  </a:lnTo>
                  <a:lnTo>
                    <a:pt x="36" y="19"/>
                  </a:lnTo>
                  <a:lnTo>
                    <a:pt x="47" y="34"/>
                  </a:lnTo>
                  <a:lnTo>
                    <a:pt x="59" y="48"/>
                  </a:lnTo>
                  <a:lnTo>
                    <a:pt x="70" y="60"/>
                  </a:lnTo>
                  <a:lnTo>
                    <a:pt x="78" y="6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8" name="Freeform 1344"/>
            <p:cNvSpPr>
              <a:spLocks/>
            </p:cNvSpPr>
            <p:nvPr/>
          </p:nvSpPr>
          <p:spPr bwMode="auto">
            <a:xfrm rot="10800000">
              <a:off x="3201" y="134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9" name="Freeform 1345"/>
            <p:cNvSpPr>
              <a:spLocks/>
            </p:cNvSpPr>
            <p:nvPr/>
          </p:nvSpPr>
          <p:spPr bwMode="auto">
            <a:xfrm rot="10800000">
              <a:off x="3389" y="131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0" name="Freeform 1346"/>
            <p:cNvSpPr>
              <a:spLocks/>
            </p:cNvSpPr>
            <p:nvPr/>
          </p:nvSpPr>
          <p:spPr bwMode="auto">
            <a:xfrm rot="10800000">
              <a:off x="3369" y="131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1" name="Freeform 1347"/>
            <p:cNvSpPr>
              <a:spLocks/>
            </p:cNvSpPr>
            <p:nvPr/>
          </p:nvSpPr>
          <p:spPr bwMode="auto">
            <a:xfrm rot="10800000">
              <a:off x="3325" y="124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2" name="Freeform 1348"/>
            <p:cNvSpPr>
              <a:spLocks/>
            </p:cNvSpPr>
            <p:nvPr/>
          </p:nvSpPr>
          <p:spPr bwMode="auto">
            <a:xfrm rot="10800000">
              <a:off x="3287" y="120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3" name="Freeform 1349"/>
            <p:cNvSpPr>
              <a:spLocks/>
            </p:cNvSpPr>
            <p:nvPr/>
          </p:nvSpPr>
          <p:spPr bwMode="auto">
            <a:xfrm rot="10800000">
              <a:off x="3259" y="123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4" name="Freeform 1350"/>
            <p:cNvSpPr>
              <a:spLocks/>
            </p:cNvSpPr>
            <p:nvPr/>
          </p:nvSpPr>
          <p:spPr bwMode="auto">
            <a:xfrm rot="10800000">
              <a:off x="3241" y="124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5" name="Freeform 1351"/>
            <p:cNvSpPr>
              <a:spLocks/>
            </p:cNvSpPr>
            <p:nvPr/>
          </p:nvSpPr>
          <p:spPr bwMode="auto">
            <a:xfrm rot="10800000">
              <a:off x="3219" y="124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6" name="Freeform 1352"/>
            <p:cNvSpPr>
              <a:spLocks/>
            </p:cNvSpPr>
            <p:nvPr/>
          </p:nvSpPr>
          <p:spPr bwMode="auto">
            <a:xfrm rot="10800000">
              <a:off x="3208" y="127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7" name="Freeform 1353"/>
            <p:cNvSpPr>
              <a:spLocks/>
            </p:cNvSpPr>
            <p:nvPr/>
          </p:nvSpPr>
          <p:spPr bwMode="auto">
            <a:xfrm rot="10800000">
              <a:off x="3406" y="136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8" name="Freeform 1354"/>
            <p:cNvSpPr>
              <a:spLocks/>
            </p:cNvSpPr>
            <p:nvPr/>
          </p:nvSpPr>
          <p:spPr bwMode="auto">
            <a:xfrm rot="10800000">
              <a:off x="3404" y="155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39" name="Freeform 1355"/>
            <p:cNvSpPr>
              <a:spLocks/>
            </p:cNvSpPr>
            <p:nvPr/>
          </p:nvSpPr>
          <p:spPr bwMode="auto">
            <a:xfrm rot="10800000">
              <a:off x="3410" y="147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0" name="Freeform 1356"/>
            <p:cNvSpPr>
              <a:spLocks/>
            </p:cNvSpPr>
            <p:nvPr/>
          </p:nvSpPr>
          <p:spPr bwMode="auto">
            <a:xfrm rot="10800000">
              <a:off x="3393" y="157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1" name="Freeform 1357"/>
            <p:cNvSpPr>
              <a:spLocks/>
            </p:cNvSpPr>
            <p:nvPr/>
          </p:nvSpPr>
          <p:spPr bwMode="auto">
            <a:xfrm rot="10800000">
              <a:off x="3213" y="144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2" name="Freeform 1358"/>
            <p:cNvSpPr>
              <a:spLocks/>
            </p:cNvSpPr>
            <p:nvPr/>
          </p:nvSpPr>
          <p:spPr bwMode="auto">
            <a:xfrm rot="10800000">
              <a:off x="3195" y="141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3" name="Freeform 1359"/>
            <p:cNvSpPr>
              <a:spLocks/>
            </p:cNvSpPr>
            <p:nvPr/>
          </p:nvSpPr>
          <p:spPr bwMode="auto">
            <a:xfrm rot="10800000">
              <a:off x="3238" y="153"/>
              <a:ext cx="9" cy="26"/>
            </a:xfrm>
            <a:custGeom>
              <a:avLst/>
              <a:gdLst>
                <a:gd name="T0" fmla="*/ 0 w 19"/>
                <a:gd name="T1" fmla="*/ 4 h 51"/>
                <a:gd name="T2" fmla="*/ 0 w 19"/>
                <a:gd name="T3" fmla="*/ 3 h 51"/>
                <a:gd name="T4" fmla="*/ 0 w 19"/>
                <a:gd name="T5" fmla="*/ 2 h 51"/>
                <a:gd name="T6" fmla="*/ 0 w 19"/>
                <a:gd name="T7" fmla="*/ 1 h 51"/>
                <a:gd name="T8" fmla="*/ 0 w 19"/>
                <a:gd name="T9" fmla="*/ 0 h 51"/>
                <a:gd name="T10" fmla="*/ 1 w 19"/>
                <a:gd name="T11" fmla="*/ 1 h 51"/>
                <a:gd name="T12" fmla="*/ 1 w 19"/>
                <a:gd name="T13" fmla="*/ 2 h 51"/>
                <a:gd name="T14" fmla="*/ 0 w 19"/>
                <a:gd name="T15" fmla="*/ 3 h 51"/>
                <a:gd name="T16" fmla="*/ 0 w 19"/>
                <a:gd name="T17" fmla="*/ 4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1">
                  <a:moveTo>
                    <a:pt x="11" y="51"/>
                  </a:moveTo>
                  <a:lnTo>
                    <a:pt x="4" y="43"/>
                  </a:lnTo>
                  <a:lnTo>
                    <a:pt x="0" y="27"/>
                  </a:lnTo>
                  <a:lnTo>
                    <a:pt x="2" y="9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17" y="18"/>
                  </a:lnTo>
                  <a:lnTo>
                    <a:pt x="13" y="36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4" name="Freeform 1360"/>
            <p:cNvSpPr>
              <a:spLocks/>
            </p:cNvSpPr>
            <p:nvPr/>
          </p:nvSpPr>
          <p:spPr bwMode="auto">
            <a:xfrm rot="10800000">
              <a:off x="3259" y="156"/>
              <a:ext cx="16" cy="30"/>
            </a:xfrm>
            <a:custGeom>
              <a:avLst/>
              <a:gdLst>
                <a:gd name="T0" fmla="*/ 2 w 32"/>
                <a:gd name="T1" fmla="*/ 4 h 59"/>
                <a:gd name="T2" fmla="*/ 2 w 32"/>
                <a:gd name="T3" fmla="*/ 3 h 59"/>
                <a:gd name="T4" fmla="*/ 1 w 32"/>
                <a:gd name="T5" fmla="*/ 2 h 59"/>
                <a:gd name="T6" fmla="*/ 0 w 32"/>
                <a:gd name="T7" fmla="*/ 1 h 59"/>
                <a:gd name="T8" fmla="*/ 1 w 32"/>
                <a:gd name="T9" fmla="*/ 0 h 59"/>
                <a:gd name="T10" fmla="*/ 2 w 32"/>
                <a:gd name="T11" fmla="*/ 1 h 59"/>
                <a:gd name="T12" fmla="*/ 2 w 32"/>
                <a:gd name="T13" fmla="*/ 2 h 59"/>
                <a:gd name="T14" fmla="*/ 2 w 32"/>
                <a:gd name="T15" fmla="*/ 3 h 59"/>
                <a:gd name="T16" fmla="*/ 2 w 32"/>
                <a:gd name="T17" fmla="*/ 4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59">
                  <a:moveTo>
                    <a:pt x="32" y="59"/>
                  </a:moveTo>
                  <a:lnTo>
                    <a:pt x="19" y="44"/>
                  </a:lnTo>
                  <a:lnTo>
                    <a:pt x="6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7"/>
                  </a:lnTo>
                  <a:lnTo>
                    <a:pt x="25" y="24"/>
                  </a:lnTo>
                  <a:lnTo>
                    <a:pt x="26" y="45"/>
                  </a:lnTo>
                  <a:lnTo>
                    <a:pt x="32" y="5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5" name="Freeform 1361"/>
            <p:cNvSpPr>
              <a:spLocks/>
            </p:cNvSpPr>
            <p:nvPr/>
          </p:nvSpPr>
          <p:spPr bwMode="auto">
            <a:xfrm rot="10800000">
              <a:off x="3283" y="161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6" name="Freeform 1362"/>
            <p:cNvSpPr>
              <a:spLocks/>
            </p:cNvSpPr>
            <p:nvPr/>
          </p:nvSpPr>
          <p:spPr bwMode="auto">
            <a:xfrm rot="10800000">
              <a:off x="3325" y="160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7" name="Freeform 1363"/>
            <p:cNvSpPr>
              <a:spLocks/>
            </p:cNvSpPr>
            <p:nvPr/>
          </p:nvSpPr>
          <p:spPr bwMode="auto">
            <a:xfrm rot="10800000">
              <a:off x="3373" y="158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8" name="Freeform 1364"/>
            <p:cNvSpPr>
              <a:spLocks/>
            </p:cNvSpPr>
            <p:nvPr/>
          </p:nvSpPr>
          <p:spPr bwMode="auto">
            <a:xfrm rot="10800000">
              <a:off x="3305" y="162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9" name="Freeform 1365"/>
            <p:cNvSpPr>
              <a:spLocks/>
            </p:cNvSpPr>
            <p:nvPr/>
          </p:nvSpPr>
          <p:spPr bwMode="auto">
            <a:xfrm rot="10800000">
              <a:off x="3306" y="121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0" name="Freeform 1366"/>
            <p:cNvSpPr>
              <a:spLocks/>
            </p:cNvSpPr>
            <p:nvPr/>
          </p:nvSpPr>
          <p:spPr bwMode="auto">
            <a:xfrm rot="10800000">
              <a:off x="3345" y="129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1" name="Freeform 1367"/>
            <p:cNvSpPr>
              <a:spLocks/>
            </p:cNvSpPr>
            <p:nvPr/>
          </p:nvSpPr>
          <p:spPr bwMode="auto">
            <a:xfrm rot="10800000">
              <a:off x="3350" y="160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2" name="Freeform 1368"/>
            <p:cNvSpPr>
              <a:spLocks/>
            </p:cNvSpPr>
            <p:nvPr/>
          </p:nvSpPr>
          <p:spPr bwMode="auto">
            <a:xfrm>
              <a:off x="4206" y="125"/>
              <a:ext cx="17" cy="48"/>
            </a:xfrm>
            <a:custGeom>
              <a:avLst/>
              <a:gdLst>
                <a:gd name="T0" fmla="*/ 1 w 34"/>
                <a:gd name="T1" fmla="*/ 6 h 95"/>
                <a:gd name="T2" fmla="*/ 0 w 34"/>
                <a:gd name="T3" fmla="*/ 6 h 95"/>
                <a:gd name="T4" fmla="*/ 0 w 34"/>
                <a:gd name="T5" fmla="*/ 4 h 95"/>
                <a:gd name="T6" fmla="*/ 1 w 34"/>
                <a:gd name="T7" fmla="*/ 2 h 95"/>
                <a:gd name="T8" fmla="*/ 3 w 34"/>
                <a:gd name="T9" fmla="*/ 0 h 95"/>
                <a:gd name="T10" fmla="*/ 2 w 34"/>
                <a:gd name="T11" fmla="*/ 2 h 95"/>
                <a:gd name="T12" fmla="*/ 2 w 34"/>
                <a:gd name="T13" fmla="*/ 4 h 95"/>
                <a:gd name="T14" fmla="*/ 1 w 34"/>
                <a:gd name="T15" fmla="*/ 6 h 95"/>
                <a:gd name="T16" fmla="*/ 1 w 34"/>
                <a:gd name="T17" fmla="*/ 6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5">
                  <a:moveTo>
                    <a:pt x="6" y="95"/>
                  </a:moveTo>
                  <a:lnTo>
                    <a:pt x="0" y="83"/>
                  </a:lnTo>
                  <a:lnTo>
                    <a:pt x="0" y="56"/>
                  </a:lnTo>
                  <a:lnTo>
                    <a:pt x="11" y="25"/>
                  </a:lnTo>
                  <a:lnTo>
                    <a:pt x="34" y="0"/>
                  </a:lnTo>
                  <a:lnTo>
                    <a:pt x="26" y="24"/>
                  </a:lnTo>
                  <a:lnTo>
                    <a:pt x="19" y="56"/>
                  </a:lnTo>
                  <a:lnTo>
                    <a:pt x="13" y="83"/>
                  </a:lnTo>
                  <a:lnTo>
                    <a:pt x="6" y="9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3" name="Freeform 1369"/>
            <p:cNvSpPr>
              <a:spLocks/>
            </p:cNvSpPr>
            <p:nvPr/>
          </p:nvSpPr>
          <p:spPr bwMode="auto">
            <a:xfrm>
              <a:off x="4222" y="117"/>
              <a:ext cx="23" cy="57"/>
            </a:xfrm>
            <a:custGeom>
              <a:avLst/>
              <a:gdLst>
                <a:gd name="T0" fmla="*/ 0 w 47"/>
                <a:gd name="T1" fmla="*/ 8 h 113"/>
                <a:gd name="T2" fmla="*/ 0 w 47"/>
                <a:gd name="T3" fmla="*/ 7 h 113"/>
                <a:gd name="T4" fmla="*/ 0 w 47"/>
                <a:gd name="T5" fmla="*/ 7 h 113"/>
                <a:gd name="T6" fmla="*/ 0 w 47"/>
                <a:gd name="T7" fmla="*/ 6 h 113"/>
                <a:gd name="T8" fmla="*/ 0 w 47"/>
                <a:gd name="T9" fmla="*/ 5 h 113"/>
                <a:gd name="T10" fmla="*/ 0 w 47"/>
                <a:gd name="T11" fmla="*/ 3 h 113"/>
                <a:gd name="T12" fmla="*/ 1 w 47"/>
                <a:gd name="T13" fmla="*/ 2 h 113"/>
                <a:gd name="T14" fmla="*/ 2 w 47"/>
                <a:gd name="T15" fmla="*/ 1 h 113"/>
                <a:gd name="T16" fmla="*/ 2 w 47"/>
                <a:gd name="T17" fmla="*/ 0 h 113"/>
                <a:gd name="T18" fmla="*/ 2 w 47"/>
                <a:gd name="T19" fmla="*/ 2 h 113"/>
                <a:gd name="T20" fmla="*/ 1 w 47"/>
                <a:gd name="T21" fmla="*/ 4 h 113"/>
                <a:gd name="T22" fmla="*/ 1 w 47"/>
                <a:gd name="T23" fmla="*/ 7 h 113"/>
                <a:gd name="T24" fmla="*/ 0 w 47"/>
                <a:gd name="T25" fmla="*/ 8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13">
                  <a:moveTo>
                    <a:pt x="8" y="113"/>
                  </a:moveTo>
                  <a:lnTo>
                    <a:pt x="2" y="109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6" y="65"/>
                  </a:lnTo>
                  <a:lnTo>
                    <a:pt x="13" y="47"/>
                  </a:lnTo>
                  <a:lnTo>
                    <a:pt x="23" y="28"/>
                  </a:lnTo>
                  <a:lnTo>
                    <a:pt x="34" y="12"/>
                  </a:lnTo>
                  <a:lnTo>
                    <a:pt x="47" y="0"/>
                  </a:lnTo>
                  <a:lnTo>
                    <a:pt x="40" y="24"/>
                  </a:lnTo>
                  <a:lnTo>
                    <a:pt x="30" y="62"/>
                  </a:lnTo>
                  <a:lnTo>
                    <a:pt x="21" y="98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4" name="Freeform 1370"/>
            <p:cNvSpPr>
              <a:spLocks/>
            </p:cNvSpPr>
            <p:nvPr/>
          </p:nvSpPr>
          <p:spPr bwMode="auto">
            <a:xfrm>
              <a:off x="4262" y="107"/>
              <a:ext cx="18" cy="60"/>
            </a:xfrm>
            <a:custGeom>
              <a:avLst/>
              <a:gdLst>
                <a:gd name="T0" fmla="*/ 1 w 36"/>
                <a:gd name="T1" fmla="*/ 8 h 118"/>
                <a:gd name="T2" fmla="*/ 0 w 36"/>
                <a:gd name="T3" fmla="*/ 7 h 118"/>
                <a:gd name="T4" fmla="*/ 1 w 36"/>
                <a:gd name="T5" fmla="*/ 5 h 118"/>
                <a:gd name="T6" fmla="*/ 1 w 36"/>
                <a:gd name="T7" fmla="*/ 2 h 118"/>
                <a:gd name="T8" fmla="*/ 3 w 36"/>
                <a:gd name="T9" fmla="*/ 0 h 118"/>
                <a:gd name="T10" fmla="*/ 2 w 36"/>
                <a:gd name="T11" fmla="*/ 2 h 118"/>
                <a:gd name="T12" fmla="*/ 2 w 36"/>
                <a:gd name="T13" fmla="*/ 5 h 118"/>
                <a:gd name="T14" fmla="*/ 2 w 36"/>
                <a:gd name="T15" fmla="*/ 7 h 118"/>
                <a:gd name="T16" fmla="*/ 1 w 36"/>
                <a:gd name="T17" fmla="*/ 8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18">
                  <a:moveTo>
                    <a:pt x="10" y="118"/>
                  </a:moveTo>
                  <a:lnTo>
                    <a:pt x="0" y="102"/>
                  </a:lnTo>
                  <a:lnTo>
                    <a:pt x="4" y="66"/>
                  </a:lnTo>
                  <a:lnTo>
                    <a:pt x="15" y="27"/>
                  </a:lnTo>
                  <a:lnTo>
                    <a:pt x="36" y="0"/>
                  </a:lnTo>
                  <a:lnTo>
                    <a:pt x="32" y="23"/>
                  </a:lnTo>
                  <a:lnTo>
                    <a:pt x="27" y="64"/>
                  </a:lnTo>
                  <a:lnTo>
                    <a:pt x="19" y="102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5" name="Freeform 1371"/>
            <p:cNvSpPr>
              <a:spLocks/>
            </p:cNvSpPr>
            <p:nvPr/>
          </p:nvSpPr>
          <p:spPr bwMode="auto">
            <a:xfrm>
              <a:off x="4288" y="104"/>
              <a:ext cx="15" cy="53"/>
            </a:xfrm>
            <a:custGeom>
              <a:avLst/>
              <a:gdLst>
                <a:gd name="T0" fmla="*/ 1 w 28"/>
                <a:gd name="T1" fmla="*/ 7 h 105"/>
                <a:gd name="T2" fmla="*/ 0 w 28"/>
                <a:gd name="T3" fmla="*/ 6 h 105"/>
                <a:gd name="T4" fmla="*/ 1 w 28"/>
                <a:gd name="T5" fmla="*/ 4 h 105"/>
                <a:gd name="T6" fmla="*/ 1 w 28"/>
                <a:gd name="T7" fmla="*/ 2 h 105"/>
                <a:gd name="T8" fmla="*/ 2 w 28"/>
                <a:gd name="T9" fmla="*/ 0 h 105"/>
                <a:gd name="T10" fmla="*/ 2 w 28"/>
                <a:gd name="T11" fmla="*/ 2 h 105"/>
                <a:gd name="T12" fmla="*/ 2 w 28"/>
                <a:gd name="T13" fmla="*/ 4 h 105"/>
                <a:gd name="T14" fmla="*/ 2 w 28"/>
                <a:gd name="T15" fmla="*/ 6 h 105"/>
                <a:gd name="T16" fmla="*/ 1 w 28"/>
                <a:gd name="T17" fmla="*/ 7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05">
                  <a:moveTo>
                    <a:pt x="6" y="105"/>
                  </a:moveTo>
                  <a:lnTo>
                    <a:pt x="0" y="91"/>
                  </a:lnTo>
                  <a:lnTo>
                    <a:pt x="2" y="58"/>
                  </a:lnTo>
                  <a:lnTo>
                    <a:pt x="11" y="22"/>
                  </a:lnTo>
                  <a:lnTo>
                    <a:pt x="28" y="0"/>
                  </a:lnTo>
                  <a:lnTo>
                    <a:pt x="26" y="24"/>
                  </a:lnTo>
                  <a:lnTo>
                    <a:pt x="24" y="60"/>
                  </a:lnTo>
                  <a:lnTo>
                    <a:pt x="19" y="92"/>
                  </a:lnTo>
                  <a:lnTo>
                    <a:pt x="6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6" name="Freeform 1372"/>
            <p:cNvSpPr>
              <a:spLocks/>
            </p:cNvSpPr>
            <p:nvPr/>
          </p:nvSpPr>
          <p:spPr bwMode="auto">
            <a:xfrm>
              <a:off x="4331" y="100"/>
              <a:ext cx="12" cy="45"/>
            </a:xfrm>
            <a:custGeom>
              <a:avLst/>
              <a:gdLst>
                <a:gd name="T0" fmla="*/ 2 w 24"/>
                <a:gd name="T1" fmla="*/ 6 h 90"/>
                <a:gd name="T2" fmla="*/ 1 w 24"/>
                <a:gd name="T3" fmla="*/ 5 h 90"/>
                <a:gd name="T4" fmla="*/ 0 w 24"/>
                <a:gd name="T5" fmla="*/ 4 h 90"/>
                <a:gd name="T6" fmla="*/ 1 w 24"/>
                <a:gd name="T7" fmla="*/ 2 h 90"/>
                <a:gd name="T8" fmla="*/ 2 w 24"/>
                <a:gd name="T9" fmla="*/ 0 h 90"/>
                <a:gd name="T10" fmla="*/ 2 w 24"/>
                <a:gd name="T11" fmla="*/ 2 h 90"/>
                <a:gd name="T12" fmla="*/ 2 w 24"/>
                <a:gd name="T13" fmla="*/ 4 h 90"/>
                <a:gd name="T14" fmla="*/ 2 w 24"/>
                <a:gd name="T15" fmla="*/ 5 h 90"/>
                <a:gd name="T16" fmla="*/ 2 w 24"/>
                <a:gd name="T17" fmla="*/ 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90">
                  <a:moveTo>
                    <a:pt x="17" y="90"/>
                  </a:moveTo>
                  <a:lnTo>
                    <a:pt x="5" y="79"/>
                  </a:lnTo>
                  <a:lnTo>
                    <a:pt x="0" y="54"/>
                  </a:lnTo>
                  <a:lnTo>
                    <a:pt x="4" y="24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4" y="51"/>
                  </a:lnTo>
                  <a:lnTo>
                    <a:pt x="24" y="79"/>
                  </a:lnTo>
                  <a:lnTo>
                    <a:pt x="17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7" name="Freeform 1373"/>
            <p:cNvSpPr>
              <a:spLocks/>
            </p:cNvSpPr>
            <p:nvPr/>
          </p:nvSpPr>
          <p:spPr bwMode="auto">
            <a:xfrm>
              <a:off x="4183" y="136"/>
              <a:ext cx="17" cy="40"/>
            </a:xfrm>
            <a:custGeom>
              <a:avLst/>
              <a:gdLst>
                <a:gd name="T0" fmla="*/ 1 w 34"/>
                <a:gd name="T1" fmla="*/ 5 h 81"/>
                <a:gd name="T2" fmla="*/ 0 w 34"/>
                <a:gd name="T3" fmla="*/ 4 h 81"/>
                <a:gd name="T4" fmla="*/ 0 w 34"/>
                <a:gd name="T5" fmla="*/ 3 h 81"/>
                <a:gd name="T6" fmla="*/ 1 w 34"/>
                <a:gd name="T7" fmla="*/ 1 h 81"/>
                <a:gd name="T8" fmla="*/ 3 w 34"/>
                <a:gd name="T9" fmla="*/ 0 h 81"/>
                <a:gd name="T10" fmla="*/ 2 w 34"/>
                <a:gd name="T11" fmla="*/ 1 h 81"/>
                <a:gd name="T12" fmla="*/ 2 w 34"/>
                <a:gd name="T13" fmla="*/ 3 h 81"/>
                <a:gd name="T14" fmla="*/ 1 w 34"/>
                <a:gd name="T15" fmla="*/ 4 h 81"/>
                <a:gd name="T16" fmla="*/ 1 w 34"/>
                <a:gd name="T17" fmla="*/ 5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1">
                  <a:moveTo>
                    <a:pt x="5" y="81"/>
                  </a:moveTo>
                  <a:lnTo>
                    <a:pt x="0" y="72"/>
                  </a:lnTo>
                  <a:lnTo>
                    <a:pt x="0" y="49"/>
                  </a:lnTo>
                  <a:lnTo>
                    <a:pt x="11" y="23"/>
                  </a:lnTo>
                  <a:lnTo>
                    <a:pt x="34" y="0"/>
                  </a:lnTo>
                  <a:lnTo>
                    <a:pt x="26" y="23"/>
                  </a:lnTo>
                  <a:lnTo>
                    <a:pt x="19" y="49"/>
                  </a:lnTo>
                  <a:lnTo>
                    <a:pt x="13" y="72"/>
                  </a:lnTo>
                  <a:lnTo>
                    <a:pt x="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8" name="Freeform 1374"/>
            <p:cNvSpPr>
              <a:spLocks/>
            </p:cNvSpPr>
            <p:nvPr/>
          </p:nvSpPr>
          <p:spPr bwMode="auto">
            <a:xfrm>
              <a:off x="4242" y="113"/>
              <a:ext cx="19" cy="57"/>
            </a:xfrm>
            <a:custGeom>
              <a:avLst/>
              <a:gdLst>
                <a:gd name="T0" fmla="*/ 1 w 37"/>
                <a:gd name="T1" fmla="*/ 7 h 115"/>
                <a:gd name="T2" fmla="*/ 0 w 37"/>
                <a:gd name="T3" fmla="*/ 6 h 115"/>
                <a:gd name="T4" fmla="*/ 1 w 37"/>
                <a:gd name="T5" fmla="*/ 4 h 115"/>
                <a:gd name="T6" fmla="*/ 1 w 37"/>
                <a:gd name="T7" fmla="*/ 1 h 115"/>
                <a:gd name="T8" fmla="*/ 3 w 37"/>
                <a:gd name="T9" fmla="*/ 0 h 115"/>
                <a:gd name="T10" fmla="*/ 3 w 37"/>
                <a:gd name="T11" fmla="*/ 1 h 115"/>
                <a:gd name="T12" fmla="*/ 2 w 37"/>
                <a:gd name="T13" fmla="*/ 3 h 115"/>
                <a:gd name="T14" fmla="*/ 2 w 37"/>
                <a:gd name="T15" fmla="*/ 6 h 115"/>
                <a:gd name="T16" fmla="*/ 1 w 37"/>
                <a:gd name="T17" fmla="*/ 7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15">
                  <a:moveTo>
                    <a:pt x="9" y="115"/>
                  </a:moveTo>
                  <a:lnTo>
                    <a:pt x="0" y="99"/>
                  </a:lnTo>
                  <a:lnTo>
                    <a:pt x="3" y="65"/>
                  </a:lnTo>
                  <a:lnTo>
                    <a:pt x="15" y="26"/>
                  </a:lnTo>
                  <a:lnTo>
                    <a:pt x="37" y="0"/>
                  </a:lnTo>
                  <a:lnTo>
                    <a:pt x="33" y="23"/>
                  </a:lnTo>
                  <a:lnTo>
                    <a:pt x="28" y="62"/>
                  </a:lnTo>
                  <a:lnTo>
                    <a:pt x="18" y="99"/>
                  </a:lnTo>
                  <a:lnTo>
                    <a:pt x="9" y="1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9" name="Freeform 1375"/>
            <p:cNvSpPr>
              <a:spLocks/>
            </p:cNvSpPr>
            <p:nvPr/>
          </p:nvSpPr>
          <p:spPr bwMode="auto">
            <a:xfrm>
              <a:off x="4313" y="101"/>
              <a:ext cx="11" cy="52"/>
            </a:xfrm>
            <a:custGeom>
              <a:avLst/>
              <a:gdLst>
                <a:gd name="T0" fmla="*/ 1 w 23"/>
                <a:gd name="T1" fmla="*/ 7 h 103"/>
                <a:gd name="T2" fmla="*/ 0 w 23"/>
                <a:gd name="T3" fmla="*/ 6 h 103"/>
                <a:gd name="T4" fmla="*/ 0 w 23"/>
                <a:gd name="T5" fmla="*/ 4 h 103"/>
                <a:gd name="T6" fmla="*/ 0 w 23"/>
                <a:gd name="T7" fmla="*/ 2 h 103"/>
                <a:gd name="T8" fmla="*/ 1 w 23"/>
                <a:gd name="T9" fmla="*/ 0 h 103"/>
                <a:gd name="T10" fmla="*/ 1 w 23"/>
                <a:gd name="T11" fmla="*/ 2 h 103"/>
                <a:gd name="T12" fmla="*/ 1 w 23"/>
                <a:gd name="T13" fmla="*/ 4 h 103"/>
                <a:gd name="T14" fmla="*/ 1 w 23"/>
                <a:gd name="T15" fmla="*/ 6 h 103"/>
                <a:gd name="T16" fmla="*/ 1 w 23"/>
                <a:gd name="T17" fmla="*/ 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103">
                  <a:moveTo>
                    <a:pt x="17" y="103"/>
                  </a:moveTo>
                  <a:lnTo>
                    <a:pt x="6" y="90"/>
                  </a:lnTo>
                  <a:lnTo>
                    <a:pt x="0" y="59"/>
                  </a:lnTo>
                  <a:lnTo>
                    <a:pt x="4" y="26"/>
                  </a:lnTo>
                  <a:lnTo>
                    <a:pt x="21" y="0"/>
                  </a:lnTo>
                  <a:lnTo>
                    <a:pt x="21" y="23"/>
                  </a:lnTo>
                  <a:lnTo>
                    <a:pt x="23" y="58"/>
                  </a:lnTo>
                  <a:lnTo>
                    <a:pt x="23" y="90"/>
                  </a:lnTo>
                  <a:lnTo>
                    <a:pt x="17" y="10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0" name="Freeform 1376"/>
            <p:cNvSpPr>
              <a:spLocks/>
            </p:cNvSpPr>
            <p:nvPr/>
          </p:nvSpPr>
          <p:spPr bwMode="auto">
            <a:xfrm>
              <a:off x="4162" y="144"/>
              <a:ext cx="18" cy="26"/>
            </a:xfrm>
            <a:custGeom>
              <a:avLst/>
              <a:gdLst>
                <a:gd name="T0" fmla="*/ 3 w 36"/>
                <a:gd name="T1" fmla="*/ 0 h 52"/>
                <a:gd name="T2" fmla="*/ 3 w 36"/>
                <a:gd name="T3" fmla="*/ 1 h 52"/>
                <a:gd name="T4" fmla="*/ 2 w 36"/>
                <a:gd name="T5" fmla="*/ 2 h 52"/>
                <a:gd name="T6" fmla="*/ 2 w 36"/>
                <a:gd name="T7" fmla="*/ 3 h 52"/>
                <a:gd name="T8" fmla="*/ 1 w 36"/>
                <a:gd name="T9" fmla="*/ 4 h 52"/>
                <a:gd name="T10" fmla="*/ 0 w 36"/>
                <a:gd name="T11" fmla="*/ 3 h 52"/>
                <a:gd name="T12" fmla="*/ 1 w 36"/>
                <a:gd name="T13" fmla="*/ 2 h 52"/>
                <a:gd name="T14" fmla="*/ 2 w 36"/>
                <a:gd name="T15" fmla="*/ 1 h 52"/>
                <a:gd name="T16" fmla="*/ 3 w 36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52">
                  <a:moveTo>
                    <a:pt x="36" y="0"/>
                  </a:moveTo>
                  <a:lnTo>
                    <a:pt x="34" y="11"/>
                  </a:lnTo>
                  <a:lnTo>
                    <a:pt x="29" y="30"/>
                  </a:lnTo>
                  <a:lnTo>
                    <a:pt x="19" y="46"/>
                  </a:lnTo>
                  <a:lnTo>
                    <a:pt x="6" y="52"/>
                  </a:lnTo>
                  <a:lnTo>
                    <a:pt x="0" y="43"/>
                  </a:lnTo>
                  <a:lnTo>
                    <a:pt x="10" y="28"/>
                  </a:lnTo>
                  <a:lnTo>
                    <a:pt x="25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1" name="Freeform 1377"/>
            <p:cNvSpPr>
              <a:spLocks/>
            </p:cNvSpPr>
            <p:nvPr/>
          </p:nvSpPr>
          <p:spPr bwMode="auto">
            <a:xfrm>
              <a:off x="4140" y="142"/>
              <a:ext cx="43" cy="5"/>
            </a:xfrm>
            <a:custGeom>
              <a:avLst/>
              <a:gdLst>
                <a:gd name="T0" fmla="*/ 6 w 85"/>
                <a:gd name="T1" fmla="*/ 1 h 10"/>
                <a:gd name="T2" fmla="*/ 5 w 85"/>
                <a:gd name="T3" fmla="*/ 1 h 10"/>
                <a:gd name="T4" fmla="*/ 5 w 85"/>
                <a:gd name="T5" fmla="*/ 1 h 10"/>
                <a:gd name="T6" fmla="*/ 4 w 85"/>
                <a:gd name="T7" fmla="*/ 1 h 10"/>
                <a:gd name="T8" fmla="*/ 3 w 85"/>
                <a:gd name="T9" fmla="*/ 0 h 10"/>
                <a:gd name="T10" fmla="*/ 2 w 85"/>
                <a:gd name="T11" fmla="*/ 0 h 10"/>
                <a:gd name="T12" fmla="*/ 1 w 85"/>
                <a:gd name="T13" fmla="*/ 0 h 10"/>
                <a:gd name="T14" fmla="*/ 1 w 85"/>
                <a:gd name="T15" fmla="*/ 1 h 10"/>
                <a:gd name="T16" fmla="*/ 0 w 85"/>
                <a:gd name="T17" fmla="*/ 1 h 10"/>
                <a:gd name="T18" fmla="*/ 1 w 85"/>
                <a:gd name="T19" fmla="*/ 1 h 10"/>
                <a:gd name="T20" fmla="*/ 1 w 85"/>
                <a:gd name="T21" fmla="*/ 1 h 10"/>
                <a:gd name="T22" fmla="*/ 2 w 85"/>
                <a:gd name="T23" fmla="*/ 1 h 10"/>
                <a:gd name="T24" fmla="*/ 3 w 85"/>
                <a:gd name="T25" fmla="*/ 1 h 10"/>
                <a:gd name="T26" fmla="*/ 4 w 85"/>
                <a:gd name="T27" fmla="*/ 1 h 10"/>
                <a:gd name="T28" fmla="*/ 4 w 85"/>
                <a:gd name="T29" fmla="*/ 1 h 10"/>
                <a:gd name="T30" fmla="*/ 5 w 85"/>
                <a:gd name="T31" fmla="*/ 1 h 10"/>
                <a:gd name="T32" fmla="*/ 6 w 85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0">
                  <a:moveTo>
                    <a:pt x="85" y="2"/>
                  </a:moveTo>
                  <a:lnTo>
                    <a:pt x="79" y="2"/>
                  </a:lnTo>
                  <a:lnTo>
                    <a:pt x="68" y="1"/>
                  </a:lnTo>
                  <a:lnTo>
                    <a:pt x="55" y="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21" y="10"/>
                  </a:lnTo>
                  <a:lnTo>
                    <a:pt x="34" y="9"/>
                  </a:lnTo>
                  <a:lnTo>
                    <a:pt x="49" y="8"/>
                  </a:lnTo>
                  <a:lnTo>
                    <a:pt x="64" y="6"/>
                  </a:lnTo>
                  <a:lnTo>
                    <a:pt x="75" y="3"/>
                  </a:lnTo>
                  <a:lnTo>
                    <a:pt x="85" y="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2" name="Freeform 1378"/>
            <p:cNvSpPr>
              <a:spLocks/>
            </p:cNvSpPr>
            <p:nvPr/>
          </p:nvSpPr>
          <p:spPr bwMode="auto">
            <a:xfrm>
              <a:off x="4134" y="152"/>
              <a:ext cx="36" cy="15"/>
            </a:xfrm>
            <a:custGeom>
              <a:avLst/>
              <a:gdLst>
                <a:gd name="T0" fmla="*/ 5 w 71"/>
                <a:gd name="T1" fmla="*/ 0 h 30"/>
                <a:gd name="T2" fmla="*/ 5 w 71"/>
                <a:gd name="T3" fmla="*/ 1 h 30"/>
                <a:gd name="T4" fmla="*/ 4 w 71"/>
                <a:gd name="T5" fmla="*/ 1 h 30"/>
                <a:gd name="T6" fmla="*/ 3 w 71"/>
                <a:gd name="T7" fmla="*/ 1 h 30"/>
                <a:gd name="T8" fmla="*/ 2 w 71"/>
                <a:gd name="T9" fmla="*/ 1 h 30"/>
                <a:gd name="T10" fmla="*/ 2 w 71"/>
                <a:gd name="T11" fmla="*/ 1 h 30"/>
                <a:gd name="T12" fmla="*/ 1 w 71"/>
                <a:gd name="T13" fmla="*/ 2 h 30"/>
                <a:gd name="T14" fmla="*/ 0 w 71"/>
                <a:gd name="T15" fmla="*/ 2 h 30"/>
                <a:gd name="T16" fmla="*/ 0 w 71"/>
                <a:gd name="T17" fmla="*/ 2 h 30"/>
                <a:gd name="T18" fmla="*/ 1 w 71"/>
                <a:gd name="T19" fmla="*/ 2 h 30"/>
                <a:gd name="T20" fmla="*/ 1 w 71"/>
                <a:gd name="T21" fmla="*/ 2 h 30"/>
                <a:gd name="T22" fmla="*/ 2 w 71"/>
                <a:gd name="T23" fmla="*/ 2 h 30"/>
                <a:gd name="T24" fmla="*/ 3 w 71"/>
                <a:gd name="T25" fmla="*/ 2 h 30"/>
                <a:gd name="T26" fmla="*/ 3 w 71"/>
                <a:gd name="T27" fmla="*/ 1 h 30"/>
                <a:gd name="T28" fmla="*/ 4 w 71"/>
                <a:gd name="T29" fmla="*/ 1 h 30"/>
                <a:gd name="T30" fmla="*/ 5 w 71"/>
                <a:gd name="T31" fmla="*/ 1 h 30"/>
                <a:gd name="T32" fmla="*/ 5 w 7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30">
                  <a:moveTo>
                    <a:pt x="71" y="0"/>
                  </a:moveTo>
                  <a:lnTo>
                    <a:pt x="66" y="2"/>
                  </a:lnTo>
                  <a:lnTo>
                    <a:pt x="56" y="4"/>
                  </a:lnTo>
                  <a:lnTo>
                    <a:pt x="45" y="7"/>
                  </a:lnTo>
                  <a:lnTo>
                    <a:pt x="30" y="11"/>
                  </a:lnTo>
                  <a:lnTo>
                    <a:pt x="17" y="15"/>
                  </a:lnTo>
                  <a:lnTo>
                    <a:pt x="7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13" y="29"/>
                  </a:lnTo>
                  <a:lnTo>
                    <a:pt x="22" y="26"/>
                  </a:lnTo>
                  <a:lnTo>
                    <a:pt x="34" y="20"/>
                  </a:lnTo>
                  <a:lnTo>
                    <a:pt x="45" y="15"/>
                  </a:lnTo>
                  <a:lnTo>
                    <a:pt x="56" y="8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3" name="Freeform 1379"/>
            <p:cNvSpPr>
              <a:spLocks/>
            </p:cNvSpPr>
            <p:nvPr/>
          </p:nvSpPr>
          <p:spPr bwMode="auto">
            <a:xfrm>
              <a:off x="4326" y="70"/>
              <a:ext cx="16" cy="32"/>
            </a:xfrm>
            <a:custGeom>
              <a:avLst/>
              <a:gdLst>
                <a:gd name="T0" fmla="*/ 2 w 32"/>
                <a:gd name="T1" fmla="*/ 4 h 63"/>
                <a:gd name="T2" fmla="*/ 1 w 32"/>
                <a:gd name="T3" fmla="*/ 4 h 63"/>
                <a:gd name="T4" fmla="*/ 1 w 32"/>
                <a:gd name="T5" fmla="*/ 2 h 63"/>
                <a:gd name="T6" fmla="*/ 0 w 32"/>
                <a:gd name="T7" fmla="*/ 1 h 63"/>
                <a:gd name="T8" fmla="*/ 1 w 32"/>
                <a:gd name="T9" fmla="*/ 0 h 63"/>
                <a:gd name="T10" fmla="*/ 1 w 32"/>
                <a:gd name="T11" fmla="*/ 1 h 63"/>
                <a:gd name="T12" fmla="*/ 2 w 32"/>
                <a:gd name="T13" fmla="*/ 2 h 63"/>
                <a:gd name="T14" fmla="*/ 2 w 32"/>
                <a:gd name="T15" fmla="*/ 3 h 63"/>
                <a:gd name="T16" fmla="*/ 2 w 32"/>
                <a:gd name="T17" fmla="*/ 4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63">
                  <a:moveTo>
                    <a:pt x="32" y="63"/>
                  </a:moveTo>
                  <a:lnTo>
                    <a:pt x="15" y="51"/>
                  </a:lnTo>
                  <a:lnTo>
                    <a:pt x="4" y="3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5" y="4"/>
                  </a:lnTo>
                  <a:lnTo>
                    <a:pt x="19" y="20"/>
                  </a:lnTo>
                  <a:lnTo>
                    <a:pt x="25" y="4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4" name="Freeform 1380"/>
            <p:cNvSpPr>
              <a:spLocks/>
            </p:cNvSpPr>
            <p:nvPr/>
          </p:nvSpPr>
          <p:spPr bwMode="auto">
            <a:xfrm>
              <a:off x="4304" y="72"/>
              <a:ext cx="22" cy="31"/>
            </a:xfrm>
            <a:custGeom>
              <a:avLst/>
              <a:gdLst>
                <a:gd name="T0" fmla="*/ 2 w 45"/>
                <a:gd name="T1" fmla="*/ 4 h 61"/>
                <a:gd name="T2" fmla="*/ 2 w 45"/>
                <a:gd name="T3" fmla="*/ 4 h 61"/>
                <a:gd name="T4" fmla="*/ 1 w 45"/>
                <a:gd name="T5" fmla="*/ 3 h 61"/>
                <a:gd name="T6" fmla="*/ 0 w 45"/>
                <a:gd name="T7" fmla="*/ 3 h 61"/>
                <a:gd name="T8" fmla="*/ 0 w 45"/>
                <a:gd name="T9" fmla="*/ 2 h 61"/>
                <a:gd name="T10" fmla="*/ 0 w 45"/>
                <a:gd name="T11" fmla="*/ 2 h 61"/>
                <a:gd name="T12" fmla="*/ 0 w 45"/>
                <a:gd name="T13" fmla="*/ 1 h 61"/>
                <a:gd name="T14" fmla="*/ 0 w 45"/>
                <a:gd name="T15" fmla="*/ 1 h 61"/>
                <a:gd name="T16" fmla="*/ 0 w 45"/>
                <a:gd name="T17" fmla="*/ 0 h 61"/>
                <a:gd name="T18" fmla="*/ 1 w 45"/>
                <a:gd name="T19" fmla="*/ 1 h 61"/>
                <a:gd name="T20" fmla="*/ 1 w 45"/>
                <a:gd name="T21" fmla="*/ 2 h 61"/>
                <a:gd name="T22" fmla="*/ 2 w 45"/>
                <a:gd name="T23" fmla="*/ 3 h 61"/>
                <a:gd name="T24" fmla="*/ 2 w 45"/>
                <a:gd name="T25" fmla="*/ 4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61">
                  <a:moveTo>
                    <a:pt x="45" y="61"/>
                  </a:moveTo>
                  <a:lnTo>
                    <a:pt x="34" y="55"/>
                  </a:lnTo>
                  <a:lnTo>
                    <a:pt x="25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2" y="3"/>
                  </a:lnTo>
                  <a:lnTo>
                    <a:pt x="6" y="0"/>
                  </a:lnTo>
                  <a:lnTo>
                    <a:pt x="17" y="5"/>
                  </a:lnTo>
                  <a:lnTo>
                    <a:pt x="27" y="23"/>
                  </a:lnTo>
                  <a:lnTo>
                    <a:pt x="36" y="43"/>
                  </a:lnTo>
                  <a:lnTo>
                    <a:pt x="45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5" name="Freeform 1381"/>
            <p:cNvSpPr>
              <a:spLocks/>
            </p:cNvSpPr>
            <p:nvPr/>
          </p:nvSpPr>
          <p:spPr bwMode="auto">
            <a:xfrm>
              <a:off x="4273" y="74"/>
              <a:ext cx="33" cy="31"/>
            </a:xfrm>
            <a:custGeom>
              <a:avLst/>
              <a:gdLst>
                <a:gd name="T0" fmla="*/ 5 w 66"/>
                <a:gd name="T1" fmla="*/ 4 h 62"/>
                <a:gd name="T2" fmla="*/ 4 w 66"/>
                <a:gd name="T3" fmla="*/ 4 h 62"/>
                <a:gd name="T4" fmla="*/ 3 w 66"/>
                <a:gd name="T5" fmla="*/ 3 h 62"/>
                <a:gd name="T6" fmla="*/ 2 w 66"/>
                <a:gd name="T7" fmla="*/ 3 h 62"/>
                <a:gd name="T8" fmla="*/ 2 w 66"/>
                <a:gd name="T9" fmla="*/ 2 h 62"/>
                <a:gd name="T10" fmla="*/ 1 w 66"/>
                <a:gd name="T11" fmla="*/ 2 h 62"/>
                <a:gd name="T12" fmla="*/ 1 w 66"/>
                <a:gd name="T13" fmla="*/ 1 h 62"/>
                <a:gd name="T14" fmla="*/ 0 w 66"/>
                <a:gd name="T15" fmla="*/ 1 h 62"/>
                <a:gd name="T16" fmla="*/ 1 w 66"/>
                <a:gd name="T17" fmla="*/ 0 h 62"/>
                <a:gd name="T18" fmla="*/ 1 w 66"/>
                <a:gd name="T19" fmla="*/ 0 h 62"/>
                <a:gd name="T20" fmla="*/ 2 w 66"/>
                <a:gd name="T21" fmla="*/ 1 h 62"/>
                <a:gd name="T22" fmla="*/ 2 w 66"/>
                <a:gd name="T23" fmla="*/ 1 h 62"/>
                <a:gd name="T24" fmla="*/ 3 w 66"/>
                <a:gd name="T25" fmla="*/ 2 h 62"/>
                <a:gd name="T26" fmla="*/ 3 w 66"/>
                <a:gd name="T27" fmla="*/ 3 h 62"/>
                <a:gd name="T28" fmla="*/ 4 w 66"/>
                <a:gd name="T29" fmla="*/ 3 h 62"/>
                <a:gd name="T30" fmla="*/ 4 w 66"/>
                <a:gd name="T31" fmla="*/ 4 h 62"/>
                <a:gd name="T32" fmla="*/ 5 w 66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54" y="56"/>
                  </a:lnTo>
                  <a:lnTo>
                    <a:pt x="43" y="48"/>
                  </a:lnTo>
                  <a:lnTo>
                    <a:pt x="30" y="38"/>
                  </a:lnTo>
                  <a:lnTo>
                    <a:pt x="19" y="28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6"/>
                  </a:lnTo>
                  <a:lnTo>
                    <a:pt x="30" y="14"/>
                  </a:lnTo>
                  <a:lnTo>
                    <a:pt x="39" y="24"/>
                  </a:lnTo>
                  <a:lnTo>
                    <a:pt x="47" y="36"/>
                  </a:lnTo>
                  <a:lnTo>
                    <a:pt x="53" y="47"/>
                  </a:lnTo>
                  <a:lnTo>
                    <a:pt x="60" y="56"/>
                  </a:lnTo>
                  <a:lnTo>
                    <a:pt x="66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6" name="Freeform 1382"/>
            <p:cNvSpPr>
              <a:spLocks/>
            </p:cNvSpPr>
            <p:nvPr/>
          </p:nvSpPr>
          <p:spPr bwMode="auto">
            <a:xfrm>
              <a:off x="4239" y="80"/>
              <a:ext cx="45" cy="31"/>
            </a:xfrm>
            <a:custGeom>
              <a:avLst/>
              <a:gdLst>
                <a:gd name="T0" fmla="*/ 5 w 91"/>
                <a:gd name="T1" fmla="*/ 4 h 62"/>
                <a:gd name="T2" fmla="*/ 4 w 91"/>
                <a:gd name="T3" fmla="*/ 4 h 62"/>
                <a:gd name="T4" fmla="*/ 4 w 91"/>
                <a:gd name="T5" fmla="*/ 4 h 62"/>
                <a:gd name="T6" fmla="*/ 2 w 91"/>
                <a:gd name="T7" fmla="*/ 3 h 62"/>
                <a:gd name="T8" fmla="*/ 1 w 91"/>
                <a:gd name="T9" fmla="*/ 2 h 62"/>
                <a:gd name="T10" fmla="*/ 0 w 91"/>
                <a:gd name="T11" fmla="*/ 2 h 62"/>
                <a:gd name="T12" fmla="*/ 0 w 91"/>
                <a:gd name="T13" fmla="*/ 1 h 62"/>
                <a:gd name="T14" fmla="*/ 0 w 91"/>
                <a:gd name="T15" fmla="*/ 1 h 62"/>
                <a:gd name="T16" fmla="*/ 0 w 91"/>
                <a:gd name="T17" fmla="*/ 0 h 62"/>
                <a:gd name="T18" fmla="*/ 0 w 91"/>
                <a:gd name="T19" fmla="*/ 1 h 62"/>
                <a:gd name="T20" fmla="*/ 1 w 91"/>
                <a:gd name="T21" fmla="*/ 1 h 62"/>
                <a:gd name="T22" fmla="*/ 2 w 91"/>
                <a:gd name="T23" fmla="*/ 1 h 62"/>
                <a:gd name="T24" fmla="*/ 3 w 91"/>
                <a:gd name="T25" fmla="*/ 2 h 62"/>
                <a:gd name="T26" fmla="*/ 4 w 91"/>
                <a:gd name="T27" fmla="*/ 3 h 62"/>
                <a:gd name="T28" fmla="*/ 4 w 91"/>
                <a:gd name="T29" fmla="*/ 4 h 62"/>
                <a:gd name="T30" fmla="*/ 5 w 91"/>
                <a:gd name="T31" fmla="*/ 4 h 62"/>
                <a:gd name="T32" fmla="*/ 5 w 91"/>
                <a:gd name="T33" fmla="*/ 4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2">
                  <a:moveTo>
                    <a:pt x="91" y="62"/>
                  </a:moveTo>
                  <a:lnTo>
                    <a:pt x="79" y="57"/>
                  </a:lnTo>
                  <a:lnTo>
                    <a:pt x="64" y="49"/>
                  </a:lnTo>
                  <a:lnTo>
                    <a:pt x="47" y="39"/>
                  </a:lnTo>
                  <a:lnTo>
                    <a:pt x="30" y="29"/>
                  </a:lnTo>
                  <a:lnTo>
                    <a:pt x="15" y="19"/>
                  </a:lnTo>
                  <a:lnTo>
                    <a:pt x="4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1"/>
                  </a:lnTo>
                  <a:lnTo>
                    <a:pt x="26" y="8"/>
                  </a:lnTo>
                  <a:lnTo>
                    <a:pt x="40" y="16"/>
                  </a:lnTo>
                  <a:lnTo>
                    <a:pt x="53" y="27"/>
                  </a:lnTo>
                  <a:lnTo>
                    <a:pt x="64" y="39"/>
                  </a:lnTo>
                  <a:lnTo>
                    <a:pt x="75" y="49"/>
                  </a:lnTo>
                  <a:lnTo>
                    <a:pt x="85" y="58"/>
                  </a:lnTo>
                  <a:lnTo>
                    <a:pt x="91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7" name="Freeform 1383"/>
            <p:cNvSpPr>
              <a:spLocks/>
            </p:cNvSpPr>
            <p:nvPr/>
          </p:nvSpPr>
          <p:spPr bwMode="auto">
            <a:xfrm>
              <a:off x="4206" y="84"/>
              <a:ext cx="51" cy="32"/>
            </a:xfrm>
            <a:custGeom>
              <a:avLst/>
              <a:gdLst>
                <a:gd name="T0" fmla="*/ 6 w 104"/>
                <a:gd name="T1" fmla="*/ 4 h 64"/>
                <a:gd name="T2" fmla="*/ 5 w 104"/>
                <a:gd name="T3" fmla="*/ 4 h 64"/>
                <a:gd name="T4" fmla="*/ 4 w 104"/>
                <a:gd name="T5" fmla="*/ 4 h 64"/>
                <a:gd name="T6" fmla="*/ 3 w 104"/>
                <a:gd name="T7" fmla="*/ 3 h 64"/>
                <a:gd name="T8" fmla="*/ 2 w 104"/>
                <a:gd name="T9" fmla="*/ 2 h 64"/>
                <a:gd name="T10" fmla="*/ 1 w 104"/>
                <a:gd name="T11" fmla="*/ 2 h 64"/>
                <a:gd name="T12" fmla="*/ 0 w 104"/>
                <a:gd name="T13" fmla="*/ 1 h 64"/>
                <a:gd name="T14" fmla="*/ 0 w 104"/>
                <a:gd name="T15" fmla="*/ 1 h 64"/>
                <a:gd name="T16" fmla="*/ 0 w 104"/>
                <a:gd name="T17" fmla="*/ 0 h 64"/>
                <a:gd name="T18" fmla="*/ 0 w 104"/>
                <a:gd name="T19" fmla="*/ 0 h 64"/>
                <a:gd name="T20" fmla="*/ 1 w 104"/>
                <a:gd name="T21" fmla="*/ 1 h 64"/>
                <a:gd name="T22" fmla="*/ 2 w 104"/>
                <a:gd name="T23" fmla="*/ 1 h 64"/>
                <a:gd name="T24" fmla="*/ 3 w 104"/>
                <a:gd name="T25" fmla="*/ 2 h 64"/>
                <a:gd name="T26" fmla="*/ 4 w 104"/>
                <a:gd name="T27" fmla="*/ 3 h 64"/>
                <a:gd name="T28" fmla="*/ 5 w 104"/>
                <a:gd name="T29" fmla="*/ 4 h 64"/>
                <a:gd name="T30" fmla="*/ 5 w 104"/>
                <a:gd name="T31" fmla="*/ 4 h 64"/>
                <a:gd name="T32" fmla="*/ 6 w 104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64">
                  <a:moveTo>
                    <a:pt x="104" y="64"/>
                  </a:moveTo>
                  <a:lnTo>
                    <a:pt x="91" y="60"/>
                  </a:lnTo>
                  <a:lnTo>
                    <a:pt x="75" y="52"/>
                  </a:lnTo>
                  <a:lnTo>
                    <a:pt x="55" y="43"/>
                  </a:lnTo>
                  <a:lnTo>
                    <a:pt x="36" y="32"/>
                  </a:lnTo>
                  <a:lnTo>
                    <a:pt x="19" y="23"/>
                  </a:lnTo>
                  <a:lnTo>
                    <a:pt x="6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6" y="5"/>
                  </a:lnTo>
                  <a:lnTo>
                    <a:pt x="40" y="14"/>
                  </a:lnTo>
                  <a:lnTo>
                    <a:pt x="55" y="25"/>
                  </a:lnTo>
                  <a:lnTo>
                    <a:pt x="68" y="38"/>
                  </a:lnTo>
                  <a:lnTo>
                    <a:pt x="81" y="49"/>
                  </a:lnTo>
                  <a:lnTo>
                    <a:pt x="94" y="5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8" name="Freeform 1384"/>
            <p:cNvSpPr>
              <a:spLocks/>
            </p:cNvSpPr>
            <p:nvPr/>
          </p:nvSpPr>
          <p:spPr bwMode="auto">
            <a:xfrm>
              <a:off x="4178" y="93"/>
              <a:ext cx="61" cy="29"/>
            </a:xfrm>
            <a:custGeom>
              <a:avLst/>
              <a:gdLst>
                <a:gd name="T0" fmla="*/ 8 w 121"/>
                <a:gd name="T1" fmla="*/ 3 h 60"/>
                <a:gd name="T2" fmla="*/ 7 w 121"/>
                <a:gd name="T3" fmla="*/ 3 h 60"/>
                <a:gd name="T4" fmla="*/ 6 w 121"/>
                <a:gd name="T5" fmla="*/ 3 h 60"/>
                <a:gd name="T6" fmla="*/ 5 w 121"/>
                <a:gd name="T7" fmla="*/ 2 h 60"/>
                <a:gd name="T8" fmla="*/ 3 w 121"/>
                <a:gd name="T9" fmla="*/ 2 h 60"/>
                <a:gd name="T10" fmla="*/ 2 w 121"/>
                <a:gd name="T11" fmla="*/ 1 h 60"/>
                <a:gd name="T12" fmla="*/ 1 w 121"/>
                <a:gd name="T13" fmla="*/ 1 h 60"/>
                <a:gd name="T14" fmla="*/ 1 w 121"/>
                <a:gd name="T15" fmla="*/ 0 h 60"/>
                <a:gd name="T16" fmla="*/ 0 w 121"/>
                <a:gd name="T17" fmla="*/ 0 h 60"/>
                <a:gd name="T18" fmla="*/ 1 w 121"/>
                <a:gd name="T19" fmla="*/ 0 h 60"/>
                <a:gd name="T20" fmla="*/ 2 w 121"/>
                <a:gd name="T21" fmla="*/ 0 h 60"/>
                <a:gd name="T22" fmla="*/ 3 w 121"/>
                <a:gd name="T23" fmla="*/ 0 h 60"/>
                <a:gd name="T24" fmla="*/ 4 w 121"/>
                <a:gd name="T25" fmla="*/ 1 h 60"/>
                <a:gd name="T26" fmla="*/ 5 w 121"/>
                <a:gd name="T27" fmla="*/ 2 h 60"/>
                <a:gd name="T28" fmla="*/ 6 w 121"/>
                <a:gd name="T29" fmla="*/ 2 h 60"/>
                <a:gd name="T30" fmla="*/ 7 w 121"/>
                <a:gd name="T31" fmla="*/ 3 h 60"/>
                <a:gd name="T32" fmla="*/ 8 w 121"/>
                <a:gd name="T33" fmla="*/ 3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" h="60">
                  <a:moveTo>
                    <a:pt x="121" y="60"/>
                  </a:moveTo>
                  <a:lnTo>
                    <a:pt x="106" y="57"/>
                  </a:lnTo>
                  <a:lnTo>
                    <a:pt x="87" y="51"/>
                  </a:lnTo>
                  <a:lnTo>
                    <a:pt x="66" y="46"/>
                  </a:lnTo>
                  <a:lnTo>
                    <a:pt x="47" y="38"/>
                  </a:lnTo>
                  <a:lnTo>
                    <a:pt x="29" y="30"/>
                  </a:lnTo>
                  <a:lnTo>
                    <a:pt x="14" y="21"/>
                  </a:lnTo>
                  <a:lnTo>
                    <a:pt x="4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7" y="5"/>
                  </a:lnTo>
                  <a:lnTo>
                    <a:pt x="34" y="12"/>
                  </a:lnTo>
                  <a:lnTo>
                    <a:pt x="55" y="22"/>
                  </a:lnTo>
                  <a:lnTo>
                    <a:pt x="76" y="34"/>
                  </a:lnTo>
                  <a:lnTo>
                    <a:pt x="95" y="45"/>
                  </a:lnTo>
                  <a:lnTo>
                    <a:pt x="112" y="53"/>
                  </a:lnTo>
                  <a:lnTo>
                    <a:pt x="121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9" name="Freeform 1385"/>
            <p:cNvSpPr>
              <a:spLocks/>
            </p:cNvSpPr>
            <p:nvPr/>
          </p:nvSpPr>
          <p:spPr bwMode="auto">
            <a:xfrm>
              <a:off x="4157" y="112"/>
              <a:ext cx="66" cy="14"/>
            </a:xfrm>
            <a:custGeom>
              <a:avLst/>
              <a:gdLst>
                <a:gd name="T0" fmla="*/ 0 w 132"/>
                <a:gd name="T1" fmla="*/ 0 h 30"/>
                <a:gd name="T2" fmla="*/ 1 w 132"/>
                <a:gd name="T3" fmla="*/ 0 h 30"/>
                <a:gd name="T4" fmla="*/ 2 w 132"/>
                <a:gd name="T5" fmla="*/ 0 h 30"/>
                <a:gd name="T6" fmla="*/ 3 w 132"/>
                <a:gd name="T7" fmla="*/ 0 h 30"/>
                <a:gd name="T8" fmla="*/ 4 w 132"/>
                <a:gd name="T9" fmla="*/ 0 h 30"/>
                <a:gd name="T10" fmla="*/ 5 w 132"/>
                <a:gd name="T11" fmla="*/ 0 h 30"/>
                <a:gd name="T12" fmla="*/ 7 w 132"/>
                <a:gd name="T13" fmla="*/ 1 h 30"/>
                <a:gd name="T14" fmla="*/ 8 w 132"/>
                <a:gd name="T15" fmla="*/ 1 h 30"/>
                <a:gd name="T16" fmla="*/ 9 w 132"/>
                <a:gd name="T17" fmla="*/ 1 h 30"/>
                <a:gd name="T18" fmla="*/ 8 w 132"/>
                <a:gd name="T19" fmla="*/ 1 h 30"/>
                <a:gd name="T20" fmla="*/ 6 w 132"/>
                <a:gd name="T21" fmla="*/ 1 h 30"/>
                <a:gd name="T22" fmla="*/ 5 w 132"/>
                <a:gd name="T23" fmla="*/ 1 h 30"/>
                <a:gd name="T24" fmla="*/ 3 w 132"/>
                <a:gd name="T25" fmla="*/ 1 h 30"/>
                <a:gd name="T26" fmla="*/ 2 w 132"/>
                <a:gd name="T27" fmla="*/ 1 h 30"/>
                <a:gd name="T28" fmla="*/ 1 w 132"/>
                <a:gd name="T29" fmla="*/ 0 h 30"/>
                <a:gd name="T30" fmla="*/ 0 w 132"/>
                <a:gd name="T31" fmla="*/ 0 h 30"/>
                <a:gd name="T32" fmla="*/ 0 w 13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2" h="30">
                  <a:moveTo>
                    <a:pt x="0" y="1"/>
                  </a:moveTo>
                  <a:lnTo>
                    <a:pt x="7" y="0"/>
                  </a:lnTo>
                  <a:lnTo>
                    <a:pt x="21" y="2"/>
                  </a:lnTo>
                  <a:lnTo>
                    <a:pt x="38" y="6"/>
                  </a:lnTo>
                  <a:lnTo>
                    <a:pt x="58" y="11"/>
                  </a:lnTo>
                  <a:lnTo>
                    <a:pt x="79" y="15"/>
                  </a:lnTo>
                  <a:lnTo>
                    <a:pt x="100" y="21"/>
                  </a:lnTo>
                  <a:lnTo>
                    <a:pt x="119" y="25"/>
                  </a:lnTo>
                  <a:lnTo>
                    <a:pt x="132" y="27"/>
                  </a:lnTo>
                  <a:lnTo>
                    <a:pt x="113" y="30"/>
                  </a:lnTo>
                  <a:lnTo>
                    <a:pt x="92" y="28"/>
                  </a:lnTo>
                  <a:lnTo>
                    <a:pt x="68" y="26"/>
                  </a:lnTo>
                  <a:lnTo>
                    <a:pt x="45" y="23"/>
                  </a:lnTo>
                  <a:lnTo>
                    <a:pt x="24" y="19"/>
                  </a:lnTo>
                  <a:lnTo>
                    <a:pt x="7" y="13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0" name="Freeform 1386"/>
            <p:cNvSpPr>
              <a:spLocks/>
            </p:cNvSpPr>
            <p:nvPr/>
          </p:nvSpPr>
          <p:spPr bwMode="auto">
            <a:xfrm>
              <a:off x="4137" y="123"/>
              <a:ext cx="64" cy="14"/>
            </a:xfrm>
            <a:custGeom>
              <a:avLst/>
              <a:gdLst>
                <a:gd name="T0" fmla="*/ 0 w 129"/>
                <a:gd name="T1" fmla="*/ 0 h 28"/>
                <a:gd name="T2" fmla="*/ 0 w 129"/>
                <a:gd name="T3" fmla="*/ 0 h 28"/>
                <a:gd name="T4" fmla="*/ 1 w 129"/>
                <a:gd name="T5" fmla="*/ 1 h 28"/>
                <a:gd name="T6" fmla="*/ 2 w 129"/>
                <a:gd name="T7" fmla="*/ 1 h 28"/>
                <a:gd name="T8" fmla="*/ 3 w 129"/>
                <a:gd name="T9" fmla="*/ 1 h 28"/>
                <a:gd name="T10" fmla="*/ 5 w 129"/>
                <a:gd name="T11" fmla="*/ 1 h 28"/>
                <a:gd name="T12" fmla="*/ 6 w 129"/>
                <a:gd name="T13" fmla="*/ 2 h 28"/>
                <a:gd name="T14" fmla="*/ 7 w 129"/>
                <a:gd name="T15" fmla="*/ 2 h 28"/>
                <a:gd name="T16" fmla="*/ 8 w 129"/>
                <a:gd name="T17" fmla="*/ 2 h 28"/>
                <a:gd name="T18" fmla="*/ 7 w 129"/>
                <a:gd name="T19" fmla="*/ 2 h 28"/>
                <a:gd name="T20" fmla="*/ 5 w 129"/>
                <a:gd name="T21" fmla="*/ 2 h 28"/>
                <a:gd name="T22" fmla="*/ 4 w 129"/>
                <a:gd name="T23" fmla="*/ 2 h 28"/>
                <a:gd name="T24" fmla="*/ 2 w 129"/>
                <a:gd name="T25" fmla="*/ 2 h 28"/>
                <a:gd name="T26" fmla="*/ 1 w 129"/>
                <a:gd name="T27" fmla="*/ 2 h 28"/>
                <a:gd name="T28" fmla="*/ 0 w 129"/>
                <a:gd name="T29" fmla="*/ 1 h 28"/>
                <a:gd name="T30" fmla="*/ 0 w 129"/>
                <a:gd name="T31" fmla="*/ 1 h 28"/>
                <a:gd name="T32" fmla="*/ 0 w 12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9" h="28">
                  <a:moveTo>
                    <a:pt x="0" y="0"/>
                  </a:moveTo>
                  <a:lnTo>
                    <a:pt x="8" y="0"/>
                  </a:lnTo>
                  <a:lnTo>
                    <a:pt x="21" y="1"/>
                  </a:lnTo>
                  <a:lnTo>
                    <a:pt x="38" y="5"/>
                  </a:lnTo>
                  <a:lnTo>
                    <a:pt x="59" y="10"/>
                  </a:lnTo>
                  <a:lnTo>
                    <a:pt x="81" y="15"/>
                  </a:lnTo>
                  <a:lnTo>
                    <a:pt x="100" y="20"/>
                  </a:lnTo>
                  <a:lnTo>
                    <a:pt x="117" y="24"/>
                  </a:lnTo>
                  <a:lnTo>
                    <a:pt x="129" y="26"/>
                  </a:lnTo>
                  <a:lnTo>
                    <a:pt x="112" y="28"/>
                  </a:lnTo>
                  <a:lnTo>
                    <a:pt x="91" y="27"/>
                  </a:lnTo>
                  <a:lnTo>
                    <a:pt x="66" y="26"/>
                  </a:lnTo>
                  <a:lnTo>
                    <a:pt x="46" y="23"/>
                  </a:lnTo>
                  <a:lnTo>
                    <a:pt x="25" y="17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1" name="Freeform 1387"/>
            <p:cNvSpPr>
              <a:spLocks/>
            </p:cNvSpPr>
            <p:nvPr/>
          </p:nvSpPr>
          <p:spPr bwMode="auto">
            <a:xfrm>
              <a:off x="3943" y="66"/>
              <a:ext cx="323" cy="41"/>
            </a:xfrm>
            <a:custGeom>
              <a:avLst/>
              <a:gdLst>
                <a:gd name="T0" fmla="*/ 40 w 645"/>
                <a:gd name="T1" fmla="*/ 0 h 83"/>
                <a:gd name="T2" fmla="*/ 40 w 645"/>
                <a:gd name="T3" fmla="*/ 0 h 83"/>
                <a:gd name="T4" fmla="*/ 41 w 645"/>
                <a:gd name="T5" fmla="*/ 0 h 83"/>
                <a:gd name="T6" fmla="*/ 41 w 645"/>
                <a:gd name="T7" fmla="*/ 0 h 83"/>
                <a:gd name="T8" fmla="*/ 41 w 645"/>
                <a:gd name="T9" fmla="*/ 0 h 83"/>
                <a:gd name="T10" fmla="*/ 38 w 645"/>
                <a:gd name="T11" fmla="*/ 0 h 83"/>
                <a:gd name="T12" fmla="*/ 35 w 645"/>
                <a:gd name="T13" fmla="*/ 1 h 83"/>
                <a:gd name="T14" fmla="*/ 32 w 645"/>
                <a:gd name="T15" fmla="*/ 2 h 83"/>
                <a:gd name="T16" fmla="*/ 29 w 645"/>
                <a:gd name="T17" fmla="*/ 3 h 83"/>
                <a:gd name="T18" fmla="*/ 26 w 645"/>
                <a:gd name="T19" fmla="*/ 3 h 83"/>
                <a:gd name="T20" fmla="*/ 23 w 645"/>
                <a:gd name="T21" fmla="*/ 3 h 83"/>
                <a:gd name="T22" fmla="*/ 21 w 645"/>
                <a:gd name="T23" fmla="*/ 4 h 83"/>
                <a:gd name="T24" fmla="*/ 18 w 645"/>
                <a:gd name="T25" fmla="*/ 4 h 83"/>
                <a:gd name="T26" fmla="*/ 16 w 645"/>
                <a:gd name="T27" fmla="*/ 4 h 83"/>
                <a:gd name="T28" fmla="*/ 13 w 645"/>
                <a:gd name="T29" fmla="*/ 4 h 83"/>
                <a:gd name="T30" fmla="*/ 11 w 645"/>
                <a:gd name="T31" fmla="*/ 4 h 83"/>
                <a:gd name="T32" fmla="*/ 9 w 645"/>
                <a:gd name="T33" fmla="*/ 4 h 83"/>
                <a:gd name="T34" fmla="*/ 6 w 645"/>
                <a:gd name="T35" fmla="*/ 4 h 83"/>
                <a:gd name="T36" fmla="*/ 4 w 645"/>
                <a:gd name="T37" fmla="*/ 4 h 83"/>
                <a:gd name="T38" fmla="*/ 2 w 645"/>
                <a:gd name="T39" fmla="*/ 4 h 83"/>
                <a:gd name="T40" fmla="*/ 0 w 645"/>
                <a:gd name="T41" fmla="*/ 4 h 83"/>
                <a:gd name="T42" fmla="*/ 2 w 645"/>
                <a:gd name="T43" fmla="*/ 4 h 83"/>
                <a:gd name="T44" fmla="*/ 3 w 645"/>
                <a:gd name="T45" fmla="*/ 4 h 83"/>
                <a:gd name="T46" fmla="*/ 5 w 645"/>
                <a:gd name="T47" fmla="*/ 5 h 83"/>
                <a:gd name="T48" fmla="*/ 8 w 645"/>
                <a:gd name="T49" fmla="*/ 5 h 83"/>
                <a:gd name="T50" fmla="*/ 10 w 645"/>
                <a:gd name="T51" fmla="*/ 5 h 83"/>
                <a:gd name="T52" fmla="*/ 13 w 645"/>
                <a:gd name="T53" fmla="*/ 5 h 83"/>
                <a:gd name="T54" fmla="*/ 16 w 645"/>
                <a:gd name="T55" fmla="*/ 5 h 83"/>
                <a:gd name="T56" fmla="*/ 19 w 645"/>
                <a:gd name="T57" fmla="*/ 4 h 83"/>
                <a:gd name="T58" fmla="*/ 22 w 645"/>
                <a:gd name="T59" fmla="*/ 4 h 83"/>
                <a:gd name="T60" fmla="*/ 25 w 645"/>
                <a:gd name="T61" fmla="*/ 4 h 83"/>
                <a:gd name="T62" fmla="*/ 28 w 645"/>
                <a:gd name="T63" fmla="*/ 4 h 83"/>
                <a:gd name="T64" fmla="*/ 31 w 645"/>
                <a:gd name="T65" fmla="*/ 3 h 83"/>
                <a:gd name="T66" fmla="*/ 34 w 645"/>
                <a:gd name="T67" fmla="*/ 3 h 83"/>
                <a:gd name="T68" fmla="*/ 36 w 645"/>
                <a:gd name="T69" fmla="*/ 2 h 83"/>
                <a:gd name="T70" fmla="*/ 38 w 645"/>
                <a:gd name="T71" fmla="*/ 1 h 83"/>
                <a:gd name="T72" fmla="*/ 40 w 645"/>
                <a:gd name="T73" fmla="*/ 0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5" h="83">
                  <a:moveTo>
                    <a:pt x="635" y="12"/>
                  </a:moveTo>
                  <a:lnTo>
                    <a:pt x="639" y="10"/>
                  </a:lnTo>
                  <a:lnTo>
                    <a:pt x="641" y="6"/>
                  </a:lnTo>
                  <a:lnTo>
                    <a:pt x="643" y="3"/>
                  </a:lnTo>
                  <a:lnTo>
                    <a:pt x="645" y="0"/>
                  </a:lnTo>
                  <a:lnTo>
                    <a:pt x="596" y="15"/>
                  </a:lnTo>
                  <a:lnTo>
                    <a:pt x="549" y="28"/>
                  </a:lnTo>
                  <a:lnTo>
                    <a:pt x="503" y="39"/>
                  </a:lnTo>
                  <a:lnTo>
                    <a:pt x="456" y="48"/>
                  </a:lnTo>
                  <a:lnTo>
                    <a:pt x="411" y="55"/>
                  </a:lnTo>
                  <a:lnTo>
                    <a:pt x="368" y="61"/>
                  </a:lnTo>
                  <a:lnTo>
                    <a:pt x="324" y="65"/>
                  </a:lnTo>
                  <a:lnTo>
                    <a:pt x="283" y="68"/>
                  </a:lnTo>
                  <a:lnTo>
                    <a:pt x="243" y="71"/>
                  </a:lnTo>
                  <a:lnTo>
                    <a:pt x="203" y="72"/>
                  </a:lnTo>
                  <a:lnTo>
                    <a:pt x="166" y="73"/>
                  </a:lnTo>
                  <a:lnTo>
                    <a:pt x="130" y="73"/>
                  </a:lnTo>
                  <a:lnTo>
                    <a:pt x="94" y="73"/>
                  </a:lnTo>
                  <a:lnTo>
                    <a:pt x="62" y="73"/>
                  </a:lnTo>
                  <a:lnTo>
                    <a:pt x="30" y="72"/>
                  </a:lnTo>
                  <a:lnTo>
                    <a:pt x="0" y="72"/>
                  </a:lnTo>
                  <a:lnTo>
                    <a:pt x="21" y="75"/>
                  </a:lnTo>
                  <a:lnTo>
                    <a:pt x="45" y="78"/>
                  </a:lnTo>
                  <a:lnTo>
                    <a:pt x="77" y="80"/>
                  </a:lnTo>
                  <a:lnTo>
                    <a:pt x="115" y="81"/>
                  </a:lnTo>
                  <a:lnTo>
                    <a:pt x="156" y="83"/>
                  </a:lnTo>
                  <a:lnTo>
                    <a:pt x="200" y="83"/>
                  </a:lnTo>
                  <a:lnTo>
                    <a:pt x="247" y="80"/>
                  </a:lnTo>
                  <a:lnTo>
                    <a:pt x="296" y="78"/>
                  </a:lnTo>
                  <a:lnTo>
                    <a:pt x="343" y="75"/>
                  </a:lnTo>
                  <a:lnTo>
                    <a:pt x="392" y="71"/>
                  </a:lnTo>
                  <a:lnTo>
                    <a:pt x="441" y="64"/>
                  </a:lnTo>
                  <a:lnTo>
                    <a:pt x="486" y="56"/>
                  </a:lnTo>
                  <a:lnTo>
                    <a:pt x="530" y="48"/>
                  </a:lnTo>
                  <a:lnTo>
                    <a:pt x="569" y="38"/>
                  </a:lnTo>
                  <a:lnTo>
                    <a:pt x="605" y="26"/>
                  </a:lnTo>
                  <a:lnTo>
                    <a:pt x="635" y="1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2" name="Freeform 1388"/>
            <p:cNvSpPr>
              <a:spLocks/>
            </p:cNvSpPr>
            <p:nvPr/>
          </p:nvSpPr>
          <p:spPr bwMode="auto">
            <a:xfrm>
              <a:off x="3964" y="77"/>
              <a:ext cx="46" cy="28"/>
            </a:xfrm>
            <a:custGeom>
              <a:avLst/>
              <a:gdLst>
                <a:gd name="T0" fmla="*/ 0 w 93"/>
                <a:gd name="T1" fmla="*/ 0 h 55"/>
                <a:gd name="T2" fmla="*/ 0 w 93"/>
                <a:gd name="T3" fmla="*/ 1 h 55"/>
                <a:gd name="T4" fmla="*/ 0 w 93"/>
                <a:gd name="T5" fmla="*/ 1 h 55"/>
                <a:gd name="T6" fmla="*/ 0 w 93"/>
                <a:gd name="T7" fmla="*/ 1 h 55"/>
                <a:gd name="T8" fmla="*/ 1 w 93"/>
                <a:gd name="T9" fmla="*/ 2 h 55"/>
                <a:gd name="T10" fmla="*/ 2 w 93"/>
                <a:gd name="T11" fmla="*/ 3 h 55"/>
                <a:gd name="T12" fmla="*/ 3 w 93"/>
                <a:gd name="T13" fmla="*/ 3 h 55"/>
                <a:gd name="T14" fmla="*/ 4 w 93"/>
                <a:gd name="T15" fmla="*/ 4 h 55"/>
                <a:gd name="T16" fmla="*/ 5 w 93"/>
                <a:gd name="T17" fmla="*/ 4 h 55"/>
                <a:gd name="T18" fmla="*/ 5 w 93"/>
                <a:gd name="T19" fmla="*/ 4 h 55"/>
                <a:gd name="T20" fmla="*/ 4 w 93"/>
                <a:gd name="T21" fmla="*/ 3 h 55"/>
                <a:gd name="T22" fmla="*/ 3 w 93"/>
                <a:gd name="T23" fmla="*/ 2 h 55"/>
                <a:gd name="T24" fmla="*/ 2 w 93"/>
                <a:gd name="T25" fmla="*/ 2 h 55"/>
                <a:gd name="T26" fmla="*/ 1 w 93"/>
                <a:gd name="T27" fmla="*/ 1 h 55"/>
                <a:gd name="T28" fmla="*/ 1 w 93"/>
                <a:gd name="T29" fmla="*/ 1 h 55"/>
                <a:gd name="T30" fmla="*/ 0 w 93"/>
                <a:gd name="T31" fmla="*/ 1 h 55"/>
                <a:gd name="T32" fmla="*/ 0 w 93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55">
                  <a:moveTo>
                    <a:pt x="2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8" y="16"/>
                  </a:lnTo>
                  <a:lnTo>
                    <a:pt x="19" y="26"/>
                  </a:lnTo>
                  <a:lnTo>
                    <a:pt x="32" y="36"/>
                  </a:lnTo>
                  <a:lnTo>
                    <a:pt x="51" y="44"/>
                  </a:lnTo>
                  <a:lnTo>
                    <a:pt x="70" y="51"/>
                  </a:lnTo>
                  <a:lnTo>
                    <a:pt x="93" y="55"/>
                  </a:lnTo>
                  <a:lnTo>
                    <a:pt x="81" y="50"/>
                  </a:lnTo>
                  <a:lnTo>
                    <a:pt x="70" y="41"/>
                  </a:lnTo>
                  <a:lnTo>
                    <a:pt x="57" y="31"/>
                  </a:lnTo>
                  <a:lnTo>
                    <a:pt x="42" y="2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8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3" name="Freeform 1389"/>
            <p:cNvSpPr>
              <a:spLocks/>
            </p:cNvSpPr>
            <p:nvPr/>
          </p:nvSpPr>
          <p:spPr bwMode="auto">
            <a:xfrm>
              <a:off x="4008" y="74"/>
              <a:ext cx="59" cy="32"/>
            </a:xfrm>
            <a:custGeom>
              <a:avLst/>
              <a:gdLst>
                <a:gd name="T0" fmla="*/ 0 w 119"/>
                <a:gd name="T1" fmla="*/ 0 h 64"/>
                <a:gd name="T2" fmla="*/ 0 w 119"/>
                <a:gd name="T3" fmla="*/ 1 h 64"/>
                <a:gd name="T4" fmla="*/ 0 w 119"/>
                <a:gd name="T5" fmla="*/ 1 h 64"/>
                <a:gd name="T6" fmla="*/ 0 w 119"/>
                <a:gd name="T7" fmla="*/ 2 h 64"/>
                <a:gd name="T8" fmla="*/ 1 w 119"/>
                <a:gd name="T9" fmla="*/ 2 h 64"/>
                <a:gd name="T10" fmla="*/ 3 w 119"/>
                <a:gd name="T11" fmla="*/ 3 h 64"/>
                <a:gd name="T12" fmla="*/ 4 w 119"/>
                <a:gd name="T13" fmla="*/ 4 h 64"/>
                <a:gd name="T14" fmla="*/ 6 w 119"/>
                <a:gd name="T15" fmla="*/ 4 h 64"/>
                <a:gd name="T16" fmla="*/ 7 w 119"/>
                <a:gd name="T17" fmla="*/ 4 h 64"/>
                <a:gd name="T18" fmla="*/ 6 w 119"/>
                <a:gd name="T19" fmla="*/ 4 h 64"/>
                <a:gd name="T20" fmla="*/ 6 w 119"/>
                <a:gd name="T21" fmla="*/ 4 h 64"/>
                <a:gd name="T22" fmla="*/ 5 w 119"/>
                <a:gd name="T23" fmla="*/ 3 h 64"/>
                <a:gd name="T24" fmla="*/ 3 w 119"/>
                <a:gd name="T25" fmla="*/ 2 h 64"/>
                <a:gd name="T26" fmla="*/ 2 w 119"/>
                <a:gd name="T27" fmla="*/ 1 h 64"/>
                <a:gd name="T28" fmla="*/ 1 w 119"/>
                <a:gd name="T29" fmla="*/ 1 h 64"/>
                <a:gd name="T30" fmla="*/ 0 w 119"/>
                <a:gd name="T31" fmla="*/ 1 h 64"/>
                <a:gd name="T32" fmla="*/ 0 w 119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64">
                  <a:moveTo>
                    <a:pt x="4" y="0"/>
                  </a:moveTo>
                  <a:lnTo>
                    <a:pt x="0" y="4"/>
                  </a:lnTo>
                  <a:lnTo>
                    <a:pt x="4" y="11"/>
                  </a:lnTo>
                  <a:lnTo>
                    <a:pt x="15" y="21"/>
                  </a:lnTo>
                  <a:lnTo>
                    <a:pt x="30" y="32"/>
                  </a:lnTo>
                  <a:lnTo>
                    <a:pt x="51" y="43"/>
                  </a:lnTo>
                  <a:lnTo>
                    <a:pt x="72" y="52"/>
                  </a:lnTo>
                  <a:lnTo>
                    <a:pt x="96" y="60"/>
                  </a:lnTo>
                  <a:lnTo>
                    <a:pt x="119" y="64"/>
                  </a:lnTo>
                  <a:lnTo>
                    <a:pt x="109" y="60"/>
                  </a:lnTo>
                  <a:lnTo>
                    <a:pt x="96" y="51"/>
                  </a:lnTo>
                  <a:lnTo>
                    <a:pt x="81" y="40"/>
                  </a:lnTo>
                  <a:lnTo>
                    <a:pt x="62" y="28"/>
                  </a:lnTo>
                  <a:lnTo>
                    <a:pt x="45" y="16"/>
                  </a:lnTo>
                  <a:lnTo>
                    <a:pt x="28" y="8"/>
                  </a:lnTo>
                  <a:lnTo>
                    <a:pt x="1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4" name="Freeform 1390"/>
            <p:cNvSpPr>
              <a:spLocks/>
            </p:cNvSpPr>
            <p:nvPr/>
          </p:nvSpPr>
          <p:spPr bwMode="auto">
            <a:xfrm>
              <a:off x="4044" y="68"/>
              <a:ext cx="52" cy="35"/>
            </a:xfrm>
            <a:custGeom>
              <a:avLst/>
              <a:gdLst>
                <a:gd name="T0" fmla="*/ 1 w 103"/>
                <a:gd name="T1" fmla="*/ 0 h 72"/>
                <a:gd name="T2" fmla="*/ 0 w 103"/>
                <a:gd name="T3" fmla="*/ 0 h 72"/>
                <a:gd name="T4" fmla="*/ 1 w 103"/>
                <a:gd name="T5" fmla="*/ 0 h 72"/>
                <a:gd name="T6" fmla="*/ 1 w 103"/>
                <a:gd name="T7" fmla="*/ 1 h 72"/>
                <a:gd name="T8" fmla="*/ 2 w 103"/>
                <a:gd name="T9" fmla="*/ 2 h 72"/>
                <a:gd name="T10" fmla="*/ 3 w 103"/>
                <a:gd name="T11" fmla="*/ 2 h 72"/>
                <a:gd name="T12" fmla="*/ 4 w 103"/>
                <a:gd name="T13" fmla="*/ 3 h 72"/>
                <a:gd name="T14" fmla="*/ 6 w 103"/>
                <a:gd name="T15" fmla="*/ 4 h 72"/>
                <a:gd name="T16" fmla="*/ 7 w 103"/>
                <a:gd name="T17" fmla="*/ 4 h 72"/>
                <a:gd name="T18" fmla="*/ 7 w 103"/>
                <a:gd name="T19" fmla="*/ 4 h 72"/>
                <a:gd name="T20" fmla="*/ 6 w 103"/>
                <a:gd name="T21" fmla="*/ 3 h 72"/>
                <a:gd name="T22" fmla="*/ 5 w 103"/>
                <a:gd name="T23" fmla="*/ 2 h 72"/>
                <a:gd name="T24" fmla="*/ 4 w 103"/>
                <a:gd name="T25" fmla="*/ 1 h 72"/>
                <a:gd name="T26" fmla="*/ 3 w 103"/>
                <a:gd name="T27" fmla="*/ 1 h 72"/>
                <a:gd name="T28" fmla="*/ 2 w 103"/>
                <a:gd name="T29" fmla="*/ 0 h 72"/>
                <a:gd name="T30" fmla="*/ 1 w 103"/>
                <a:gd name="T31" fmla="*/ 0 h 72"/>
                <a:gd name="T32" fmla="*/ 1 w 103"/>
                <a:gd name="T33" fmla="*/ 0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72">
                  <a:moveTo>
                    <a:pt x="3" y="0"/>
                  </a:moveTo>
                  <a:lnTo>
                    <a:pt x="0" y="4"/>
                  </a:lnTo>
                  <a:lnTo>
                    <a:pt x="1" y="13"/>
                  </a:lnTo>
                  <a:lnTo>
                    <a:pt x="11" y="24"/>
                  </a:lnTo>
                  <a:lnTo>
                    <a:pt x="26" y="36"/>
                  </a:lnTo>
                  <a:lnTo>
                    <a:pt x="43" y="48"/>
                  </a:lnTo>
                  <a:lnTo>
                    <a:pt x="62" y="59"/>
                  </a:lnTo>
                  <a:lnTo>
                    <a:pt x="83" y="68"/>
                  </a:lnTo>
                  <a:lnTo>
                    <a:pt x="103" y="72"/>
                  </a:lnTo>
                  <a:lnTo>
                    <a:pt x="98" y="66"/>
                  </a:lnTo>
                  <a:lnTo>
                    <a:pt x="86" y="57"/>
                  </a:lnTo>
                  <a:lnTo>
                    <a:pt x="73" y="45"/>
                  </a:lnTo>
                  <a:lnTo>
                    <a:pt x="56" y="31"/>
                  </a:lnTo>
                  <a:lnTo>
                    <a:pt x="39" y="19"/>
                  </a:lnTo>
                  <a:lnTo>
                    <a:pt x="24" y="8"/>
                  </a:lnTo>
                  <a:lnTo>
                    <a:pt x="1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5" name="Freeform 1391"/>
            <p:cNvSpPr>
              <a:spLocks/>
            </p:cNvSpPr>
            <p:nvPr/>
          </p:nvSpPr>
          <p:spPr bwMode="auto">
            <a:xfrm>
              <a:off x="4106" y="66"/>
              <a:ext cx="45" cy="33"/>
            </a:xfrm>
            <a:custGeom>
              <a:avLst/>
              <a:gdLst>
                <a:gd name="T0" fmla="*/ 0 w 91"/>
                <a:gd name="T1" fmla="*/ 0 h 66"/>
                <a:gd name="T2" fmla="*/ 0 w 91"/>
                <a:gd name="T3" fmla="*/ 1 h 66"/>
                <a:gd name="T4" fmla="*/ 0 w 91"/>
                <a:gd name="T5" fmla="*/ 1 h 66"/>
                <a:gd name="T6" fmla="*/ 0 w 91"/>
                <a:gd name="T7" fmla="*/ 2 h 66"/>
                <a:gd name="T8" fmla="*/ 1 w 91"/>
                <a:gd name="T9" fmla="*/ 3 h 66"/>
                <a:gd name="T10" fmla="*/ 2 w 91"/>
                <a:gd name="T11" fmla="*/ 3 h 66"/>
                <a:gd name="T12" fmla="*/ 3 w 91"/>
                <a:gd name="T13" fmla="*/ 4 h 66"/>
                <a:gd name="T14" fmla="*/ 4 w 91"/>
                <a:gd name="T15" fmla="*/ 4 h 66"/>
                <a:gd name="T16" fmla="*/ 5 w 91"/>
                <a:gd name="T17" fmla="*/ 5 h 66"/>
                <a:gd name="T18" fmla="*/ 5 w 91"/>
                <a:gd name="T19" fmla="*/ 4 h 66"/>
                <a:gd name="T20" fmla="*/ 4 w 91"/>
                <a:gd name="T21" fmla="*/ 4 h 66"/>
                <a:gd name="T22" fmla="*/ 3 w 91"/>
                <a:gd name="T23" fmla="*/ 3 h 66"/>
                <a:gd name="T24" fmla="*/ 3 w 91"/>
                <a:gd name="T25" fmla="*/ 2 h 66"/>
                <a:gd name="T26" fmla="*/ 2 w 91"/>
                <a:gd name="T27" fmla="*/ 1 h 66"/>
                <a:gd name="T28" fmla="*/ 1 w 91"/>
                <a:gd name="T29" fmla="*/ 1 h 66"/>
                <a:gd name="T30" fmla="*/ 0 w 91"/>
                <a:gd name="T31" fmla="*/ 1 h 66"/>
                <a:gd name="T32" fmla="*/ 0 w 91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66">
                  <a:moveTo>
                    <a:pt x="2" y="0"/>
                  </a:moveTo>
                  <a:lnTo>
                    <a:pt x="0" y="3"/>
                  </a:lnTo>
                  <a:lnTo>
                    <a:pt x="4" y="12"/>
                  </a:lnTo>
                  <a:lnTo>
                    <a:pt x="13" y="22"/>
                  </a:lnTo>
                  <a:lnTo>
                    <a:pt x="25" y="34"/>
                  </a:lnTo>
                  <a:lnTo>
                    <a:pt x="40" y="46"/>
                  </a:lnTo>
                  <a:lnTo>
                    <a:pt x="57" y="55"/>
                  </a:lnTo>
                  <a:lnTo>
                    <a:pt x="74" y="63"/>
                  </a:lnTo>
                  <a:lnTo>
                    <a:pt x="91" y="66"/>
                  </a:lnTo>
                  <a:lnTo>
                    <a:pt x="83" y="60"/>
                  </a:lnTo>
                  <a:lnTo>
                    <a:pt x="74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5"/>
                  </a:lnTo>
                  <a:lnTo>
                    <a:pt x="25" y="6"/>
                  </a:lnTo>
                  <a:lnTo>
                    <a:pt x="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6" name="Freeform 1392"/>
            <p:cNvSpPr>
              <a:spLocks/>
            </p:cNvSpPr>
            <p:nvPr/>
          </p:nvSpPr>
          <p:spPr bwMode="auto">
            <a:xfrm>
              <a:off x="4141" y="65"/>
              <a:ext cx="32" cy="30"/>
            </a:xfrm>
            <a:custGeom>
              <a:avLst/>
              <a:gdLst>
                <a:gd name="T0" fmla="*/ 1 w 64"/>
                <a:gd name="T1" fmla="*/ 0 h 60"/>
                <a:gd name="T2" fmla="*/ 1 w 64"/>
                <a:gd name="T3" fmla="*/ 1 h 60"/>
                <a:gd name="T4" fmla="*/ 0 w 64"/>
                <a:gd name="T5" fmla="*/ 1 h 60"/>
                <a:gd name="T6" fmla="*/ 1 w 64"/>
                <a:gd name="T7" fmla="*/ 2 h 60"/>
                <a:gd name="T8" fmla="*/ 1 w 64"/>
                <a:gd name="T9" fmla="*/ 2 h 60"/>
                <a:gd name="T10" fmla="*/ 2 w 64"/>
                <a:gd name="T11" fmla="*/ 3 h 60"/>
                <a:gd name="T12" fmla="*/ 2 w 64"/>
                <a:gd name="T13" fmla="*/ 3 h 60"/>
                <a:gd name="T14" fmla="*/ 3 w 64"/>
                <a:gd name="T15" fmla="*/ 4 h 60"/>
                <a:gd name="T16" fmla="*/ 4 w 64"/>
                <a:gd name="T17" fmla="*/ 4 h 60"/>
                <a:gd name="T18" fmla="*/ 4 w 64"/>
                <a:gd name="T19" fmla="*/ 4 h 60"/>
                <a:gd name="T20" fmla="*/ 4 w 64"/>
                <a:gd name="T21" fmla="*/ 3 h 60"/>
                <a:gd name="T22" fmla="*/ 3 w 64"/>
                <a:gd name="T23" fmla="*/ 3 h 60"/>
                <a:gd name="T24" fmla="*/ 3 w 64"/>
                <a:gd name="T25" fmla="*/ 2 h 60"/>
                <a:gd name="T26" fmla="*/ 2 w 64"/>
                <a:gd name="T27" fmla="*/ 1 h 60"/>
                <a:gd name="T28" fmla="*/ 2 w 64"/>
                <a:gd name="T29" fmla="*/ 1 h 60"/>
                <a:gd name="T30" fmla="*/ 1 w 64"/>
                <a:gd name="T31" fmla="*/ 1 h 60"/>
                <a:gd name="T32" fmla="*/ 1 w 6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0">
                  <a:moveTo>
                    <a:pt x="5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18"/>
                  </a:lnTo>
                  <a:lnTo>
                    <a:pt x="7" y="28"/>
                  </a:lnTo>
                  <a:lnTo>
                    <a:pt x="17" y="39"/>
                  </a:lnTo>
                  <a:lnTo>
                    <a:pt x="28" y="48"/>
                  </a:lnTo>
                  <a:lnTo>
                    <a:pt x="45" y="55"/>
                  </a:lnTo>
                  <a:lnTo>
                    <a:pt x="64" y="60"/>
                  </a:lnTo>
                  <a:lnTo>
                    <a:pt x="58" y="53"/>
                  </a:lnTo>
                  <a:lnTo>
                    <a:pt x="51" y="44"/>
                  </a:lnTo>
                  <a:lnTo>
                    <a:pt x="43" y="35"/>
                  </a:lnTo>
                  <a:lnTo>
                    <a:pt x="36" y="24"/>
                  </a:lnTo>
                  <a:lnTo>
                    <a:pt x="28" y="14"/>
                  </a:lnTo>
                  <a:lnTo>
                    <a:pt x="21" y="5"/>
                  </a:lnTo>
                  <a:lnTo>
                    <a:pt x="1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7" name="Freeform 1393"/>
            <p:cNvSpPr>
              <a:spLocks/>
            </p:cNvSpPr>
            <p:nvPr/>
          </p:nvSpPr>
          <p:spPr bwMode="auto">
            <a:xfrm>
              <a:off x="4199" y="61"/>
              <a:ext cx="24" cy="22"/>
            </a:xfrm>
            <a:custGeom>
              <a:avLst/>
              <a:gdLst>
                <a:gd name="T0" fmla="*/ 0 w 49"/>
                <a:gd name="T1" fmla="*/ 0 h 46"/>
                <a:gd name="T2" fmla="*/ 0 w 49"/>
                <a:gd name="T3" fmla="*/ 0 h 46"/>
                <a:gd name="T4" fmla="*/ 0 w 49"/>
                <a:gd name="T5" fmla="*/ 0 h 46"/>
                <a:gd name="T6" fmla="*/ 0 w 49"/>
                <a:gd name="T7" fmla="*/ 1 h 46"/>
                <a:gd name="T8" fmla="*/ 0 w 49"/>
                <a:gd name="T9" fmla="*/ 1 h 46"/>
                <a:gd name="T10" fmla="*/ 1 w 49"/>
                <a:gd name="T11" fmla="*/ 2 h 46"/>
                <a:gd name="T12" fmla="*/ 1 w 49"/>
                <a:gd name="T13" fmla="*/ 2 h 46"/>
                <a:gd name="T14" fmla="*/ 2 w 49"/>
                <a:gd name="T15" fmla="*/ 2 h 46"/>
                <a:gd name="T16" fmla="*/ 3 w 49"/>
                <a:gd name="T17" fmla="*/ 2 h 46"/>
                <a:gd name="T18" fmla="*/ 2 w 49"/>
                <a:gd name="T19" fmla="*/ 2 h 46"/>
                <a:gd name="T20" fmla="*/ 1 w 49"/>
                <a:gd name="T21" fmla="*/ 1 h 46"/>
                <a:gd name="T22" fmla="*/ 1 w 49"/>
                <a:gd name="T23" fmla="*/ 0 h 46"/>
                <a:gd name="T24" fmla="*/ 0 w 49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46">
                  <a:moveTo>
                    <a:pt x="4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9" y="33"/>
                  </a:lnTo>
                  <a:lnTo>
                    <a:pt x="28" y="39"/>
                  </a:lnTo>
                  <a:lnTo>
                    <a:pt x="39" y="44"/>
                  </a:lnTo>
                  <a:lnTo>
                    <a:pt x="49" y="46"/>
                  </a:lnTo>
                  <a:lnTo>
                    <a:pt x="39" y="35"/>
                  </a:lnTo>
                  <a:lnTo>
                    <a:pt x="28" y="20"/>
                  </a:lnTo>
                  <a:lnTo>
                    <a:pt x="17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8" name="Freeform 1394"/>
            <p:cNvSpPr>
              <a:spLocks/>
            </p:cNvSpPr>
            <p:nvPr/>
          </p:nvSpPr>
          <p:spPr bwMode="auto">
            <a:xfrm>
              <a:off x="4227" y="63"/>
              <a:ext cx="18" cy="14"/>
            </a:xfrm>
            <a:custGeom>
              <a:avLst/>
              <a:gdLst>
                <a:gd name="T0" fmla="*/ 1 w 36"/>
                <a:gd name="T1" fmla="*/ 0 h 30"/>
                <a:gd name="T2" fmla="*/ 0 w 36"/>
                <a:gd name="T3" fmla="*/ 0 h 30"/>
                <a:gd name="T4" fmla="*/ 1 w 36"/>
                <a:gd name="T5" fmla="*/ 1 h 30"/>
                <a:gd name="T6" fmla="*/ 2 w 36"/>
                <a:gd name="T7" fmla="*/ 1 h 30"/>
                <a:gd name="T8" fmla="*/ 3 w 36"/>
                <a:gd name="T9" fmla="*/ 1 h 30"/>
                <a:gd name="T10" fmla="*/ 2 w 36"/>
                <a:gd name="T11" fmla="*/ 1 h 30"/>
                <a:gd name="T12" fmla="*/ 1 w 36"/>
                <a:gd name="T13" fmla="*/ 0 h 30"/>
                <a:gd name="T14" fmla="*/ 1 w 36"/>
                <a:gd name="T15" fmla="*/ 0 h 30"/>
                <a:gd name="T16" fmla="*/ 1 w 36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30">
                  <a:moveTo>
                    <a:pt x="2" y="1"/>
                  </a:moveTo>
                  <a:lnTo>
                    <a:pt x="0" y="10"/>
                  </a:lnTo>
                  <a:lnTo>
                    <a:pt x="6" y="21"/>
                  </a:lnTo>
                  <a:lnTo>
                    <a:pt x="19" y="30"/>
                  </a:lnTo>
                  <a:lnTo>
                    <a:pt x="36" y="29"/>
                  </a:lnTo>
                  <a:lnTo>
                    <a:pt x="21" y="23"/>
                  </a:lnTo>
                  <a:lnTo>
                    <a:pt x="15" y="10"/>
                  </a:lnTo>
                  <a:lnTo>
                    <a:pt x="1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79" name="Freeform 1395"/>
            <p:cNvSpPr>
              <a:spLocks/>
            </p:cNvSpPr>
            <p:nvPr/>
          </p:nvSpPr>
          <p:spPr bwMode="auto">
            <a:xfrm>
              <a:off x="3987" y="75"/>
              <a:ext cx="53" cy="31"/>
            </a:xfrm>
            <a:custGeom>
              <a:avLst/>
              <a:gdLst>
                <a:gd name="T0" fmla="*/ 1 w 105"/>
                <a:gd name="T1" fmla="*/ 0 h 61"/>
                <a:gd name="T2" fmla="*/ 0 w 105"/>
                <a:gd name="T3" fmla="*/ 1 h 61"/>
                <a:gd name="T4" fmla="*/ 1 w 105"/>
                <a:gd name="T5" fmla="*/ 1 h 61"/>
                <a:gd name="T6" fmla="*/ 1 w 105"/>
                <a:gd name="T7" fmla="*/ 2 h 61"/>
                <a:gd name="T8" fmla="*/ 2 w 105"/>
                <a:gd name="T9" fmla="*/ 2 h 61"/>
                <a:gd name="T10" fmla="*/ 3 w 105"/>
                <a:gd name="T11" fmla="*/ 3 h 61"/>
                <a:gd name="T12" fmla="*/ 4 w 105"/>
                <a:gd name="T13" fmla="*/ 4 h 61"/>
                <a:gd name="T14" fmla="*/ 6 w 105"/>
                <a:gd name="T15" fmla="*/ 4 h 61"/>
                <a:gd name="T16" fmla="*/ 7 w 105"/>
                <a:gd name="T17" fmla="*/ 4 h 61"/>
                <a:gd name="T18" fmla="*/ 7 w 105"/>
                <a:gd name="T19" fmla="*/ 4 h 61"/>
                <a:gd name="T20" fmla="*/ 6 w 105"/>
                <a:gd name="T21" fmla="*/ 3 h 61"/>
                <a:gd name="T22" fmla="*/ 5 w 105"/>
                <a:gd name="T23" fmla="*/ 3 h 61"/>
                <a:gd name="T24" fmla="*/ 4 w 105"/>
                <a:gd name="T25" fmla="*/ 2 h 61"/>
                <a:gd name="T26" fmla="*/ 3 w 105"/>
                <a:gd name="T27" fmla="*/ 1 h 61"/>
                <a:gd name="T28" fmla="*/ 2 w 105"/>
                <a:gd name="T29" fmla="*/ 1 h 61"/>
                <a:gd name="T30" fmla="*/ 1 w 105"/>
                <a:gd name="T31" fmla="*/ 1 h 61"/>
                <a:gd name="T32" fmla="*/ 1 w 105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61">
                  <a:moveTo>
                    <a:pt x="3" y="0"/>
                  </a:moveTo>
                  <a:lnTo>
                    <a:pt x="0" y="5"/>
                  </a:lnTo>
                  <a:lnTo>
                    <a:pt x="1" y="11"/>
                  </a:lnTo>
                  <a:lnTo>
                    <a:pt x="11" y="20"/>
                  </a:lnTo>
                  <a:lnTo>
                    <a:pt x="24" y="30"/>
                  </a:lnTo>
                  <a:lnTo>
                    <a:pt x="41" y="41"/>
                  </a:lnTo>
                  <a:lnTo>
                    <a:pt x="62" y="49"/>
                  </a:lnTo>
                  <a:lnTo>
                    <a:pt x="83" y="57"/>
                  </a:lnTo>
                  <a:lnTo>
                    <a:pt x="105" y="61"/>
                  </a:lnTo>
                  <a:lnTo>
                    <a:pt x="98" y="56"/>
                  </a:lnTo>
                  <a:lnTo>
                    <a:pt x="84" y="48"/>
                  </a:lnTo>
                  <a:lnTo>
                    <a:pt x="71" y="37"/>
                  </a:lnTo>
                  <a:lnTo>
                    <a:pt x="56" y="26"/>
                  </a:lnTo>
                  <a:lnTo>
                    <a:pt x="41" y="16"/>
                  </a:lnTo>
                  <a:lnTo>
                    <a:pt x="26" y="7"/>
                  </a:lnTo>
                  <a:lnTo>
                    <a:pt x="1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0" name="Freeform 1396"/>
            <p:cNvSpPr>
              <a:spLocks/>
            </p:cNvSpPr>
            <p:nvPr/>
          </p:nvSpPr>
          <p:spPr bwMode="auto">
            <a:xfrm>
              <a:off x="3940" y="81"/>
              <a:ext cx="42" cy="24"/>
            </a:xfrm>
            <a:custGeom>
              <a:avLst/>
              <a:gdLst>
                <a:gd name="T0" fmla="*/ 0 w 85"/>
                <a:gd name="T1" fmla="*/ 0 h 48"/>
                <a:gd name="T2" fmla="*/ 0 w 85"/>
                <a:gd name="T3" fmla="*/ 1 h 48"/>
                <a:gd name="T4" fmla="*/ 0 w 85"/>
                <a:gd name="T5" fmla="*/ 1 h 48"/>
                <a:gd name="T6" fmla="*/ 0 w 85"/>
                <a:gd name="T7" fmla="*/ 1 h 48"/>
                <a:gd name="T8" fmla="*/ 1 w 85"/>
                <a:gd name="T9" fmla="*/ 2 h 48"/>
                <a:gd name="T10" fmla="*/ 1 w 85"/>
                <a:gd name="T11" fmla="*/ 2 h 48"/>
                <a:gd name="T12" fmla="*/ 2 w 85"/>
                <a:gd name="T13" fmla="*/ 3 h 48"/>
                <a:gd name="T14" fmla="*/ 3 w 85"/>
                <a:gd name="T15" fmla="*/ 3 h 48"/>
                <a:gd name="T16" fmla="*/ 5 w 85"/>
                <a:gd name="T17" fmla="*/ 3 h 48"/>
                <a:gd name="T18" fmla="*/ 4 w 85"/>
                <a:gd name="T19" fmla="*/ 3 h 48"/>
                <a:gd name="T20" fmla="*/ 3 w 85"/>
                <a:gd name="T21" fmla="*/ 3 h 48"/>
                <a:gd name="T22" fmla="*/ 3 w 85"/>
                <a:gd name="T23" fmla="*/ 2 h 48"/>
                <a:gd name="T24" fmla="*/ 2 w 85"/>
                <a:gd name="T25" fmla="*/ 2 h 48"/>
                <a:gd name="T26" fmla="*/ 1 w 85"/>
                <a:gd name="T27" fmla="*/ 1 h 48"/>
                <a:gd name="T28" fmla="*/ 1 w 85"/>
                <a:gd name="T29" fmla="*/ 1 h 48"/>
                <a:gd name="T30" fmla="*/ 0 w 85"/>
                <a:gd name="T31" fmla="*/ 1 h 48"/>
                <a:gd name="T32" fmla="*/ 0 w 85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48">
                  <a:moveTo>
                    <a:pt x="4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8" y="15"/>
                  </a:lnTo>
                  <a:lnTo>
                    <a:pt x="17" y="23"/>
                  </a:lnTo>
                  <a:lnTo>
                    <a:pt x="29" y="31"/>
                  </a:lnTo>
                  <a:lnTo>
                    <a:pt x="44" y="38"/>
                  </a:lnTo>
                  <a:lnTo>
                    <a:pt x="62" y="45"/>
                  </a:lnTo>
                  <a:lnTo>
                    <a:pt x="85" y="48"/>
                  </a:lnTo>
                  <a:lnTo>
                    <a:pt x="74" y="43"/>
                  </a:lnTo>
                  <a:lnTo>
                    <a:pt x="62" y="35"/>
                  </a:lnTo>
                  <a:lnTo>
                    <a:pt x="51" y="26"/>
                  </a:lnTo>
                  <a:lnTo>
                    <a:pt x="40" y="19"/>
                  </a:lnTo>
                  <a:lnTo>
                    <a:pt x="29" y="11"/>
                  </a:lnTo>
                  <a:lnTo>
                    <a:pt x="19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1" name="Freeform 1397"/>
            <p:cNvSpPr>
              <a:spLocks/>
            </p:cNvSpPr>
            <p:nvPr/>
          </p:nvSpPr>
          <p:spPr bwMode="auto">
            <a:xfrm>
              <a:off x="4083" y="70"/>
              <a:ext cx="45" cy="32"/>
            </a:xfrm>
            <a:custGeom>
              <a:avLst/>
              <a:gdLst>
                <a:gd name="T0" fmla="*/ 1 w 90"/>
                <a:gd name="T1" fmla="*/ 0 h 66"/>
                <a:gd name="T2" fmla="*/ 0 w 90"/>
                <a:gd name="T3" fmla="*/ 0 h 66"/>
                <a:gd name="T4" fmla="*/ 1 w 90"/>
                <a:gd name="T5" fmla="*/ 0 h 66"/>
                <a:gd name="T6" fmla="*/ 1 w 90"/>
                <a:gd name="T7" fmla="*/ 1 h 66"/>
                <a:gd name="T8" fmla="*/ 2 w 90"/>
                <a:gd name="T9" fmla="*/ 2 h 66"/>
                <a:gd name="T10" fmla="*/ 3 w 90"/>
                <a:gd name="T11" fmla="*/ 2 h 66"/>
                <a:gd name="T12" fmla="*/ 4 w 90"/>
                <a:gd name="T13" fmla="*/ 3 h 66"/>
                <a:gd name="T14" fmla="*/ 5 w 90"/>
                <a:gd name="T15" fmla="*/ 3 h 66"/>
                <a:gd name="T16" fmla="*/ 6 w 90"/>
                <a:gd name="T17" fmla="*/ 4 h 66"/>
                <a:gd name="T18" fmla="*/ 6 w 90"/>
                <a:gd name="T19" fmla="*/ 3 h 66"/>
                <a:gd name="T20" fmla="*/ 5 w 90"/>
                <a:gd name="T21" fmla="*/ 3 h 66"/>
                <a:gd name="T22" fmla="*/ 4 w 90"/>
                <a:gd name="T23" fmla="*/ 2 h 66"/>
                <a:gd name="T24" fmla="*/ 4 w 90"/>
                <a:gd name="T25" fmla="*/ 1 h 66"/>
                <a:gd name="T26" fmla="*/ 3 w 90"/>
                <a:gd name="T27" fmla="*/ 1 h 66"/>
                <a:gd name="T28" fmla="*/ 2 w 90"/>
                <a:gd name="T29" fmla="*/ 0 h 66"/>
                <a:gd name="T30" fmla="*/ 1 w 90"/>
                <a:gd name="T31" fmla="*/ 0 h 66"/>
                <a:gd name="T32" fmla="*/ 1 w 90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0" h="66">
                  <a:moveTo>
                    <a:pt x="2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1" y="22"/>
                  </a:lnTo>
                  <a:lnTo>
                    <a:pt x="24" y="34"/>
                  </a:lnTo>
                  <a:lnTo>
                    <a:pt x="39" y="45"/>
                  </a:lnTo>
                  <a:lnTo>
                    <a:pt x="56" y="56"/>
                  </a:lnTo>
                  <a:lnTo>
                    <a:pt x="73" y="62"/>
                  </a:lnTo>
                  <a:lnTo>
                    <a:pt x="90" y="66"/>
                  </a:lnTo>
                  <a:lnTo>
                    <a:pt x="83" y="59"/>
                  </a:lnTo>
                  <a:lnTo>
                    <a:pt x="73" y="51"/>
                  </a:lnTo>
                  <a:lnTo>
                    <a:pt x="62" y="39"/>
                  </a:lnTo>
                  <a:lnTo>
                    <a:pt x="51" y="27"/>
                  </a:lnTo>
                  <a:lnTo>
                    <a:pt x="38" y="16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2" name="Freeform 1398"/>
            <p:cNvSpPr>
              <a:spLocks/>
            </p:cNvSpPr>
            <p:nvPr/>
          </p:nvSpPr>
          <p:spPr bwMode="auto">
            <a:xfrm>
              <a:off x="4166" y="63"/>
              <a:ext cx="33" cy="27"/>
            </a:xfrm>
            <a:custGeom>
              <a:avLst/>
              <a:gdLst>
                <a:gd name="T0" fmla="*/ 1 w 66"/>
                <a:gd name="T1" fmla="*/ 0 h 56"/>
                <a:gd name="T2" fmla="*/ 0 w 66"/>
                <a:gd name="T3" fmla="*/ 0 h 56"/>
                <a:gd name="T4" fmla="*/ 1 w 66"/>
                <a:gd name="T5" fmla="*/ 0 h 56"/>
                <a:gd name="T6" fmla="*/ 1 w 66"/>
                <a:gd name="T7" fmla="*/ 1 h 56"/>
                <a:gd name="T8" fmla="*/ 2 w 66"/>
                <a:gd name="T9" fmla="*/ 1 h 56"/>
                <a:gd name="T10" fmla="*/ 2 w 66"/>
                <a:gd name="T11" fmla="*/ 2 h 56"/>
                <a:gd name="T12" fmla="*/ 3 w 66"/>
                <a:gd name="T13" fmla="*/ 2 h 56"/>
                <a:gd name="T14" fmla="*/ 4 w 66"/>
                <a:gd name="T15" fmla="*/ 3 h 56"/>
                <a:gd name="T16" fmla="*/ 5 w 66"/>
                <a:gd name="T17" fmla="*/ 3 h 56"/>
                <a:gd name="T18" fmla="*/ 4 w 66"/>
                <a:gd name="T19" fmla="*/ 3 h 56"/>
                <a:gd name="T20" fmla="*/ 4 w 66"/>
                <a:gd name="T21" fmla="*/ 2 h 56"/>
                <a:gd name="T22" fmla="*/ 3 w 66"/>
                <a:gd name="T23" fmla="*/ 2 h 56"/>
                <a:gd name="T24" fmla="*/ 3 w 66"/>
                <a:gd name="T25" fmla="*/ 1 h 56"/>
                <a:gd name="T26" fmla="*/ 2 w 66"/>
                <a:gd name="T27" fmla="*/ 1 h 56"/>
                <a:gd name="T28" fmla="*/ 2 w 66"/>
                <a:gd name="T29" fmla="*/ 0 h 56"/>
                <a:gd name="T30" fmla="*/ 1 w 66"/>
                <a:gd name="T31" fmla="*/ 0 h 56"/>
                <a:gd name="T32" fmla="*/ 1 w 66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56">
                  <a:moveTo>
                    <a:pt x="4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9" y="19"/>
                  </a:lnTo>
                  <a:lnTo>
                    <a:pt x="19" y="30"/>
                  </a:lnTo>
                  <a:lnTo>
                    <a:pt x="30" y="40"/>
                  </a:lnTo>
                  <a:lnTo>
                    <a:pt x="43" y="47"/>
                  </a:lnTo>
                  <a:lnTo>
                    <a:pt x="54" y="54"/>
                  </a:lnTo>
                  <a:lnTo>
                    <a:pt x="66" y="56"/>
                  </a:lnTo>
                  <a:lnTo>
                    <a:pt x="62" y="50"/>
                  </a:lnTo>
                  <a:lnTo>
                    <a:pt x="54" y="43"/>
                  </a:lnTo>
                  <a:lnTo>
                    <a:pt x="47" y="34"/>
                  </a:lnTo>
                  <a:lnTo>
                    <a:pt x="38" y="24"/>
                  </a:lnTo>
                  <a:lnTo>
                    <a:pt x="28" y="16"/>
                  </a:lnTo>
                  <a:lnTo>
                    <a:pt x="19" y="8"/>
                  </a:lnTo>
                  <a:lnTo>
                    <a:pt x="1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3" name="Freeform 1399"/>
            <p:cNvSpPr>
              <a:spLocks/>
            </p:cNvSpPr>
            <p:nvPr/>
          </p:nvSpPr>
          <p:spPr bwMode="auto">
            <a:xfrm>
              <a:off x="3911" y="100"/>
              <a:ext cx="50" cy="5"/>
            </a:xfrm>
            <a:custGeom>
              <a:avLst/>
              <a:gdLst>
                <a:gd name="T0" fmla="*/ 7 w 100"/>
                <a:gd name="T1" fmla="*/ 1 h 9"/>
                <a:gd name="T2" fmla="*/ 6 w 100"/>
                <a:gd name="T3" fmla="*/ 1 h 9"/>
                <a:gd name="T4" fmla="*/ 5 w 100"/>
                <a:gd name="T5" fmla="*/ 1 h 9"/>
                <a:gd name="T6" fmla="*/ 4 w 100"/>
                <a:gd name="T7" fmla="*/ 1 h 9"/>
                <a:gd name="T8" fmla="*/ 3 w 100"/>
                <a:gd name="T9" fmla="*/ 1 h 9"/>
                <a:gd name="T10" fmla="*/ 2 w 100"/>
                <a:gd name="T11" fmla="*/ 1 h 9"/>
                <a:gd name="T12" fmla="*/ 1 w 100"/>
                <a:gd name="T13" fmla="*/ 1 h 9"/>
                <a:gd name="T14" fmla="*/ 1 w 100"/>
                <a:gd name="T15" fmla="*/ 1 h 9"/>
                <a:gd name="T16" fmla="*/ 0 w 100"/>
                <a:gd name="T17" fmla="*/ 1 h 9"/>
                <a:gd name="T18" fmla="*/ 1 w 100"/>
                <a:gd name="T19" fmla="*/ 1 h 9"/>
                <a:gd name="T20" fmla="*/ 1 w 100"/>
                <a:gd name="T21" fmla="*/ 1 h 9"/>
                <a:gd name="T22" fmla="*/ 2 w 100"/>
                <a:gd name="T23" fmla="*/ 0 h 9"/>
                <a:gd name="T24" fmla="*/ 3 w 100"/>
                <a:gd name="T25" fmla="*/ 0 h 9"/>
                <a:gd name="T26" fmla="*/ 4 w 100"/>
                <a:gd name="T27" fmla="*/ 1 h 9"/>
                <a:gd name="T28" fmla="*/ 5 w 100"/>
                <a:gd name="T29" fmla="*/ 1 h 9"/>
                <a:gd name="T30" fmla="*/ 6 w 100"/>
                <a:gd name="T31" fmla="*/ 1 h 9"/>
                <a:gd name="T32" fmla="*/ 7 w 10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9">
                  <a:moveTo>
                    <a:pt x="100" y="5"/>
                  </a:moveTo>
                  <a:lnTo>
                    <a:pt x="92" y="5"/>
                  </a:lnTo>
                  <a:lnTo>
                    <a:pt x="79" y="6"/>
                  </a:lnTo>
                  <a:lnTo>
                    <a:pt x="62" y="7"/>
                  </a:lnTo>
                  <a:lnTo>
                    <a:pt x="45" y="8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15" y="1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60" y="1"/>
                  </a:lnTo>
                  <a:lnTo>
                    <a:pt x="75" y="3"/>
                  </a:lnTo>
                  <a:lnTo>
                    <a:pt x="90" y="4"/>
                  </a:lnTo>
                  <a:lnTo>
                    <a:pt x="100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4" name="Freeform 1400"/>
            <p:cNvSpPr>
              <a:spLocks/>
            </p:cNvSpPr>
            <p:nvPr/>
          </p:nvSpPr>
          <p:spPr bwMode="auto">
            <a:xfrm>
              <a:off x="3948" y="106"/>
              <a:ext cx="69" cy="31"/>
            </a:xfrm>
            <a:custGeom>
              <a:avLst/>
              <a:gdLst>
                <a:gd name="T0" fmla="*/ 9 w 138"/>
                <a:gd name="T1" fmla="*/ 0 h 62"/>
                <a:gd name="T2" fmla="*/ 8 w 138"/>
                <a:gd name="T3" fmla="*/ 1 h 62"/>
                <a:gd name="T4" fmla="*/ 7 w 138"/>
                <a:gd name="T5" fmla="*/ 1 h 62"/>
                <a:gd name="T6" fmla="*/ 5 w 138"/>
                <a:gd name="T7" fmla="*/ 2 h 62"/>
                <a:gd name="T8" fmla="*/ 4 w 138"/>
                <a:gd name="T9" fmla="*/ 2 h 62"/>
                <a:gd name="T10" fmla="*/ 2 w 138"/>
                <a:gd name="T11" fmla="*/ 3 h 62"/>
                <a:gd name="T12" fmla="*/ 1 w 138"/>
                <a:gd name="T13" fmla="*/ 4 h 62"/>
                <a:gd name="T14" fmla="*/ 0 w 138"/>
                <a:gd name="T15" fmla="*/ 4 h 62"/>
                <a:gd name="T16" fmla="*/ 1 w 138"/>
                <a:gd name="T17" fmla="*/ 4 h 62"/>
                <a:gd name="T18" fmla="*/ 1 w 138"/>
                <a:gd name="T19" fmla="*/ 4 h 62"/>
                <a:gd name="T20" fmla="*/ 2 w 138"/>
                <a:gd name="T21" fmla="*/ 4 h 62"/>
                <a:gd name="T22" fmla="*/ 3 w 138"/>
                <a:gd name="T23" fmla="*/ 3 h 62"/>
                <a:gd name="T24" fmla="*/ 5 w 138"/>
                <a:gd name="T25" fmla="*/ 3 h 62"/>
                <a:gd name="T26" fmla="*/ 6 w 138"/>
                <a:gd name="T27" fmla="*/ 2 h 62"/>
                <a:gd name="T28" fmla="*/ 7 w 138"/>
                <a:gd name="T29" fmla="*/ 1 h 62"/>
                <a:gd name="T30" fmla="*/ 8 w 138"/>
                <a:gd name="T31" fmla="*/ 1 h 62"/>
                <a:gd name="T32" fmla="*/ 9 w 138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" h="62">
                  <a:moveTo>
                    <a:pt x="138" y="0"/>
                  </a:moveTo>
                  <a:lnTo>
                    <a:pt x="123" y="5"/>
                  </a:lnTo>
                  <a:lnTo>
                    <a:pt x="100" y="11"/>
                  </a:lnTo>
                  <a:lnTo>
                    <a:pt x="76" y="20"/>
                  </a:lnTo>
                  <a:lnTo>
                    <a:pt x="49" y="30"/>
                  </a:lnTo>
                  <a:lnTo>
                    <a:pt x="27" y="40"/>
                  </a:lnTo>
                  <a:lnTo>
                    <a:pt x="10" y="49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13" y="62"/>
                  </a:lnTo>
                  <a:lnTo>
                    <a:pt x="29" y="57"/>
                  </a:lnTo>
                  <a:lnTo>
                    <a:pt x="47" y="48"/>
                  </a:lnTo>
                  <a:lnTo>
                    <a:pt x="68" y="37"/>
                  </a:lnTo>
                  <a:lnTo>
                    <a:pt x="87" y="25"/>
                  </a:lnTo>
                  <a:lnTo>
                    <a:pt x="108" y="14"/>
                  </a:lnTo>
                  <a:lnTo>
                    <a:pt x="125" y="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5" name="Freeform 1401"/>
            <p:cNvSpPr>
              <a:spLocks/>
            </p:cNvSpPr>
            <p:nvPr/>
          </p:nvSpPr>
          <p:spPr bwMode="auto">
            <a:xfrm>
              <a:off x="3978" y="105"/>
              <a:ext cx="63" cy="33"/>
            </a:xfrm>
            <a:custGeom>
              <a:avLst/>
              <a:gdLst>
                <a:gd name="T0" fmla="*/ 8 w 124"/>
                <a:gd name="T1" fmla="*/ 0 h 66"/>
                <a:gd name="T2" fmla="*/ 7 w 124"/>
                <a:gd name="T3" fmla="*/ 1 h 66"/>
                <a:gd name="T4" fmla="*/ 6 w 124"/>
                <a:gd name="T5" fmla="*/ 1 h 66"/>
                <a:gd name="T6" fmla="*/ 5 w 124"/>
                <a:gd name="T7" fmla="*/ 2 h 66"/>
                <a:gd name="T8" fmla="*/ 3 w 124"/>
                <a:gd name="T9" fmla="*/ 3 h 66"/>
                <a:gd name="T10" fmla="*/ 2 w 124"/>
                <a:gd name="T11" fmla="*/ 3 h 66"/>
                <a:gd name="T12" fmla="*/ 1 w 124"/>
                <a:gd name="T13" fmla="*/ 4 h 66"/>
                <a:gd name="T14" fmla="*/ 0 w 124"/>
                <a:gd name="T15" fmla="*/ 4 h 66"/>
                <a:gd name="T16" fmla="*/ 1 w 124"/>
                <a:gd name="T17" fmla="*/ 5 h 66"/>
                <a:gd name="T18" fmla="*/ 1 w 124"/>
                <a:gd name="T19" fmla="*/ 4 h 66"/>
                <a:gd name="T20" fmla="*/ 2 w 124"/>
                <a:gd name="T21" fmla="*/ 4 h 66"/>
                <a:gd name="T22" fmla="*/ 4 w 124"/>
                <a:gd name="T23" fmla="*/ 3 h 66"/>
                <a:gd name="T24" fmla="*/ 5 w 124"/>
                <a:gd name="T25" fmla="*/ 3 h 66"/>
                <a:gd name="T26" fmla="*/ 6 w 124"/>
                <a:gd name="T27" fmla="*/ 2 h 66"/>
                <a:gd name="T28" fmla="*/ 7 w 124"/>
                <a:gd name="T29" fmla="*/ 1 h 66"/>
                <a:gd name="T30" fmla="*/ 8 w 124"/>
                <a:gd name="T31" fmla="*/ 1 h 66"/>
                <a:gd name="T32" fmla="*/ 8 w 12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66">
                  <a:moveTo>
                    <a:pt x="124" y="0"/>
                  </a:moveTo>
                  <a:lnTo>
                    <a:pt x="109" y="6"/>
                  </a:lnTo>
                  <a:lnTo>
                    <a:pt x="88" y="14"/>
                  </a:lnTo>
                  <a:lnTo>
                    <a:pt x="66" y="24"/>
                  </a:lnTo>
                  <a:lnTo>
                    <a:pt x="41" y="36"/>
                  </a:lnTo>
                  <a:lnTo>
                    <a:pt x="22" y="47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15" y="64"/>
                  </a:lnTo>
                  <a:lnTo>
                    <a:pt x="30" y="58"/>
                  </a:lnTo>
                  <a:lnTo>
                    <a:pt x="49" y="48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00" y="13"/>
                  </a:lnTo>
                  <a:lnTo>
                    <a:pt x="115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6" name="Freeform 1402"/>
            <p:cNvSpPr>
              <a:spLocks/>
            </p:cNvSpPr>
            <p:nvPr/>
          </p:nvSpPr>
          <p:spPr bwMode="auto">
            <a:xfrm>
              <a:off x="4012" y="104"/>
              <a:ext cx="56" cy="35"/>
            </a:xfrm>
            <a:custGeom>
              <a:avLst/>
              <a:gdLst>
                <a:gd name="T0" fmla="*/ 7 w 112"/>
                <a:gd name="T1" fmla="*/ 0 h 71"/>
                <a:gd name="T2" fmla="*/ 6 w 112"/>
                <a:gd name="T3" fmla="*/ 0 h 71"/>
                <a:gd name="T4" fmla="*/ 5 w 112"/>
                <a:gd name="T5" fmla="*/ 1 h 71"/>
                <a:gd name="T6" fmla="*/ 4 w 112"/>
                <a:gd name="T7" fmla="*/ 1 h 71"/>
                <a:gd name="T8" fmla="*/ 3 w 112"/>
                <a:gd name="T9" fmla="*/ 2 h 71"/>
                <a:gd name="T10" fmla="*/ 2 w 112"/>
                <a:gd name="T11" fmla="*/ 3 h 71"/>
                <a:gd name="T12" fmla="*/ 1 w 112"/>
                <a:gd name="T13" fmla="*/ 3 h 71"/>
                <a:gd name="T14" fmla="*/ 0 w 112"/>
                <a:gd name="T15" fmla="*/ 4 h 71"/>
                <a:gd name="T16" fmla="*/ 1 w 112"/>
                <a:gd name="T17" fmla="*/ 4 h 71"/>
                <a:gd name="T18" fmla="*/ 1 w 112"/>
                <a:gd name="T19" fmla="*/ 4 h 71"/>
                <a:gd name="T20" fmla="*/ 2 w 112"/>
                <a:gd name="T21" fmla="*/ 3 h 71"/>
                <a:gd name="T22" fmla="*/ 3 w 112"/>
                <a:gd name="T23" fmla="*/ 3 h 71"/>
                <a:gd name="T24" fmla="*/ 4 w 112"/>
                <a:gd name="T25" fmla="*/ 2 h 71"/>
                <a:gd name="T26" fmla="*/ 5 w 112"/>
                <a:gd name="T27" fmla="*/ 1 h 71"/>
                <a:gd name="T28" fmla="*/ 6 w 112"/>
                <a:gd name="T29" fmla="*/ 0 h 71"/>
                <a:gd name="T30" fmla="*/ 7 w 112"/>
                <a:gd name="T31" fmla="*/ 0 h 71"/>
                <a:gd name="T32" fmla="*/ 7 w 112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95" y="7"/>
                  </a:lnTo>
                  <a:lnTo>
                    <a:pt x="76" y="16"/>
                  </a:lnTo>
                  <a:lnTo>
                    <a:pt x="55" y="27"/>
                  </a:lnTo>
                  <a:lnTo>
                    <a:pt x="34" y="39"/>
                  </a:lnTo>
                  <a:lnTo>
                    <a:pt x="17" y="51"/>
                  </a:lnTo>
                  <a:lnTo>
                    <a:pt x="6" y="6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14" y="69"/>
                  </a:lnTo>
                  <a:lnTo>
                    <a:pt x="27" y="62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72" y="26"/>
                  </a:lnTo>
                  <a:lnTo>
                    <a:pt x="87" y="14"/>
                  </a:lnTo>
                  <a:lnTo>
                    <a:pt x="100" y="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7" name="Freeform 1403"/>
            <p:cNvSpPr>
              <a:spLocks/>
            </p:cNvSpPr>
            <p:nvPr/>
          </p:nvSpPr>
          <p:spPr bwMode="auto">
            <a:xfrm>
              <a:off x="4053" y="101"/>
              <a:ext cx="42" cy="33"/>
            </a:xfrm>
            <a:custGeom>
              <a:avLst/>
              <a:gdLst>
                <a:gd name="T0" fmla="*/ 6 w 84"/>
                <a:gd name="T1" fmla="*/ 0 h 66"/>
                <a:gd name="T2" fmla="*/ 5 w 84"/>
                <a:gd name="T3" fmla="*/ 1 h 66"/>
                <a:gd name="T4" fmla="*/ 4 w 84"/>
                <a:gd name="T5" fmla="*/ 1 h 66"/>
                <a:gd name="T6" fmla="*/ 3 w 84"/>
                <a:gd name="T7" fmla="*/ 2 h 66"/>
                <a:gd name="T8" fmla="*/ 2 w 84"/>
                <a:gd name="T9" fmla="*/ 3 h 66"/>
                <a:gd name="T10" fmla="*/ 1 w 84"/>
                <a:gd name="T11" fmla="*/ 3 h 66"/>
                <a:gd name="T12" fmla="*/ 1 w 84"/>
                <a:gd name="T13" fmla="*/ 4 h 66"/>
                <a:gd name="T14" fmla="*/ 0 w 84"/>
                <a:gd name="T15" fmla="*/ 4 h 66"/>
                <a:gd name="T16" fmla="*/ 1 w 84"/>
                <a:gd name="T17" fmla="*/ 5 h 66"/>
                <a:gd name="T18" fmla="*/ 2 w 84"/>
                <a:gd name="T19" fmla="*/ 4 h 66"/>
                <a:gd name="T20" fmla="*/ 2 w 84"/>
                <a:gd name="T21" fmla="*/ 4 h 66"/>
                <a:gd name="T22" fmla="*/ 3 w 84"/>
                <a:gd name="T23" fmla="*/ 3 h 66"/>
                <a:gd name="T24" fmla="*/ 4 w 84"/>
                <a:gd name="T25" fmla="*/ 3 h 66"/>
                <a:gd name="T26" fmla="*/ 4 w 84"/>
                <a:gd name="T27" fmla="*/ 2 h 66"/>
                <a:gd name="T28" fmla="*/ 5 w 84"/>
                <a:gd name="T29" fmla="*/ 1 h 66"/>
                <a:gd name="T30" fmla="*/ 5 w 84"/>
                <a:gd name="T31" fmla="*/ 1 h 66"/>
                <a:gd name="T32" fmla="*/ 6 w 84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66">
                  <a:moveTo>
                    <a:pt x="84" y="0"/>
                  </a:moveTo>
                  <a:lnTo>
                    <a:pt x="73" y="6"/>
                  </a:lnTo>
                  <a:lnTo>
                    <a:pt x="56" y="15"/>
                  </a:lnTo>
                  <a:lnTo>
                    <a:pt x="39" y="26"/>
                  </a:lnTo>
                  <a:lnTo>
                    <a:pt x="24" y="37"/>
                  </a:lnTo>
                  <a:lnTo>
                    <a:pt x="11" y="47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7" y="66"/>
                  </a:lnTo>
                  <a:lnTo>
                    <a:pt x="18" y="64"/>
                  </a:lnTo>
                  <a:lnTo>
                    <a:pt x="30" y="57"/>
                  </a:lnTo>
                  <a:lnTo>
                    <a:pt x="41" y="48"/>
                  </a:lnTo>
                  <a:lnTo>
                    <a:pt x="50" y="38"/>
                  </a:lnTo>
                  <a:lnTo>
                    <a:pt x="60" y="26"/>
                  </a:lnTo>
                  <a:lnTo>
                    <a:pt x="67" y="15"/>
                  </a:lnTo>
                  <a:lnTo>
                    <a:pt x="77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8" name="Freeform 1404"/>
            <p:cNvSpPr>
              <a:spLocks/>
            </p:cNvSpPr>
            <p:nvPr/>
          </p:nvSpPr>
          <p:spPr bwMode="auto">
            <a:xfrm>
              <a:off x="4088" y="99"/>
              <a:ext cx="38" cy="33"/>
            </a:xfrm>
            <a:custGeom>
              <a:avLst/>
              <a:gdLst>
                <a:gd name="T0" fmla="*/ 4 w 78"/>
                <a:gd name="T1" fmla="*/ 0 h 65"/>
                <a:gd name="T2" fmla="*/ 4 w 78"/>
                <a:gd name="T3" fmla="*/ 1 h 65"/>
                <a:gd name="T4" fmla="*/ 3 w 78"/>
                <a:gd name="T5" fmla="*/ 1 h 65"/>
                <a:gd name="T6" fmla="*/ 2 w 78"/>
                <a:gd name="T7" fmla="*/ 2 h 65"/>
                <a:gd name="T8" fmla="*/ 1 w 78"/>
                <a:gd name="T9" fmla="*/ 3 h 65"/>
                <a:gd name="T10" fmla="*/ 0 w 78"/>
                <a:gd name="T11" fmla="*/ 4 h 65"/>
                <a:gd name="T12" fmla="*/ 0 w 78"/>
                <a:gd name="T13" fmla="*/ 4 h 65"/>
                <a:gd name="T14" fmla="*/ 0 w 78"/>
                <a:gd name="T15" fmla="*/ 4 h 65"/>
                <a:gd name="T16" fmla="*/ 0 w 78"/>
                <a:gd name="T17" fmla="*/ 5 h 65"/>
                <a:gd name="T18" fmla="*/ 1 w 78"/>
                <a:gd name="T19" fmla="*/ 4 h 65"/>
                <a:gd name="T20" fmla="*/ 1 w 78"/>
                <a:gd name="T21" fmla="*/ 4 h 65"/>
                <a:gd name="T22" fmla="*/ 2 w 78"/>
                <a:gd name="T23" fmla="*/ 3 h 65"/>
                <a:gd name="T24" fmla="*/ 3 w 78"/>
                <a:gd name="T25" fmla="*/ 3 h 65"/>
                <a:gd name="T26" fmla="*/ 3 w 78"/>
                <a:gd name="T27" fmla="*/ 2 h 65"/>
                <a:gd name="T28" fmla="*/ 4 w 78"/>
                <a:gd name="T29" fmla="*/ 1 h 65"/>
                <a:gd name="T30" fmla="*/ 4 w 78"/>
                <a:gd name="T31" fmla="*/ 1 h 65"/>
                <a:gd name="T32" fmla="*/ 4 w 78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65">
                  <a:moveTo>
                    <a:pt x="78" y="0"/>
                  </a:moveTo>
                  <a:lnTo>
                    <a:pt x="68" y="7"/>
                  </a:lnTo>
                  <a:lnTo>
                    <a:pt x="53" y="15"/>
                  </a:lnTo>
                  <a:lnTo>
                    <a:pt x="38" y="27"/>
                  </a:lnTo>
                  <a:lnTo>
                    <a:pt x="23" y="38"/>
                  </a:lnTo>
                  <a:lnTo>
                    <a:pt x="10" y="49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8" y="65"/>
                  </a:lnTo>
                  <a:lnTo>
                    <a:pt x="19" y="62"/>
                  </a:lnTo>
                  <a:lnTo>
                    <a:pt x="30" y="55"/>
                  </a:lnTo>
                  <a:lnTo>
                    <a:pt x="42" y="46"/>
                  </a:lnTo>
                  <a:lnTo>
                    <a:pt x="51" y="34"/>
                  </a:lnTo>
                  <a:lnTo>
                    <a:pt x="59" y="23"/>
                  </a:lnTo>
                  <a:lnTo>
                    <a:pt x="66" y="13"/>
                  </a:lnTo>
                  <a:lnTo>
                    <a:pt x="72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89" name="Freeform 1405"/>
            <p:cNvSpPr>
              <a:spLocks/>
            </p:cNvSpPr>
            <p:nvPr/>
          </p:nvSpPr>
          <p:spPr bwMode="auto">
            <a:xfrm>
              <a:off x="4134" y="96"/>
              <a:ext cx="21" cy="29"/>
            </a:xfrm>
            <a:custGeom>
              <a:avLst/>
              <a:gdLst>
                <a:gd name="T0" fmla="*/ 3 w 41"/>
                <a:gd name="T1" fmla="*/ 0 h 56"/>
                <a:gd name="T2" fmla="*/ 2 w 41"/>
                <a:gd name="T3" fmla="*/ 1 h 56"/>
                <a:gd name="T4" fmla="*/ 2 w 41"/>
                <a:gd name="T5" fmla="*/ 1 h 56"/>
                <a:gd name="T6" fmla="*/ 1 w 41"/>
                <a:gd name="T7" fmla="*/ 2 h 56"/>
                <a:gd name="T8" fmla="*/ 1 w 41"/>
                <a:gd name="T9" fmla="*/ 3 h 56"/>
                <a:gd name="T10" fmla="*/ 1 w 41"/>
                <a:gd name="T11" fmla="*/ 3 h 56"/>
                <a:gd name="T12" fmla="*/ 0 w 41"/>
                <a:gd name="T13" fmla="*/ 4 h 56"/>
                <a:gd name="T14" fmla="*/ 1 w 41"/>
                <a:gd name="T15" fmla="*/ 4 h 56"/>
                <a:gd name="T16" fmla="*/ 1 w 41"/>
                <a:gd name="T17" fmla="*/ 4 h 56"/>
                <a:gd name="T18" fmla="*/ 2 w 41"/>
                <a:gd name="T19" fmla="*/ 4 h 56"/>
                <a:gd name="T20" fmla="*/ 3 w 41"/>
                <a:gd name="T21" fmla="*/ 2 h 56"/>
                <a:gd name="T22" fmla="*/ 3 w 41"/>
                <a:gd name="T23" fmla="*/ 1 h 56"/>
                <a:gd name="T24" fmla="*/ 3 w 41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56">
                  <a:moveTo>
                    <a:pt x="41" y="0"/>
                  </a:moveTo>
                  <a:lnTo>
                    <a:pt x="32" y="6"/>
                  </a:lnTo>
                  <a:lnTo>
                    <a:pt x="22" y="15"/>
                  </a:lnTo>
                  <a:lnTo>
                    <a:pt x="13" y="25"/>
                  </a:lnTo>
                  <a:lnTo>
                    <a:pt x="7" y="35"/>
                  </a:lnTo>
                  <a:lnTo>
                    <a:pt x="2" y="43"/>
                  </a:lnTo>
                  <a:lnTo>
                    <a:pt x="0" y="50"/>
                  </a:lnTo>
                  <a:lnTo>
                    <a:pt x="3" y="55"/>
                  </a:lnTo>
                  <a:lnTo>
                    <a:pt x="13" y="56"/>
                  </a:lnTo>
                  <a:lnTo>
                    <a:pt x="30" y="49"/>
                  </a:lnTo>
                  <a:lnTo>
                    <a:pt x="34" y="31"/>
                  </a:lnTo>
                  <a:lnTo>
                    <a:pt x="36" y="1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0" name="Freeform 1406"/>
            <p:cNvSpPr>
              <a:spLocks/>
            </p:cNvSpPr>
            <p:nvPr/>
          </p:nvSpPr>
          <p:spPr bwMode="auto">
            <a:xfrm>
              <a:off x="4168" y="93"/>
              <a:ext cx="9" cy="25"/>
            </a:xfrm>
            <a:custGeom>
              <a:avLst/>
              <a:gdLst>
                <a:gd name="T0" fmla="*/ 2 w 18"/>
                <a:gd name="T1" fmla="*/ 0 h 49"/>
                <a:gd name="T2" fmla="*/ 1 w 18"/>
                <a:gd name="T3" fmla="*/ 1 h 49"/>
                <a:gd name="T4" fmla="*/ 1 w 18"/>
                <a:gd name="T5" fmla="*/ 2 h 49"/>
                <a:gd name="T6" fmla="*/ 0 w 18"/>
                <a:gd name="T7" fmla="*/ 3 h 49"/>
                <a:gd name="T8" fmla="*/ 1 w 18"/>
                <a:gd name="T9" fmla="*/ 4 h 49"/>
                <a:gd name="T10" fmla="*/ 2 w 18"/>
                <a:gd name="T11" fmla="*/ 3 h 49"/>
                <a:gd name="T12" fmla="*/ 2 w 18"/>
                <a:gd name="T13" fmla="*/ 2 h 49"/>
                <a:gd name="T14" fmla="*/ 2 w 18"/>
                <a:gd name="T15" fmla="*/ 1 h 49"/>
                <a:gd name="T16" fmla="*/ 2 w 18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49">
                  <a:moveTo>
                    <a:pt x="18" y="0"/>
                  </a:moveTo>
                  <a:lnTo>
                    <a:pt x="9" y="12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9" y="49"/>
                  </a:lnTo>
                  <a:lnTo>
                    <a:pt x="18" y="43"/>
                  </a:lnTo>
                  <a:lnTo>
                    <a:pt x="18" y="30"/>
                  </a:lnTo>
                  <a:lnTo>
                    <a:pt x="17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1" name="Freeform 1407"/>
            <p:cNvSpPr>
              <a:spLocks/>
            </p:cNvSpPr>
            <p:nvPr/>
          </p:nvSpPr>
          <p:spPr bwMode="auto">
            <a:xfrm>
              <a:off x="4192" y="89"/>
              <a:ext cx="13" cy="24"/>
            </a:xfrm>
            <a:custGeom>
              <a:avLst/>
              <a:gdLst>
                <a:gd name="T0" fmla="*/ 1 w 24"/>
                <a:gd name="T1" fmla="*/ 0 h 47"/>
                <a:gd name="T2" fmla="*/ 1 w 24"/>
                <a:gd name="T3" fmla="*/ 1 h 47"/>
                <a:gd name="T4" fmla="*/ 0 w 24"/>
                <a:gd name="T5" fmla="*/ 2 h 47"/>
                <a:gd name="T6" fmla="*/ 1 w 24"/>
                <a:gd name="T7" fmla="*/ 3 h 47"/>
                <a:gd name="T8" fmla="*/ 1 w 24"/>
                <a:gd name="T9" fmla="*/ 3 h 47"/>
                <a:gd name="T10" fmla="*/ 2 w 24"/>
                <a:gd name="T11" fmla="*/ 3 h 47"/>
                <a:gd name="T12" fmla="*/ 2 w 24"/>
                <a:gd name="T13" fmla="*/ 2 h 47"/>
                <a:gd name="T14" fmla="*/ 1 w 24"/>
                <a:gd name="T15" fmla="*/ 1 h 47"/>
                <a:gd name="T16" fmla="*/ 1 w 2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47">
                  <a:moveTo>
                    <a:pt x="11" y="0"/>
                  </a:moveTo>
                  <a:lnTo>
                    <a:pt x="3" y="11"/>
                  </a:lnTo>
                  <a:lnTo>
                    <a:pt x="0" y="27"/>
                  </a:lnTo>
                  <a:lnTo>
                    <a:pt x="3" y="41"/>
                  </a:lnTo>
                  <a:lnTo>
                    <a:pt x="15" y="47"/>
                  </a:lnTo>
                  <a:lnTo>
                    <a:pt x="24" y="43"/>
                  </a:lnTo>
                  <a:lnTo>
                    <a:pt x="20" y="31"/>
                  </a:lnTo>
                  <a:lnTo>
                    <a:pt x="13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2" name="Freeform 1408"/>
            <p:cNvSpPr>
              <a:spLocks/>
            </p:cNvSpPr>
            <p:nvPr/>
          </p:nvSpPr>
          <p:spPr bwMode="auto">
            <a:xfrm>
              <a:off x="4213" y="82"/>
              <a:ext cx="13" cy="24"/>
            </a:xfrm>
            <a:custGeom>
              <a:avLst/>
              <a:gdLst>
                <a:gd name="T0" fmla="*/ 2 w 26"/>
                <a:gd name="T1" fmla="*/ 0 h 46"/>
                <a:gd name="T2" fmla="*/ 1 w 26"/>
                <a:gd name="T3" fmla="*/ 1 h 46"/>
                <a:gd name="T4" fmla="*/ 1 w 26"/>
                <a:gd name="T5" fmla="*/ 2 h 46"/>
                <a:gd name="T6" fmla="*/ 0 w 26"/>
                <a:gd name="T7" fmla="*/ 3 h 46"/>
                <a:gd name="T8" fmla="*/ 1 w 26"/>
                <a:gd name="T9" fmla="*/ 4 h 46"/>
                <a:gd name="T10" fmla="*/ 2 w 26"/>
                <a:gd name="T11" fmla="*/ 3 h 46"/>
                <a:gd name="T12" fmla="*/ 2 w 26"/>
                <a:gd name="T13" fmla="*/ 2 h 46"/>
                <a:gd name="T14" fmla="*/ 2 w 26"/>
                <a:gd name="T15" fmla="*/ 1 h 46"/>
                <a:gd name="T16" fmla="*/ 2 w 26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46">
                  <a:moveTo>
                    <a:pt x="25" y="0"/>
                  </a:moveTo>
                  <a:lnTo>
                    <a:pt x="13" y="6"/>
                  </a:lnTo>
                  <a:lnTo>
                    <a:pt x="2" y="20"/>
                  </a:lnTo>
                  <a:lnTo>
                    <a:pt x="0" y="36"/>
                  </a:lnTo>
                  <a:lnTo>
                    <a:pt x="11" y="46"/>
                  </a:lnTo>
                  <a:lnTo>
                    <a:pt x="25" y="43"/>
                  </a:lnTo>
                  <a:lnTo>
                    <a:pt x="26" y="30"/>
                  </a:lnTo>
                  <a:lnTo>
                    <a:pt x="25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3" name="Freeform 1409"/>
            <p:cNvSpPr>
              <a:spLocks/>
            </p:cNvSpPr>
            <p:nvPr/>
          </p:nvSpPr>
          <p:spPr bwMode="auto">
            <a:xfrm>
              <a:off x="4229" y="77"/>
              <a:ext cx="12" cy="26"/>
            </a:xfrm>
            <a:custGeom>
              <a:avLst/>
              <a:gdLst>
                <a:gd name="T0" fmla="*/ 1 w 25"/>
                <a:gd name="T1" fmla="*/ 0 h 51"/>
                <a:gd name="T2" fmla="*/ 0 w 25"/>
                <a:gd name="T3" fmla="*/ 1 h 51"/>
                <a:gd name="T4" fmla="*/ 0 w 25"/>
                <a:gd name="T5" fmla="*/ 2 h 51"/>
                <a:gd name="T6" fmla="*/ 0 w 25"/>
                <a:gd name="T7" fmla="*/ 3 h 51"/>
                <a:gd name="T8" fmla="*/ 0 w 25"/>
                <a:gd name="T9" fmla="*/ 4 h 51"/>
                <a:gd name="T10" fmla="*/ 1 w 25"/>
                <a:gd name="T11" fmla="*/ 3 h 51"/>
                <a:gd name="T12" fmla="*/ 1 w 25"/>
                <a:gd name="T13" fmla="*/ 2 h 51"/>
                <a:gd name="T14" fmla="*/ 1 w 25"/>
                <a:gd name="T15" fmla="*/ 1 h 51"/>
                <a:gd name="T16" fmla="*/ 1 w 2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1">
                  <a:moveTo>
                    <a:pt x="19" y="0"/>
                  </a:moveTo>
                  <a:lnTo>
                    <a:pt x="11" y="11"/>
                  </a:lnTo>
                  <a:lnTo>
                    <a:pt x="4" y="25"/>
                  </a:lnTo>
                  <a:lnTo>
                    <a:pt x="0" y="40"/>
                  </a:lnTo>
                  <a:lnTo>
                    <a:pt x="10" y="51"/>
                  </a:lnTo>
                  <a:lnTo>
                    <a:pt x="21" y="48"/>
                  </a:lnTo>
                  <a:lnTo>
                    <a:pt x="25" y="31"/>
                  </a:lnTo>
                  <a:lnTo>
                    <a:pt x="23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4" name="Freeform 1410"/>
            <p:cNvSpPr>
              <a:spLocks/>
            </p:cNvSpPr>
            <p:nvPr/>
          </p:nvSpPr>
          <p:spPr bwMode="auto">
            <a:xfrm>
              <a:off x="3921" y="105"/>
              <a:ext cx="70" cy="25"/>
            </a:xfrm>
            <a:custGeom>
              <a:avLst/>
              <a:gdLst>
                <a:gd name="T0" fmla="*/ 1 w 139"/>
                <a:gd name="T1" fmla="*/ 3 h 51"/>
                <a:gd name="T2" fmla="*/ 1 w 139"/>
                <a:gd name="T3" fmla="*/ 3 h 51"/>
                <a:gd name="T4" fmla="*/ 2 w 139"/>
                <a:gd name="T5" fmla="*/ 2 h 51"/>
                <a:gd name="T6" fmla="*/ 3 w 139"/>
                <a:gd name="T7" fmla="*/ 2 h 51"/>
                <a:gd name="T8" fmla="*/ 4 w 139"/>
                <a:gd name="T9" fmla="*/ 1 h 51"/>
                <a:gd name="T10" fmla="*/ 6 w 139"/>
                <a:gd name="T11" fmla="*/ 1 h 51"/>
                <a:gd name="T12" fmla="*/ 7 w 139"/>
                <a:gd name="T13" fmla="*/ 0 h 51"/>
                <a:gd name="T14" fmla="*/ 8 w 139"/>
                <a:gd name="T15" fmla="*/ 0 h 51"/>
                <a:gd name="T16" fmla="*/ 9 w 139"/>
                <a:gd name="T17" fmla="*/ 0 h 51"/>
                <a:gd name="T18" fmla="*/ 8 w 139"/>
                <a:gd name="T19" fmla="*/ 0 h 51"/>
                <a:gd name="T20" fmla="*/ 6 w 139"/>
                <a:gd name="T21" fmla="*/ 0 h 51"/>
                <a:gd name="T22" fmla="*/ 5 w 139"/>
                <a:gd name="T23" fmla="*/ 1 h 51"/>
                <a:gd name="T24" fmla="*/ 3 w 139"/>
                <a:gd name="T25" fmla="*/ 1 h 51"/>
                <a:gd name="T26" fmla="*/ 2 w 139"/>
                <a:gd name="T27" fmla="*/ 2 h 51"/>
                <a:gd name="T28" fmla="*/ 1 w 139"/>
                <a:gd name="T29" fmla="*/ 2 h 51"/>
                <a:gd name="T30" fmla="*/ 0 w 139"/>
                <a:gd name="T31" fmla="*/ 2 h 51"/>
                <a:gd name="T32" fmla="*/ 1 w 139"/>
                <a:gd name="T33" fmla="*/ 3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9" h="51">
                  <a:moveTo>
                    <a:pt x="3" y="51"/>
                  </a:moveTo>
                  <a:lnTo>
                    <a:pt x="11" y="49"/>
                  </a:lnTo>
                  <a:lnTo>
                    <a:pt x="24" y="44"/>
                  </a:lnTo>
                  <a:lnTo>
                    <a:pt x="39" y="36"/>
                  </a:lnTo>
                  <a:lnTo>
                    <a:pt x="60" y="27"/>
                  </a:lnTo>
                  <a:lnTo>
                    <a:pt x="81" y="17"/>
                  </a:lnTo>
                  <a:lnTo>
                    <a:pt x="101" y="9"/>
                  </a:lnTo>
                  <a:lnTo>
                    <a:pt x="122" y="3"/>
                  </a:lnTo>
                  <a:lnTo>
                    <a:pt x="139" y="0"/>
                  </a:lnTo>
                  <a:lnTo>
                    <a:pt x="116" y="3"/>
                  </a:lnTo>
                  <a:lnTo>
                    <a:pt x="92" y="9"/>
                  </a:lnTo>
                  <a:lnTo>
                    <a:pt x="66" y="16"/>
                  </a:lnTo>
                  <a:lnTo>
                    <a:pt x="41" y="24"/>
                  </a:lnTo>
                  <a:lnTo>
                    <a:pt x="20" y="33"/>
                  </a:lnTo>
                  <a:lnTo>
                    <a:pt x="5" y="40"/>
                  </a:lnTo>
                  <a:lnTo>
                    <a:pt x="0" y="47"/>
                  </a:lnTo>
                  <a:lnTo>
                    <a:pt x="3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5" name="Freeform 1411"/>
            <p:cNvSpPr>
              <a:spLocks/>
            </p:cNvSpPr>
            <p:nvPr/>
          </p:nvSpPr>
          <p:spPr bwMode="auto">
            <a:xfrm>
              <a:off x="3909" y="102"/>
              <a:ext cx="51" cy="17"/>
            </a:xfrm>
            <a:custGeom>
              <a:avLst/>
              <a:gdLst>
                <a:gd name="T0" fmla="*/ 7 w 102"/>
                <a:gd name="T1" fmla="*/ 0 h 32"/>
                <a:gd name="T2" fmla="*/ 6 w 102"/>
                <a:gd name="T3" fmla="*/ 1 h 32"/>
                <a:gd name="T4" fmla="*/ 5 w 102"/>
                <a:gd name="T5" fmla="*/ 1 h 32"/>
                <a:gd name="T6" fmla="*/ 4 w 102"/>
                <a:gd name="T7" fmla="*/ 1 h 32"/>
                <a:gd name="T8" fmla="*/ 3 w 102"/>
                <a:gd name="T9" fmla="*/ 2 h 32"/>
                <a:gd name="T10" fmla="*/ 2 w 102"/>
                <a:gd name="T11" fmla="*/ 2 h 32"/>
                <a:gd name="T12" fmla="*/ 1 w 102"/>
                <a:gd name="T13" fmla="*/ 2 h 32"/>
                <a:gd name="T14" fmla="*/ 0 w 102"/>
                <a:gd name="T15" fmla="*/ 3 h 32"/>
                <a:gd name="T16" fmla="*/ 1 w 102"/>
                <a:gd name="T17" fmla="*/ 3 h 32"/>
                <a:gd name="T18" fmla="*/ 1 w 102"/>
                <a:gd name="T19" fmla="*/ 3 h 32"/>
                <a:gd name="T20" fmla="*/ 2 w 102"/>
                <a:gd name="T21" fmla="*/ 2 h 32"/>
                <a:gd name="T22" fmla="*/ 3 w 102"/>
                <a:gd name="T23" fmla="*/ 2 h 32"/>
                <a:gd name="T24" fmla="*/ 4 w 102"/>
                <a:gd name="T25" fmla="*/ 2 h 32"/>
                <a:gd name="T26" fmla="*/ 5 w 102"/>
                <a:gd name="T27" fmla="*/ 1 h 32"/>
                <a:gd name="T28" fmla="*/ 6 w 102"/>
                <a:gd name="T29" fmla="*/ 1 h 32"/>
                <a:gd name="T30" fmla="*/ 6 w 102"/>
                <a:gd name="T31" fmla="*/ 1 h 32"/>
                <a:gd name="T32" fmla="*/ 7 w 10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32">
                  <a:moveTo>
                    <a:pt x="102" y="0"/>
                  </a:moveTo>
                  <a:lnTo>
                    <a:pt x="89" y="3"/>
                  </a:lnTo>
                  <a:lnTo>
                    <a:pt x="72" y="7"/>
                  </a:lnTo>
                  <a:lnTo>
                    <a:pt x="53" y="13"/>
                  </a:lnTo>
                  <a:lnTo>
                    <a:pt x="36" y="17"/>
                  </a:lnTo>
                  <a:lnTo>
                    <a:pt x="19" y="23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9" y="32"/>
                  </a:lnTo>
                  <a:lnTo>
                    <a:pt x="21" y="29"/>
                  </a:lnTo>
                  <a:lnTo>
                    <a:pt x="36" y="25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1" y="7"/>
                  </a:lnTo>
                  <a:lnTo>
                    <a:pt x="9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6" name="Freeform 1412"/>
            <p:cNvSpPr>
              <a:spLocks/>
            </p:cNvSpPr>
            <p:nvPr/>
          </p:nvSpPr>
          <p:spPr bwMode="auto">
            <a:xfrm>
              <a:off x="4025" y="46"/>
              <a:ext cx="44" cy="24"/>
            </a:xfrm>
            <a:custGeom>
              <a:avLst/>
              <a:gdLst>
                <a:gd name="T0" fmla="*/ 0 w 87"/>
                <a:gd name="T1" fmla="*/ 3 h 47"/>
                <a:gd name="T2" fmla="*/ 0 w 87"/>
                <a:gd name="T3" fmla="*/ 3 h 47"/>
                <a:gd name="T4" fmla="*/ 1 w 87"/>
                <a:gd name="T5" fmla="*/ 3 h 47"/>
                <a:gd name="T6" fmla="*/ 2 w 87"/>
                <a:gd name="T7" fmla="*/ 2 h 47"/>
                <a:gd name="T8" fmla="*/ 2 w 87"/>
                <a:gd name="T9" fmla="*/ 2 h 47"/>
                <a:gd name="T10" fmla="*/ 3 w 87"/>
                <a:gd name="T11" fmla="*/ 1 h 47"/>
                <a:gd name="T12" fmla="*/ 4 w 87"/>
                <a:gd name="T13" fmla="*/ 1 h 47"/>
                <a:gd name="T14" fmla="*/ 5 w 87"/>
                <a:gd name="T15" fmla="*/ 1 h 47"/>
                <a:gd name="T16" fmla="*/ 6 w 87"/>
                <a:gd name="T17" fmla="*/ 0 h 47"/>
                <a:gd name="T18" fmla="*/ 5 w 87"/>
                <a:gd name="T19" fmla="*/ 1 h 47"/>
                <a:gd name="T20" fmla="*/ 5 w 87"/>
                <a:gd name="T21" fmla="*/ 1 h 47"/>
                <a:gd name="T22" fmla="*/ 4 w 87"/>
                <a:gd name="T23" fmla="*/ 2 h 47"/>
                <a:gd name="T24" fmla="*/ 3 w 87"/>
                <a:gd name="T25" fmla="*/ 2 h 47"/>
                <a:gd name="T26" fmla="*/ 2 w 87"/>
                <a:gd name="T27" fmla="*/ 3 h 47"/>
                <a:gd name="T28" fmla="*/ 2 w 87"/>
                <a:gd name="T29" fmla="*/ 3 h 47"/>
                <a:gd name="T30" fmla="*/ 1 w 87"/>
                <a:gd name="T31" fmla="*/ 3 h 47"/>
                <a:gd name="T32" fmla="*/ 0 w 87"/>
                <a:gd name="T33" fmla="*/ 3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47">
                  <a:moveTo>
                    <a:pt x="0" y="47"/>
                  </a:moveTo>
                  <a:lnTo>
                    <a:pt x="0" y="44"/>
                  </a:lnTo>
                  <a:lnTo>
                    <a:pt x="6" y="38"/>
                  </a:lnTo>
                  <a:lnTo>
                    <a:pt x="17" y="29"/>
                  </a:lnTo>
                  <a:lnTo>
                    <a:pt x="32" y="20"/>
                  </a:lnTo>
                  <a:lnTo>
                    <a:pt x="47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77" y="5"/>
                  </a:lnTo>
                  <a:lnTo>
                    <a:pt x="66" y="12"/>
                  </a:lnTo>
                  <a:lnTo>
                    <a:pt x="55" y="19"/>
                  </a:lnTo>
                  <a:lnTo>
                    <a:pt x="41" y="28"/>
                  </a:lnTo>
                  <a:lnTo>
                    <a:pt x="30" y="36"/>
                  </a:lnTo>
                  <a:lnTo>
                    <a:pt x="17" y="42"/>
                  </a:lnTo>
                  <a:lnTo>
                    <a:pt x="7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7" name="Freeform 1413"/>
            <p:cNvSpPr>
              <a:spLocks/>
            </p:cNvSpPr>
            <p:nvPr/>
          </p:nvSpPr>
          <p:spPr bwMode="auto">
            <a:xfrm>
              <a:off x="4055" y="51"/>
              <a:ext cx="28" cy="17"/>
            </a:xfrm>
            <a:custGeom>
              <a:avLst/>
              <a:gdLst>
                <a:gd name="T0" fmla="*/ 0 w 57"/>
                <a:gd name="T1" fmla="*/ 3 h 32"/>
                <a:gd name="T2" fmla="*/ 0 w 57"/>
                <a:gd name="T3" fmla="*/ 2 h 32"/>
                <a:gd name="T4" fmla="*/ 0 w 57"/>
                <a:gd name="T5" fmla="*/ 2 h 32"/>
                <a:gd name="T6" fmla="*/ 0 w 57"/>
                <a:gd name="T7" fmla="*/ 2 h 32"/>
                <a:gd name="T8" fmla="*/ 1 w 57"/>
                <a:gd name="T9" fmla="*/ 1 h 32"/>
                <a:gd name="T10" fmla="*/ 1 w 57"/>
                <a:gd name="T11" fmla="*/ 1 h 32"/>
                <a:gd name="T12" fmla="*/ 2 w 57"/>
                <a:gd name="T13" fmla="*/ 1 h 32"/>
                <a:gd name="T14" fmla="*/ 2 w 57"/>
                <a:gd name="T15" fmla="*/ 0 h 32"/>
                <a:gd name="T16" fmla="*/ 3 w 57"/>
                <a:gd name="T17" fmla="*/ 1 h 32"/>
                <a:gd name="T18" fmla="*/ 2 w 57"/>
                <a:gd name="T19" fmla="*/ 1 h 32"/>
                <a:gd name="T20" fmla="*/ 2 w 57"/>
                <a:gd name="T21" fmla="*/ 1 h 32"/>
                <a:gd name="T22" fmla="*/ 1 w 57"/>
                <a:gd name="T23" fmla="*/ 1 h 32"/>
                <a:gd name="T24" fmla="*/ 1 w 57"/>
                <a:gd name="T25" fmla="*/ 2 h 32"/>
                <a:gd name="T26" fmla="*/ 0 w 57"/>
                <a:gd name="T27" fmla="*/ 2 h 32"/>
                <a:gd name="T28" fmla="*/ 0 w 57"/>
                <a:gd name="T29" fmla="*/ 3 h 32"/>
                <a:gd name="T30" fmla="*/ 0 w 57"/>
                <a:gd name="T31" fmla="*/ 3 h 32"/>
                <a:gd name="T32" fmla="*/ 0 w 57"/>
                <a:gd name="T33" fmla="*/ 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2">
                  <a:moveTo>
                    <a:pt x="0" y="30"/>
                  </a:moveTo>
                  <a:lnTo>
                    <a:pt x="0" y="27"/>
                  </a:lnTo>
                  <a:lnTo>
                    <a:pt x="2" y="22"/>
                  </a:lnTo>
                  <a:lnTo>
                    <a:pt x="10" y="17"/>
                  </a:lnTo>
                  <a:lnTo>
                    <a:pt x="17" y="10"/>
                  </a:lnTo>
                  <a:lnTo>
                    <a:pt x="27" y="5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46" y="3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7"/>
                  </a:lnTo>
                  <a:lnTo>
                    <a:pt x="10" y="31"/>
                  </a:lnTo>
                  <a:lnTo>
                    <a:pt x="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8" name="Freeform 1414"/>
            <p:cNvSpPr>
              <a:spLocks/>
            </p:cNvSpPr>
            <p:nvPr/>
          </p:nvSpPr>
          <p:spPr bwMode="auto">
            <a:xfrm>
              <a:off x="3691" y="77"/>
              <a:ext cx="217" cy="31"/>
            </a:xfrm>
            <a:custGeom>
              <a:avLst/>
              <a:gdLst>
                <a:gd name="T0" fmla="*/ 28 w 434"/>
                <a:gd name="T1" fmla="*/ 4 h 61"/>
                <a:gd name="T2" fmla="*/ 28 w 434"/>
                <a:gd name="T3" fmla="*/ 4 h 61"/>
                <a:gd name="T4" fmla="*/ 27 w 434"/>
                <a:gd name="T5" fmla="*/ 4 h 61"/>
                <a:gd name="T6" fmla="*/ 27 w 434"/>
                <a:gd name="T7" fmla="*/ 4 h 61"/>
                <a:gd name="T8" fmla="*/ 27 w 434"/>
                <a:gd name="T9" fmla="*/ 4 h 61"/>
                <a:gd name="T10" fmla="*/ 25 w 434"/>
                <a:gd name="T11" fmla="*/ 3 h 61"/>
                <a:gd name="T12" fmla="*/ 24 w 434"/>
                <a:gd name="T13" fmla="*/ 3 h 61"/>
                <a:gd name="T14" fmla="*/ 22 w 434"/>
                <a:gd name="T15" fmla="*/ 2 h 61"/>
                <a:gd name="T16" fmla="*/ 20 w 434"/>
                <a:gd name="T17" fmla="*/ 2 h 61"/>
                <a:gd name="T18" fmla="*/ 18 w 434"/>
                <a:gd name="T19" fmla="*/ 1 h 61"/>
                <a:gd name="T20" fmla="*/ 16 w 434"/>
                <a:gd name="T21" fmla="*/ 1 h 61"/>
                <a:gd name="T22" fmla="*/ 15 w 434"/>
                <a:gd name="T23" fmla="*/ 1 h 61"/>
                <a:gd name="T24" fmla="*/ 13 w 434"/>
                <a:gd name="T25" fmla="*/ 1 h 61"/>
                <a:gd name="T26" fmla="*/ 11 w 434"/>
                <a:gd name="T27" fmla="*/ 1 h 61"/>
                <a:gd name="T28" fmla="*/ 9 w 434"/>
                <a:gd name="T29" fmla="*/ 1 h 61"/>
                <a:gd name="T30" fmla="*/ 8 w 434"/>
                <a:gd name="T31" fmla="*/ 1 h 61"/>
                <a:gd name="T32" fmla="*/ 6 w 434"/>
                <a:gd name="T33" fmla="*/ 2 h 61"/>
                <a:gd name="T34" fmla="*/ 4 w 434"/>
                <a:gd name="T35" fmla="*/ 2 h 61"/>
                <a:gd name="T36" fmla="*/ 3 w 434"/>
                <a:gd name="T37" fmla="*/ 2 h 61"/>
                <a:gd name="T38" fmla="*/ 2 w 434"/>
                <a:gd name="T39" fmla="*/ 2 h 61"/>
                <a:gd name="T40" fmla="*/ 0 w 434"/>
                <a:gd name="T41" fmla="*/ 2 h 61"/>
                <a:gd name="T42" fmla="*/ 1 w 434"/>
                <a:gd name="T43" fmla="*/ 2 h 61"/>
                <a:gd name="T44" fmla="*/ 2 w 434"/>
                <a:gd name="T45" fmla="*/ 2 h 61"/>
                <a:gd name="T46" fmla="*/ 3 w 434"/>
                <a:gd name="T47" fmla="*/ 1 h 61"/>
                <a:gd name="T48" fmla="*/ 5 w 434"/>
                <a:gd name="T49" fmla="*/ 1 h 61"/>
                <a:gd name="T50" fmla="*/ 7 w 434"/>
                <a:gd name="T51" fmla="*/ 1 h 61"/>
                <a:gd name="T52" fmla="*/ 9 w 434"/>
                <a:gd name="T53" fmla="*/ 1 h 61"/>
                <a:gd name="T54" fmla="*/ 11 w 434"/>
                <a:gd name="T55" fmla="*/ 0 h 61"/>
                <a:gd name="T56" fmla="*/ 13 w 434"/>
                <a:gd name="T57" fmla="*/ 0 h 61"/>
                <a:gd name="T58" fmla="*/ 15 w 434"/>
                <a:gd name="T59" fmla="*/ 1 h 61"/>
                <a:gd name="T60" fmla="*/ 17 w 434"/>
                <a:gd name="T61" fmla="*/ 1 h 61"/>
                <a:gd name="T62" fmla="*/ 20 w 434"/>
                <a:gd name="T63" fmla="*/ 1 h 61"/>
                <a:gd name="T64" fmla="*/ 22 w 434"/>
                <a:gd name="T65" fmla="*/ 1 h 61"/>
                <a:gd name="T66" fmla="*/ 23 w 434"/>
                <a:gd name="T67" fmla="*/ 2 h 61"/>
                <a:gd name="T68" fmla="*/ 25 w 434"/>
                <a:gd name="T69" fmla="*/ 2 h 61"/>
                <a:gd name="T70" fmla="*/ 27 w 434"/>
                <a:gd name="T71" fmla="*/ 3 h 61"/>
                <a:gd name="T72" fmla="*/ 28 w 434"/>
                <a:gd name="T73" fmla="*/ 4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61">
                  <a:moveTo>
                    <a:pt x="434" y="54"/>
                  </a:moveTo>
                  <a:lnTo>
                    <a:pt x="434" y="56"/>
                  </a:lnTo>
                  <a:lnTo>
                    <a:pt x="432" y="58"/>
                  </a:lnTo>
                  <a:lnTo>
                    <a:pt x="427" y="60"/>
                  </a:lnTo>
                  <a:lnTo>
                    <a:pt x="423" y="61"/>
                  </a:lnTo>
                  <a:lnTo>
                    <a:pt x="396" y="48"/>
                  </a:lnTo>
                  <a:lnTo>
                    <a:pt x="370" y="36"/>
                  </a:lnTo>
                  <a:lnTo>
                    <a:pt x="342" y="27"/>
                  </a:lnTo>
                  <a:lnTo>
                    <a:pt x="313" y="20"/>
                  </a:lnTo>
                  <a:lnTo>
                    <a:pt x="283" y="16"/>
                  </a:lnTo>
                  <a:lnTo>
                    <a:pt x="255" y="13"/>
                  </a:lnTo>
                  <a:lnTo>
                    <a:pt x="225" y="11"/>
                  </a:lnTo>
                  <a:lnTo>
                    <a:pt x="197" y="11"/>
                  </a:lnTo>
                  <a:lnTo>
                    <a:pt x="168" y="11"/>
                  </a:lnTo>
                  <a:lnTo>
                    <a:pt x="140" y="13"/>
                  </a:lnTo>
                  <a:lnTo>
                    <a:pt x="114" y="15"/>
                  </a:lnTo>
                  <a:lnTo>
                    <a:pt x="87" y="18"/>
                  </a:lnTo>
                  <a:lnTo>
                    <a:pt x="63" y="21"/>
                  </a:lnTo>
                  <a:lnTo>
                    <a:pt x="40" y="24"/>
                  </a:lnTo>
                  <a:lnTo>
                    <a:pt x="19" y="27"/>
                  </a:lnTo>
                  <a:lnTo>
                    <a:pt x="0" y="30"/>
                  </a:lnTo>
                  <a:lnTo>
                    <a:pt x="12" y="24"/>
                  </a:lnTo>
                  <a:lnTo>
                    <a:pt x="27" y="17"/>
                  </a:lnTo>
                  <a:lnTo>
                    <a:pt x="48" y="12"/>
                  </a:lnTo>
                  <a:lnTo>
                    <a:pt x="74" y="7"/>
                  </a:lnTo>
                  <a:lnTo>
                    <a:pt x="102" y="3"/>
                  </a:lnTo>
                  <a:lnTo>
                    <a:pt x="134" y="1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8" y="1"/>
                  </a:lnTo>
                  <a:lnTo>
                    <a:pt x="272" y="4"/>
                  </a:lnTo>
                  <a:lnTo>
                    <a:pt x="306" y="8"/>
                  </a:lnTo>
                  <a:lnTo>
                    <a:pt x="338" y="14"/>
                  </a:lnTo>
                  <a:lnTo>
                    <a:pt x="368" y="21"/>
                  </a:lnTo>
                  <a:lnTo>
                    <a:pt x="395" y="30"/>
                  </a:lnTo>
                  <a:lnTo>
                    <a:pt x="417" y="41"/>
                  </a:lnTo>
                  <a:lnTo>
                    <a:pt x="43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9" name="Freeform 1415"/>
            <p:cNvSpPr>
              <a:spLocks/>
            </p:cNvSpPr>
            <p:nvPr/>
          </p:nvSpPr>
          <p:spPr bwMode="auto">
            <a:xfrm>
              <a:off x="3695" y="84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0" name="Freeform 1416"/>
            <p:cNvSpPr>
              <a:spLocks/>
            </p:cNvSpPr>
            <p:nvPr/>
          </p:nvSpPr>
          <p:spPr bwMode="auto">
            <a:xfrm>
              <a:off x="3709" y="82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1" name="Freeform 1417"/>
            <p:cNvSpPr>
              <a:spLocks/>
            </p:cNvSpPr>
            <p:nvPr/>
          </p:nvSpPr>
          <p:spPr bwMode="auto">
            <a:xfrm>
              <a:off x="3741" y="79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2" name="Freeform 1418"/>
            <p:cNvSpPr>
              <a:spLocks/>
            </p:cNvSpPr>
            <p:nvPr/>
          </p:nvSpPr>
          <p:spPr bwMode="auto">
            <a:xfrm>
              <a:off x="3777" y="81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3" name="Freeform 1419"/>
            <p:cNvSpPr>
              <a:spLocks/>
            </p:cNvSpPr>
            <p:nvPr/>
          </p:nvSpPr>
          <p:spPr bwMode="auto">
            <a:xfrm>
              <a:off x="3801" y="84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4" name="Freeform 1420"/>
            <p:cNvSpPr>
              <a:spLocks/>
            </p:cNvSpPr>
            <p:nvPr/>
          </p:nvSpPr>
          <p:spPr bwMode="auto">
            <a:xfrm>
              <a:off x="3827" y="89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5" name="Freeform 1421"/>
            <p:cNvSpPr>
              <a:spLocks/>
            </p:cNvSpPr>
            <p:nvPr/>
          </p:nvSpPr>
          <p:spPr bwMode="auto">
            <a:xfrm>
              <a:off x="3853" y="97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6" name="Freeform 1422"/>
            <p:cNvSpPr>
              <a:spLocks/>
            </p:cNvSpPr>
            <p:nvPr/>
          </p:nvSpPr>
          <p:spPr bwMode="auto">
            <a:xfrm>
              <a:off x="3878" y="102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7" name="Freeform 1423"/>
            <p:cNvSpPr>
              <a:spLocks/>
            </p:cNvSpPr>
            <p:nvPr/>
          </p:nvSpPr>
          <p:spPr bwMode="auto">
            <a:xfrm>
              <a:off x="3676" y="89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8" name="Freeform 1424"/>
            <p:cNvSpPr>
              <a:spLocks/>
            </p:cNvSpPr>
            <p:nvPr/>
          </p:nvSpPr>
          <p:spPr bwMode="auto">
            <a:xfrm>
              <a:off x="3672" y="80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9" name="Freeform 1425"/>
            <p:cNvSpPr>
              <a:spLocks/>
            </p:cNvSpPr>
            <p:nvPr/>
          </p:nvSpPr>
          <p:spPr bwMode="auto">
            <a:xfrm>
              <a:off x="3662" y="90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0" name="Freeform 1426"/>
            <p:cNvSpPr>
              <a:spLocks/>
            </p:cNvSpPr>
            <p:nvPr/>
          </p:nvSpPr>
          <p:spPr bwMode="auto">
            <a:xfrm>
              <a:off x="3683" y="70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1" name="Freeform 1427"/>
            <p:cNvSpPr>
              <a:spLocks/>
            </p:cNvSpPr>
            <p:nvPr/>
          </p:nvSpPr>
          <p:spPr bwMode="auto">
            <a:xfrm>
              <a:off x="3885" y="71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2" name="Freeform 1428"/>
            <p:cNvSpPr>
              <a:spLocks/>
            </p:cNvSpPr>
            <p:nvPr/>
          </p:nvSpPr>
          <p:spPr bwMode="auto">
            <a:xfrm>
              <a:off x="3899" y="76"/>
              <a:ext cx="15" cy="26"/>
            </a:xfrm>
            <a:custGeom>
              <a:avLst/>
              <a:gdLst>
                <a:gd name="T0" fmla="*/ 0 w 30"/>
                <a:gd name="T1" fmla="*/ 4 h 52"/>
                <a:gd name="T2" fmla="*/ 1 w 30"/>
                <a:gd name="T3" fmla="*/ 3 h 52"/>
                <a:gd name="T4" fmla="*/ 1 w 30"/>
                <a:gd name="T5" fmla="*/ 2 h 52"/>
                <a:gd name="T6" fmla="*/ 1 w 30"/>
                <a:gd name="T7" fmla="*/ 1 h 52"/>
                <a:gd name="T8" fmla="*/ 2 w 30"/>
                <a:gd name="T9" fmla="*/ 0 h 52"/>
                <a:gd name="T10" fmla="*/ 2 w 30"/>
                <a:gd name="T11" fmla="*/ 1 h 52"/>
                <a:gd name="T12" fmla="*/ 2 w 30"/>
                <a:gd name="T13" fmla="*/ 2 h 52"/>
                <a:gd name="T14" fmla="*/ 1 w 30"/>
                <a:gd name="T15" fmla="*/ 3 h 52"/>
                <a:gd name="T16" fmla="*/ 0 w 30"/>
                <a:gd name="T17" fmla="*/ 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52">
                  <a:moveTo>
                    <a:pt x="0" y="52"/>
                  </a:moveTo>
                  <a:lnTo>
                    <a:pt x="2" y="39"/>
                  </a:lnTo>
                  <a:lnTo>
                    <a:pt x="6" y="22"/>
                  </a:lnTo>
                  <a:lnTo>
                    <a:pt x="15" y="7"/>
                  </a:lnTo>
                  <a:lnTo>
                    <a:pt x="27" y="0"/>
                  </a:lnTo>
                  <a:lnTo>
                    <a:pt x="30" y="6"/>
                  </a:lnTo>
                  <a:lnTo>
                    <a:pt x="23" y="22"/>
                  </a:lnTo>
                  <a:lnTo>
                    <a:pt x="10" y="4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3" name="Freeform 1429"/>
            <p:cNvSpPr>
              <a:spLocks/>
            </p:cNvSpPr>
            <p:nvPr/>
          </p:nvSpPr>
          <p:spPr bwMode="auto">
            <a:xfrm>
              <a:off x="3809" y="50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4" name="Freeform 1430"/>
            <p:cNvSpPr>
              <a:spLocks/>
            </p:cNvSpPr>
            <p:nvPr/>
          </p:nvSpPr>
          <p:spPr bwMode="auto">
            <a:xfrm>
              <a:off x="3753" y="47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5" name="Freeform 1431"/>
            <p:cNvSpPr>
              <a:spLocks/>
            </p:cNvSpPr>
            <p:nvPr/>
          </p:nvSpPr>
          <p:spPr bwMode="auto">
            <a:xfrm>
              <a:off x="3701" y="53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6" name="Freeform 1432"/>
            <p:cNvSpPr>
              <a:spLocks/>
            </p:cNvSpPr>
            <p:nvPr/>
          </p:nvSpPr>
          <p:spPr bwMode="auto">
            <a:xfrm>
              <a:off x="3775" y="51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7" name="Freeform 1433"/>
            <p:cNvSpPr>
              <a:spLocks/>
            </p:cNvSpPr>
            <p:nvPr/>
          </p:nvSpPr>
          <p:spPr bwMode="auto">
            <a:xfrm>
              <a:off x="3756" y="78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8" name="Freeform 1434"/>
            <p:cNvSpPr>
              <a:spLocks/>
            </p:cNvSpPr>
            <p:nvPr/>
          </p:nvSpPr>
          <p:spPr bwMode="auto">
            <a:xfrm>
              <a:off x="3725" y="80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9" name="Freeform 1435"/>
            <p:cNvSpPr>
              <a:spLocks/>
            </p:cNvSpPr>
            <p:nvPr/>
          </p:nvSpPr>
          <p:spPr bwMode="auto">
            <a:xfrm>
              <a:off x="3724" y="51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0" name="Freeform 1436"/>
            <p:cNvSpPr>
              <a:spLocks/>
            </p:cNvSpPr>
            <p:nvPr/>
          </p:nvSpPr>
          <p:spPr bwMode="auto">
            <a:xfrm>
              <a:off x="4320" y="31"/>
              <a:ext cx="26" cy="28"/>
            </a:xfrm>
            <a:custGeom>
              <a:avLst/>
              <a:gdLst>
                <a:gd name="T0" fmla="*/ 3 w 53"/>
                <a:gd name="T1" fmla="*/ 0 h 54"/>
                <a:gd name="T2" fmla="*/ 2 w 53"/>
                <a:gd name="T3" fmla="*/ 1 h 54"/>
                <a:gd name="T4" fmla="*/ 2 w 53"/>
                <a:gd name="T5" fmla="*/ 1 h 54"/>
                <a:gd name="T6" fmla="*/ 1 w 53"/>
                <a:gd name="T7" fmla="*/ 2 h 54"/>
                <a:gd name="T8" fmla="*/ 0 w 53"/>
                <a:gd name="T9" fmla="*/ 2 h 54"/>
                <a:gd name="T10" fmla="*/ 0 w 53"/>
                <a:gd name="T11" fmla="*/ 3 h 54"/>
                <a:gd name="T12" fmla="*/ 0 w 53"/>
                <a:gd name="T13" fmla="*/ 3 h 54"/>
                <a:gd name="T14" fmla="*/ 0 w 53"/>
                <a:gd name="T15" fmla="*/ 4 h 54"/>
                <a:gd name="T16" fmla="*/ 0 w 53"/>
                <a:gd name="T17" fmla="*/ 4 h 54"/>
                <a:gd name="T18" fmla="*/ 0 w 53"/>
                <a:gd name="T19" fmla="*/ 4 h 54"/>
                <a:gd name="T20" fmla="*/ 1 w 53"/>
                <a:gd name="T21" fmla="*/ 3 h 54"/>
                <a:gd name="T22" fmla="*/ 2 w 53"/>
                <a:gd name="T23" fmla="*/ 1 h 54"/>
                <a:gd name="T24" fmla="*/ 3 w 5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41" y="5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3" y="30"/>
                  </a:lnTo>
                  <a:lnTo>
                    <a:pt x="6" y="39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11" y="50"/>
                  </a:lnTo>
                  <a:lnTo>
                    <a:pt x="23" y="35"/>
                  </a:lnTo>
                  <a:lnTo>
                    <a:pt x="36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1" name="Freeform 1437"/>
            <p:cNvSpPr>
              <a:spLocks/>
            </p:cNvSpPr>
            <p:nvPr/>
          </p:nvSpPr>
          <p:spPr bwMode="auto">
            <a:xfrm>
              <a:off x="4334" y="29"/>
              <a:ext cx="31" cy="30"/>
            </a:xfrm>
            <a:custGeom>
              <a:avLst/>
              <a:gdLst>
                <a:gd name="T0" fmla="*/ 0 w 63"/>
                <a:gd name="T1" fmla="*/ 4 h 60"/>
                <a:gd name="T2" fmla="*/ 0 w 63"/>
                <a:gd name="T3" fmla="*/ 4 h 60"/>
                <a:gd name="T4" fmla="*/ 0 w 63"/>
                <a:gd name="T5" fmla="*/ 4 h 60"/>
                <a:gd name="T6" fmla="*/ 0 w 63"/>
                <a:gd name="T7" fmla="*/ 3 h 60"/>
                <a:gd name="T8" fmla="*/ 0 w 63"/>
                <a:gd name="T9" fmla="*/ 3 h 60"/>
                <a:gd name="T10" fmla="*/ 1 w 63"/>
                <a:gd name="T11" fmla="*/ 2 h 60"/>
                <a:gd name="T12" fmla="*/ 2 w 63"/>
                <a:gd name="T13" fmla="*/ 1 h 60"/>
                <a:gd name="T14" fmla="*/ 2 w 63"/>
                <a:gd name="T15" fmla="*/ 1 h 60"/>
                <a:gd name="T16" fmla="*/ 3 w 63"/>
                <a:gd name="T17" fmla="*/ 0 h 60"/>
                <a:gd name="T18" fmla="*/ 3 w 63"/>
                <a:gd name="T19" fmla="*/ 1 h 60"/>
                <a:gd name="T20" fmla="*/ 2 w 63"/>
                <a:gd name="T21" fmla="*/ 2 h 60"/>
                <a:gd name="T22" fmla="*/ 2 w 63"/>
                <a:gd name="T23" fmla="*/ 2 h 60"/>
                <a:gd name="T24" fmla="*/ 1 w 63"/>
                <a:gd name="T25" fmla="*/ 3 h 60"/>
                <a:gd name="T26" fmla="*/ 1 w 63"/>
                <a:gd name="T27" fmla="*/ 3 h 60"/>
                <a:gd name="T28" fmla="*/ 0 w 63"/>
                <a:gd name="T29" fmla="*/ 4 h 60"/>
                <a:gd name="T30" fmla="*/ 0 w 63"/>
                <a:gd name="T31" fmla="*/ 4 h 60"/>
                <a:gd name="T32" fmla="*/ 0 w 63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60">
                  <a:moveTo>
                    <a:pt x="2" y="60"/>
                  </a:moveTo>
                  <a:lnTo>
                    <a:pt x="0" y="58"/>
                  </a:lnTo>
                  <a:lnTo>
                    <a:pt x="2" y="52"/>
                  </a:lnTo>
                  <a:lnTo>
                    <a:pt x="6" y="44"/>
                  </a:lnTo>
                  <a:lnTo>
                    <a:pt x="13" y="35"/>
                  </a:lnTo>
                  <a:lnTo>
                    <a:pt x="23" y="25"/>
                  </a:lnTo>
                  <a:lnTo>
                    <a:pt x="34" y="16"/>
                  </a:lnTo>
                  <a:lnTo>
                    <a:pt x="47" y="7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38" y="27"/>
                  </a:lnTo>
                  <a:lnTo>
                    <a:pt x="29" y="36"/>
                  </a:lnTo>
                  <a:lnTo>
                    <a:pt x="21" y="46"/>
                  </a:lnTo>
                  <a:lnTo>
                    <a:pt x="12" y="54"/>
                  </a:lnTo>
                  <a:lnTo>
                    <a:pt x="6" y="59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2" name="Freeform 1438"/>
            <p:cNvSpPr>
              <a:spLocks/>
            </p:cNvSpPr>
            <p:nvPr/>
          </p:nvSpPr>
          <p:spPr bwMode="auto">
            <a:xfrm>
              <a:off x="4366" y="26"/>
              <a:ext cx="43" cy="39"/>
            </a:xfrm>
            <a:custGeom>
              <a:avLst/>
              <a:gdLst>
                <a:gd name="T0" fmla="*/ 1 w 85"/>
                <a:gd name="T1" fmla="*/ 5 h 78"/>
                <a:gd name="T2" fmla="*/ 0 w 85"/>
                <a:gd name="T3" fmla="*/ 5 h 78"/>
                <a:gd name="T4" fmla="*/ 1 w 85"/>
                <a:gd name="T5" fmla="*/ 5 h 78"/>
                <a:gd name="T6" fmla="*/ 1 w 85"/>
                <a:gd name="T7" fmla="*/ 4 h 78"/>
                <a:gd name="T8" fmla="*/ 2 w 85"/>
                <a:gd name="T9" fmla="*/ 3 h 78"/>
                <a:gd name="T10" fmla="*/ 3 w 85"/>
                <a:gd name="T11" fmla="*/ 2 h 78"/>
                <a:gd name="T12" fmla="*/ 4 w 85"/>
                <a:gd name="T13" fmla="*/ 1 h 78"/>
                <a:gd name="T14" fmla="*/ 5 w 85"/>
                <a:gd name="T15" fmla="*/ 1 h 78"/>
                <a:gd name="T16" fmla="*/ 6 w 85"/>
                <a:gd name="T17" fmla="*/ 0 h 78"/>
                <a:gd name="T18" fmla="*/ 5 w 85"/>
                <a:gd name="T19" fmla="*/ 1 h 78"/>
                <a:gd name="T20" fmla="*/ 5 w 85"/>
                <a:gd name="T21" fmla="*/ 1 h 78"/>
                <a:gd name="T22" fmla="*/ 4 w 85"/>
                <a:gd name="T23" fmla="*/ 2 h 78"/>
                <a:gd name="T24" fmla="*/ 3 w 85"/>
                <a:gd name="T25" fmla="*/ 3 h 78"/>
                <a:gd name="T26" fmla="*/ 2 w 85"/>
                <a:gd name="T27" fmla="*/ 4 h 78"/>
                <a:gd name="T28" fmla="*/ 2 w 85"/>
                <a:gd name="T29" fmla="*/ 5 h 78"/>
                <a:gd name="T30" fmla="*/ 1 w 85"/>
                <a:gd name="T31" fmla="*/ 5 h 78"/>
                <a:gd name="T32" fmla="*/ 1 w 85"/>
                <a:gd name="T33" fmla="*/ 5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78">
                  <a:moveTo>
                    <a:pt x="2" y="78"/>
                  </a:moveTo>
                  <a:lnTo>
                    <a:pt x="0" y="74"/>
                  </a:lnTo>
                  <a:lnTo>
                    <a:pt x="4" y="66"/>
                  </a:lnTo>
                  <a:lnTo>
                    <a:pt x="12" y="54"/>
                  </a:lnTo>
                  <a:lnTo>
                    <a:pt x="21" y="42"/>
                  </a:lnTo>
                  <a:lnTo>
                    <a:pt x="36" y="29"/>
                  </a:lnTo>
                  <a:lnTo>
                    <a:pt x="51" y="16"/>
                  </a:lnTo>
                  <a:lnTo>
                    <a:pt x="68" y="7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68" y="16"/>
                  </a:lnTo>
                  <a:lnTo>
                    <a:pt x="55" y="29"/>
                  </a:lnTo>
                  <a:lnTo>
                    <a:pt x="44" y="43"/>
                  </a:lnTo>
                  <a:lnTo>
                    <a:pt x="31" y="58"/>
                  </a:lnTo>
                  <a:lnTo>
                    <a:pt x="19" y="68"/>
                  </a:lnTo>
                  <a:lnTo>
                    <a:pt x="10" y="76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3" name="Freeform 1439"/>
            <p:cNvSpPr>
              <a:spLocks/>
            </p:cNvSpPr>
            <p:nvPr/>
          </p:nvSpPr>
          <p:spPr bwMode="auto">
            <a:xfrm>
              <a:off x="4402" y="28"/>
              <a:ext cx="46" cy="42"/>
            </a:xfrm>
            <a:custGeom>
              <a:avLst/>
              <a:gdLst>
                <a:gd name="T0" fmla="*/ 1 w 92"/>
                <a:gd name="T1" fmla="*/ 5 h 85"/>
                <a:gd name="T2" fmla="*/ 0 w 92"/>
                <a:gd name="T3" fmla="*/ 5 h 85"/>
                <a:gd name="T4" fmla="*/ 1 w 92"/>
                <a:gd name="T5" fmla="*/ 4 h 85"/>
                <a:gd name="T6" fmla="*/ 1 w 92"/>
                <a:gd name="T7" fmla="*/ 3 h 85"/>
                <a:gd name="T8" fmla="*/ 2 w 92"/>
                <a:gd name="T9" fmla="*/ 2 h 85"/>
                <a:gd name="T10" fmla="*/ 3 w 92"/>
                <a:gd name="T11" fmla="*/ 1 h 85"/>
                <a:gd name="T12" fmla="*/ 4 w 92"/>
                <a:gd name="T13" fmla="*/ 1 h 85"/>
                <a:gd name="T14" fmla="*/ 5 w 92"/>
                <a:gd name="T15" fmla="*/ 0 h 85"/>
                <a:gd name="T16" fmla="*/ 6 w 92"/>
                <a:gd name="T17" fmla="*/ 0 h 85"/>
                <a:gd name="T18" fmla="*/ 6 w 92"/>
                <a:gd name="T19" fmla="*/ 0 h 85"/>
                <a:gd name="T20" fmla="*/ 5 w 92"/>
                <a:gd name="T21" fmla="*/ 1 h 85"/>
                <a:gd name="T22" fmla="*/ 4 w 92"/>
                <a:gd name="T23" fmla="*/ 2 h 85"/>
                <a:gd name="T24" fmla="*/ 3 w 92"/>
                <a:gd name="T25" fmla="*/ 2 h 85"/>
                <a:gd name="T26" fmla="*/ 2 w 92"/>
                <a:gd name="T27" fmla="*/ 3 h 85"/>
                <a:gd name="T28" fmla="*/ 2 w 92"/>
                <a:gd name="T29" fmla="*/ 4 h 85"/>
                <a:gd name="T30" fmla="*/ 1 w 92"/>
                <a:gd name="T31" fmla="*/ 5 h 85"/>
                <a:gd name="T32" fmla="*/ 1 w 92"/>
                <a:gd name="T33" fmla="*/ 5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2" h="85">
                  <a:moveTo>
                    <a:pt x="2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3" y="58"/>
                  </a:lnTo>
                  <a:lnTo>
                    <a:pt x="26" y="44"/>
                  </a:lnTo>
                  <a:lnTo>
                    <a:pt x="42" y="30"/>
                  </a:lnTo>
                  <a:lnTo>
                    <a:pt x="60" y="17"/>
                  </a:lnTo>
                  <a:lnTo>
                    <a:pt x="77" y="6"/>
                  </a:lnTo>
                  <a:lnTo>
                    <a:pt x="92" y="0"/>
                  </a:lnTo>
                  <a:lnTo>
                    <a:pt x="87" y="7"/>
                  </a:lnTo>
                  <a:lnTo>
                    <a:pt x="75" y="18"/>
                  </a:lnTo>
                  <a:lnTo>
                    <a:pt x="62" y="32"/>
                  </a:lnTo>
                  <a:lnTo>
                    <a:pt x="47" y="47"/>
                  </a:lnTo>
                  <a:lnTo>
                    <a:pt x="32" y="62"/>
                  </a:lnTo>
                  <a:lnTo>
                    <a:pt x="19" y="74"/>
                  </a:lnTo>
                  <a:lnTo>
                    <a:pt x="8" y="83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4" name="Freeform 1440"/>
            <p:cNvSpPr>
              <a:spLocks/>
            </p:cNvSpPr>
            <p:nvPr/>
          </p:nvSpPr>
          <p:spPr bwMode="auto">
            <a:xfrm>
              <a:off x="4426" y="31"/>
              <a:ext cx="49" cy="35"/>
            </a:xfrm>
            <a:custGeom>
              <a:avLst/>
              <a:gdLst>
                <a:gd name="T0" fmla="*/ 0 w 98"/>
                <a:gd name="T1" fmla="*/ 5 h 69"/>
                <a:gd name="T2" fmla="*/ 0 w 98"/>
                <a:gd name="T3" fmla="*/ 5 h 69"/>
                <a:gd name="T4" fmla="*/ 1 w 98"/>
                <a:gd name="T5" fmla="*/ 4 h 69"/>
                <a:gd name="T6" fmla="*/ 2 w 98"/>
                <a:gd name="T7" fmla="*/ 3 h 69"/>
                <a:gd name="T8" fmla="*/ 3 w 98"/>
                <a:gd name="T9" fmla="*/ 3 h 69"/>
                <a:gd name="T10" fmla="*/ 4 w 98"/>
                <a:gd name="T11" fmla="*/ 2 h 69"/>
                <a:gd name="T12" fmla="*/ 5 w 98"/>
                <a:gd name="T13" fmla="*/ 1 h 69"/>
                <a:gd name="T14" fmla="*/ 6 w 98"/>
                <a:gd name="T15" fmla="*/ 1 h 69"/>
                <a:gd name="T16" fmla="*/ 7 w 98"/>
                <a:gd name="T17" fmla="*/ 0 h 69"/>
                <a:gd name="T18" fmla="*/ 6 w 98"/>
                <a:gd name="T19" fmla="*/ 1 h 69"/>
                <a:gd name="T20" fmla="*/ 5 w 98"/>
                <a:gd name="T21" fmla="*/ 1 h 69"/>
                <a:gd name="T22" fmla="*/ 4 w 98"/>
                <a:gd name="T23" fmla="*/ 2 h 69"/>
                <a:gd name="T24" fmla="*/ 4 w 98"/>
                <a:gd name="T25" fmla="*/ 3 h 69"/>
                <a:gd name="T26" fmla="*/ 3 w 98"/>
                <a:gd name="T27" fmla="*/ 4 h 69"/>
                <a:gd name="T28" fmla="*/ 2 w 98"/>
                <a:gd name="T29" fmla="*/ 4 h 69"/>
                <a:gd name="T30" fmla="*/ 1 w 98"/>
                <a:gd name="T31" fmla="*/ 5 h 69"/>
                <a:gd name="T32" fmla="*/ 0 w 98"/>
                <a:gd name="T33" fmla="*/ 5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69">
                  <a:moveTo>
                    <a:pt x="0" y="69"/>
                  </a:moveTo>
                  <a:lnTo>
                    <a:pt x="0" y="66"/>
                  </a:lnTo>
                  <a:lnTo>
                    <a:pt x="8" y="57"/>
                  </a:lnTo>
                  <a:lnTo>
                    <a:pt x="19" y="47"/>
                  </a:lnTo>
                  <a:lnTo>
                    <a:pt x="34" y="35"/>
                  </a:lnTo>
                  <a:lnTo>
                    <a:pt x="51" y="23"/>
                  </a:lnTo>
                  <a:lnTo>
                    <a:pt x="68" y="12"/>
                  </a:lnTo>
                  <a:lnTo>
                    <a:pt x="85" y="3"/>
                  </a:lnTo>
                  <a:lnTo>
                    <a:pt x="98" y="0"/>
                  </a:lnTo>
                  <a:lnTo>
                    <a:pt x="91" y="6"/>
                  </a:lnTo>
                  <a:lnTo>
                    <a:pt x="78" y="16"/>
                  </a:lnTo>
                  <a:lnTo>
                    <a:pt x="64" y="29"/>
                  </a:lnTo>
                  <a:lnTo>
                    <a:pt x="49" y="41"/>
                  </a:lnTo>
                  <a:lnTo>
                    <a:pt x="34" y="53"/>
                  </a:lnTo>
                  <a:lnTo>
                    <a:pt x="19" y="63"/>
                  </a:lnTo>
                  <a:lnTo>
                    <a:pt x="8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5" name="Freeform 1441"/>
            <p:cNvSpPr>
              <a:spLocks/>
            </p:cNvSpPr>
            <p:nvPr/>
          </p:nvSpPr>
          <p:spPr bwMode="auto">
            <a:xfrm>
              <a:off x="4452" y="36"/>
              <a:ext cx="42" cy="29"/>
            </a:xfrm>
            <a:custGeom>
              <a:avLst/>
              <a:gdLst>
                <a:gd name="T0" fmla="*/ 0 w 85"/>
                <a:gd name="T1" fmla="*/ 4 h 57"/>
                <a:gd name="T2" fmla="*/ 0 w 85"/>
                <a:gd name="T3" fmla="*/ 4 h 57"/>
                <a:gd name="T4" fmla="*/ 0 w 85"/>
                <a:gd name="T5" fmla="*/ 3 h 57"/>
                <a:gd name="T6" fmla="*/ 0 w 85"/>
                <a:gd name="T7" fmla="*/ 3 h 57"/>
                <a:gd name="T8" fmla="*/ 1 w 85"/>
                <a:gd name="T9" fmla="*/ 2 h 57"/>
                <a:gd name="T10" fmla="*/ 2 w 85"/>
                <a:gd name="T11" fmla="*/ 2 h 57"/>
                <a:gd name="T12" fmla="*/ 3 w 85"/>
                <a:gd name="T13" fmla="*/ 1 h 57"/>
                <a:gd name="T14" fmla="*/ 4 w 85"/>
                <a:gd name="T15" fmla="*/ 1 h 57"/>
                <a:gd name="T16" fmla="*/ 5 w 85"/>
                <a:gd name="T17" fmla="*/ 0 h 57"/>
                <a:gd name="T18" fmla="*/ 4 w 85"/>
                <a:gd name="T19" fmla="*/ 1 h 57"/>
                <a:gd name="T20" fmla="*/ 4 w 85"/>
                <a:gd name="T21" fmla="*/ 1 h 57"/>
                <a:gd name="T22" fmla="*/ 3 w 85"/>
                <a:gd name="T23" fmla="*/ 2 h 57"/>
                <a:gd name="T24" fmla="*/ 2 w 85"/>
                <a:gd name="T25" fmla="*/ 3 h 57"/>
                <a:gd name="T26" fmla="*/ 1 w 85"/>
                <a:gd name="T27" fmla="*/ 3 h 57"/>
                <a:gd name="T28" fmla="*/ 1 w 85"/>
                <a:gd name="T29" fmla="*/ 4 h 57"/>
                <a:gd name="T30" fmla="*/ 0 w 85"/>
                <a:gd name="T31" fmla="*/ 4 h 57"/>
                <a:gd name="T32" fmla="*/ 0 w 85"/>
                <a:gd name="T33" fmla="*/ 4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57">
                  <a:moveTo>
                    <a:pt x="2" y="57"/>
                  </a:moveTo>
                  <a:lnTo>
                    <a:pt x="0" y="53"/>
                  </a:lnTo>
                  <a:lnTo>
                    <a:pt x="4" y="46"/>
                  </a:lnTo>
                  <a:lnTo>
                    <a:pt x="11" y="38"/>
                  </a:lnTo>
                  <a:lnTo>
                    <a:pt x="23" y="28"/>
                  </a:lnTo>
                  <a:lnTo>
                    <a:pt x="36" y="19"/>
                  </a:lnTo>
                  <a:lnTo>
                    <a:pt x="51" y="11"/>
                  </a:lnTo>
                  <a:lnTo>
                    <a:pt x="68" y="4"/>
                  </a:lnTo>
                  <a:lnTo>
                    <a:pt x="85" y="0"/>
                  </a:lnTo>
                  <a:lnTo>
                    <a:pt x="75" y="5"/>
                  </a:lnTo>
                  <a:lnTo>
                    <a:pt x="66" y="14"/>
                  </a:lnTo>
                  <a:lnTo>
                    <a:pt x="53" y="24"/>
                  </a:lnTo>
                  <a:lnTo>
                    <a:pt x="40" y="34"/>
                  </a:lnTo>
                  <a:lnTo>
                    <a:pt x="26" y="44"/>
                  </a:lnTo>
                  <a:lnTo>
                    <a:pt x="17" y="52"/>
                  </a:lnTo>
                  <a:lnTo>
                    <a:pt x="8" y="56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6" name="Freeform 1442"/>
            <p:cNvSpPr>
              <a:spLocks/>
            </p:cNvSpPr>
            <p:nvPr/>
          </p:nvSpPr>
          <p:spPr bwMode="auto">
            <a:xfrm>
              <a:off x="4478" y="44"/>
              <a:ext cx="37" cy="21"/>
            </a:xfrm>
            <a:custGeom>
              <a:avLst/>
              <a:gdLst>
                <a:gd name="T0" fmla="*/ 0 w 73"/>
                <a:gd name="T1" fmla="*/ 3 h 40"/>
                <a:gd name="T2" fmla="*/ 0 w 73"/>
                <a:gd name="T3" fmla="*/ 3 h 40"/>
                <a:gd name="T4" fmla="*/ 1 w 73"/>
                <a:gd name="T5" fmla="*/ 2 h 40"/>
                <a:gd name="T6" fmla="*/ 1 w 73"/>
                <a:gd name="T7" fmla="*/ 2 h 40"/>
                <a:gd name="T8" fmla="*/ 2 w 73"/>
                <a:gd name="T9" fmla="*/ 2 h 40"/>
                <a:gd name="T10" fmla="*/ 3 w 73"/>
                <a:gd name="T11" fmla="*/ 1 h 40"/>
                <a:gd name="T12" fmla="*/ 4 w 73"/>
                <a:gd name="T13" fmla="*/ 1 h 40"/>
                <a:gd name="T14" fmla="*/ 5 w 73"/>
                <a:gd name="T15" fmla="*/ 1 h 40"/>
                <a:gd name="T16" fmla="*/ 5 w 73"/>
                <a:gd name="T17" fmla="*/ 0 h 40"/>
                <a:gd name="T18" fmla="*/ 5 w 73"/>
                <a:gd name="T19" fmla="*/ 1 h 40"/>
                <a:gd name="T20" fmla="*/ 4 w 73"/>
                <a:gd name="T21" fmla="*/ 1 h 40"/>
                <a:gd name="T22" fmla="*/ 3 w 73"/>
                <a:gd name="T23" fmla="*/ 1 h 40"/>
                <a:gd name="T24" fmla="*/ 3 w 73"/>
                <a:gd name="T25" fmla="*/ 2 h 40"/>
                <a:gd name="T26" fmla="*/ 2 w 73"/>
                <a:gd name="T27" fmla="*/ 2 h 40"/>
                <a:gd name="T28" fmla="*/ 1 w 73"/>
                <a:gd name="T29" fmla="*/ 3 h 40"/>
                <a:gd name="T30" fmla="*/ 1 w 73"/>
                <a:gd name="T31" fmla="*/ 3 h 40"/>
                <a:gd name="T32" fmla="*/ 0 w 73"/>
                <a:gd name="T33" fmla="*/ 3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0">
                  <a:moveTo>
                    <a:pt x="0" y="40"/>
                  </a:moveTo>
                  <a:lnTo>
                    <a:pt x="0" y="37"/>
                  </a:lnTo>
                  <a:lnTo>
                    <a:pt x="5" y="31"/>
                  </a:lnTo>
                  <a:lnTo>
                    <a:pt x="15" y="25"/>
                  </a:lnTo>
                  <a:lnTo>
                    <a:pt x="26" y="17"/>
                  </a:lnTo>
                  <a:lnTo>
                    <a:pt x="39" y="10"/>
                  </a:lnTo>
                  <a:lnTo>
                    <a:pt x="53" y="4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6" y="10"/>
                  </a:lnTo>
                  <a:lnTo>
                    <a:pt x="47" y="16"/>
                  </a:lnTo>
                  <a:lnTo>
                    <a:pt x="36" y="23"/>
                  </a:lnTo>
                  <a:lnTo>
                    <a:pt x="24" y="29"/>
                  </a:lnTo>
                  <a:lnTo>
                    <a:pt x="15" y="35"/>
                  </a:lnTo>
                  <a:lnTo>
                    <a:pt x="5" y="3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7" name="Freeform 1443"/>
            <p:cNvSpPr>
              <a:spLocks/>
            </p:cNvSpPr>
            <p:nvPr/>
          </p:nvSpPr>
          <p:spPr bwMode="auto">
            <a:xfrm>
              <a:off x="4503" y="49"/>
              <a:ext cx="24" cy="13"/>
            </a:xfrm>
            <a:custGeom>
              <a:avLst/>
              <a:gdLst>
                <a:gd name="T0" fmla="*/ 0 w 49"/>
                <a:gd name="T1" fmla="*/ 2 h 25"/>
                <a:gd name="T2" fmla="*/ 0 w 49"/>
                <a:gd name="T3" fmla="*/ 2 h 25"/>
                <a:gd name="T4" fmla="*/ 0 w 49"/>
                <a:gd name="T5" fmla="*/ 1 h 25"/>
                <a:gd name="T6" fmla="*/ 2 w 49"/>
                <a:gd name="T7" fmla="*/ 0 h 25"/>
                <a:gd name="T8" fmla="*/ 3 w 49"/>
                <a:gd name="T9" fmla="*/ 0 h 25"/>
                <a:gd name="T10" fmla="*/ 2 w 49"/>
                <a:gd name="T11" fmla="*/ 1 h 25"/>
                <a:gd name="T12" fmla="*/ 1 w 49"/>
                <a:gd name="T13" fmla="*/ 1 h 25"/>
                <a:gd name="T14" fmla="*/ 0 w 49"/>
                <a:gd name="T15" fmla="*/ 2 h 25"/>
                <a:gd name="T16" fmla="*/ 0 w 49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25">
                  <a:moveTo>
                    <a:pt x="0" y="25"/>
                  </a:moveTo>
                  <a:lnTo>
                    <a:pt x="2" y="18"/>
                  </a:lnTo>
                  <a:lnTo>
                    <a:pt x="15" y="8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32" y="5"/>
                  </a:lnTo>
                  <a:lnTo>
                    <a:pt x="17" y="16"/>
                  </a:lnTo>
                  <a:lnTo>
                    <a:pt x="7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8" name="Freeform 1444"/>
            <p:cNvSpPr>
              <a:spLocks/>
            </p:cNvSpPr>
            <p:nvPr/>
          </p:nvSpPr>
          <p:spPr bwMode="auto">
            <a:xfrm>
              <a:off x="4301" y="36"/>
              <a:ext cx="28" cy="17"/>
            </a:xfrm>
            <a:custGeom>
              <a:avLst/>
              <a:gdLst>
                <a:gd name="T0" fmla="*/ 3 w 57"/>
                <a:gd name="T1" fmla="*/ 0 h 33"/>
                <a:gd name="T2" fmla="*/ 2 w 57"/>
                <a:gd name="T3" fmla="*/ 1 h 33"/>
                <a:gd name="T4" fmla="*/ 2 w 57"/>
                <a:gd name="T5" fmla="*/ 2 h 33"/>
                <a:gd name="T6" fmla="*/ 0 w 57"/>
                <a:gd name="T7" fmla="*/ 2 h 33"/>
                <a:gd name="T8" fmla="*/ 0 w 57"/>
                <a:gd name="T9" fmla="*/ 3 h 33"/>
                <a:gd name="T10" fmla="*/ 0 w 57"/>
                <a:gd name="T11" fmla="*/ 2 h 33"/>
                <a:gd name="T12" fmla="*/ 0 w 57"/>
                <a:gd name="T13" fmla="*/ 2 h 33"/>
                <a:gd name="T14" fmla="*/ 0 w 57"/>
                <a:gd name="T15" fmla="*/ 2 h 33"/>
                <a:gd name="T16" fmla="*/ 1 w 57"/>
                <a:gd name="T17" fmla="*/ 1 h 33"/>
                <a:gd name="T18" fmla="*/ 1 w 57"/>
                <a:gd name="T19" fmla="*/ 1 h 33"/>
                <a:gd name="T20" fmla="*/ 2 w 57"/>
                <a:gd name="T21" fmla="*/ 1 h 33"/>
                <a:gd name="T22" fmla="*/ 3 w 57"/>
                <a:gd name="T23" fmla="*/ 1 h 33"/>
                <a:gd name="T24" fmla="*/ 3 w 57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lnTo>
                    <a:pt x="47" y="8"/>
                  </a:lnTo>
                  <a:lnTo>
                    <a:pt x="32" y="21"/>
                  </a:lnTo>
                  <a:lnTo>
                    <a:pt x="15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12" y="20"/>
                  </a:lnTo>
                  <a:lnTo>
                    <a:pt x="21" y="16"/>
                  </a:lnTo>
                  <a:lnTo>
                    <a:pt x="30" y="11"/>
                  </a:lnTo>
                  <a:lnTo>
                    <a:pt x="42" y="6"/>
                  </a:lnTo>
                  <a:lnTo>
                    <a:pt x="51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9" name="Freeform 1445"/>
            <p:cNvSpPr>
              <a:spLocks/>
            </p:cNvSpPr>
            <p:nvPr/>
          </p:nvSpPr>
          <p:spPr bwMode="auto">
            <a:xfrm>
              <a:off x="4297" y="27"/>
              <a:ext cx="33" cy="8"/>
            </a:xfrm>
            <a:custGeom>
              <a:avLst/>
              <a:gdLst>
                <a:gd name="T0" fmla="*/ 5 w 66"/>
                <a:gd name="T1" fmla="*/ 1 h 16"/>
                <a:gd name="T2" fmla="*/ 4 w 66"/>
                <a:gd name="T3" fmla="*/ 1 h 16"/>
                <a:gd name="T4" fmla="*/ 4 w 66"/>
                <a:gd name="T5" fmla="*/ 1 h 16"/>
                <a:gd name="T6" fmla="*/ 3 w 66"/>
                <a:gd name="T7" fmla="*/ 1 h 16"/>
                <a:gd name="T8" fmla="*/ 3 w 66"/>
                <a:gd name="T9" fmla="*/ 1 h 16"/>
                <a:gd name="T10" fmla="*/ 2 w 66"/>
                <a:gd name="T11" fmla="*/ 1 h 16"/>
                <a:gd name="T12" fmla="*/ 1 w 66"/>
                <a:gd name="T13" fmla="*/ 0 h 16"/>
                <a:gd name="T14" fmla="*/ 1 w 66"/>
                <a:gd name="T15" fmla="*/ 0 h 16"/>
                <a:gd name="T16" fmla="*/ 0 w 66"/>
                <a:gd name="T17" fmla="*/ 1 h 16"/>
                <a:gd name="T18" fmla="*/ 0 w 66"/>
                <a:gd name="T19" fmla="*/ 1 h 16"/>
                <a:gd name="T20" fmla="*/ 1 w 66"/>
                <a:gd name="T21" fmla="*/ 1 h 16"/>
                <a:gd name="T22" fmla="*/ 1 w 66"/>
                <a:gd name="T23" fmla="*/ 1 h 16"/>
                <a:gd name="T24" fmla="*/ 2 w 66"/>
                <a:gd name="T25" fmla="*/ 1 h 16"/>
                <a:gd name="T26" fmla="*/ 3 w 66"/>
                <a:gd name="T27" fmla="*/ 1 h 16"/>
                <a:gd name="T28" fmla="*/ 3 w 66"/>
                <a:gd name="T29" fmla="*/ 1 h 16"/>
                <a:gd name="T30" fmla="*/ 4 w 66"/>
                <a:gd name="T31" fmla="*/ 1 h 16"/>
                <a:gd name="T32" fmla="*/ 5 w 66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6">
                  <a:moveTo>
                    <a:pt x="66" y="16"/>
                  </a:moveTo>
                  <a:lnTo>
                    <a:pt x="62" y="15"/>
                  </a:lnTo>
                  <a:lnTo>
                    <a:pt x="54" y="12"/>
                  </a:lnTo>
                  <a:lnTo>
                    <a:pt x="43" y="9"/>
                  </a:lnTo>
                  <a:lnTo>
                    <a:pt x="34" y="6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7"/>
                  </a:lnTo>
                  <a:lnTo>
                    <a:pt x="13" y="9"/>
                  </a:lnTo>
                  <a:lnTo>
                    <a:pt x="24" y="11"/>
                  </a:lnTo>
                  <a:lnTo>
                    <a:pt x="36" y="13"/>
                  </a:lnTo>
                  <a:lnTo>
                    <a:pt x="47" y="14"/>
                  </a:lnTo>
                  <a:lnTo>
                    <a:pt x="58" y="15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0" name="Freeform 1446"/>
            <p:cNvSpPr>
              <a:spLocks/>
            </p:cNvSpPr>
            <p:nvPr/>
          </p:nvSpPr>
          <p:spPr bwMode="auto">
            <a:xfrm>
              <a:off x="4287" y="37"/>
              <a:ext cx="37" cy="5"/>
            </a:xfrm>
            <a:custGeom>
              <a:avLst/>
              <a:gdLst>
                <a:gd name="T0" fmla="*/ 5 w 74"/>
                <a:gd name="T1" fmla="*/ 0 h 10"/>
                <a:gd name="T2" fmla="*/ 5 w 74"/>
                <a:gd name="T3" fmla="*/ 0 h 10"/>
                <a:gd name="T4" fmla="*/ 4 w 74"/>
                <a:gd name="T5" fmla="*/ 0 h 10"/>
                <a:gd name="T6" fmla="*/ 3 w 74"/>
                <a:gd name="T7" fmla="*/ 0 h 10"/>
                <a:gd name="T8" fmla="*/ 3 w 74"/>
                <a:gd name="T9" fmla="*/ 0 h 10"/>
                <a:gd name="T10" fmla="*/ 2 w 74"/>
                <a:gd name="T11" fmla="*/ 0 h 10"/>
                <a:gd name="T12" fmla="*/ 1 w 74"/>
                <a:gd name="T13" fmla="*/ 1 h 10"/>
                <a:gd name="T14" fmla="*/ 1 w 74"/>
                <a:gd name="T15" fmla="*/ 1 h 10"/>
                <a:gd name="T16" fmla="*/ 0 w 74"/>
                <a:gd name="T17" fmla="*/ 1 h 10"/>
                <a:gd name="T18" fmla="*/ 1 w 74"/>
                <a:gd name="T19" fmla="*/ 1 h 10"/>
                <a:gd name="T20" fmla="*/ 1 w 74"/>
                <a:gd name="T21" fmla="*/ 1 h 10"/>
                <a:gd name="T22" fmla="*/ 2 w 74"/>
                <a:gd name="T23" fmla="*/ 1 h 10"/>
                <a:gd name="T24" fmla="*/ 2 w 74"/>
                <a:gd name="T25" fmla="*/ 1 h 10"/>
                <a:gd name="T26" fmla="*/ 3 w 74"/>
                <a:gd name="T27" fmla="*/ 1 h 10"/>
                <a:gd name="T28" fmla="*/ 4 w 74"/>
                <a:gd name="T29" fmla="*/ 1 h 10"/>
                <a:gd name="T30" fmla="*/ 5 w 74"/>
                <a:gd name="T31" fmla="*/ 1 h 10"/>
                <a:gd name="T32" fmla="*/ 5 w 74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0">
                  <a:moveTo>
                    <a:pt x="74" y="0"/>
                  </a:moveTo>
                  <a:lnTo>
                    <a:pt x="6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32" y="7"/>
                  </a:lnTo>
                  <a:lnTo>
                    <a:pt x="43" y="5"/>
                  </a:lnTo>
                  <a:lnTo>
                    <a:pt x="57" y="3"/>
                  </a:lnTo>
                  <a:lnTo>
                    <a:pt x="66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1" name="Freeform 1447"/>
            <p:cNvSpPr>
              <a:spLocks/>
            </p:cNvSpPr>
            <p:nvPr/>
          </p:nvSpPr>
          <p:spPr bwMode="auto">
            <a:xfrm>
              <a:off x="4308" y="17"/>
              <a:ext cx="34" cy="16"/>
            </a:xfrm>
            <a:custGeom>
              <a:avLst/>
              <a:gdLst>
                <a:gd name="T0" fmla="*/ 5 w 68"/>
                <a:gd name="T1" fmla="*/ 2 h 32"/>
                <a:gd name="T2" fmla="*/ 4 w 68"/>
                <a:gd name="T3" fmla="*/ 2 h 32"/>
                <a:gd name="T4" fmla="*/ 3 w 68"/>
                <a:gd name="T5" fmla="*/ 2 h 32"/>
                <a:gd name="T6" fmla="*/ 3 w 68"/>
                <a:gd name="T7" fmla="*/ 2 h 32"/>
                <a:gd name="T8" fmla="*/ 2 w 68"/>
                <a:gd name="T9" fmla="*/ 1 h 32"/>
                <a:gd name="T10" fmla="*/ 1 w 68"/>
                <a:gd name="T11" fmla="*/ 1 h 32"/>
                <a:gd name="T12" fmla="*/ 1 w 68"/>
                <a:gd name="T13" fmla="*/ 1 h 32"/>
                <a:gd name="T14" fmla="*/ 0 w 68"/>
                <a:gd name="T15" fmla="*/ 1 h 32"/>
                <a:gd name="T16" fmla="*/ 1 w 68"/>
                <a:gd name="T17" fmla="*/ 0 h 32"/>
                <a:gd name="T18" fmla="*/ 1 w 68"/>
                <a:gd name="T19" fmla="*/ 0 h 32"/>
                <a:gd name="T20" fmla="*/ 1 w 68"/>
                <a:gd name="T21" fmla="*/ 1 h 32"/>
                <a:gd name="T22" fmla="*/ 2 w 68"/>
                <a:gd name="T23" fmla="*/ 1 h 32"/>
                <a:gd name="T24" fmla="*/ 3 w 68"/>
                <a:gd name="T25" fmla="*/ 1 h 32"/>
                <a:gd name="T26" fmla="*/ 3 w 68"/>
                <a:gd name="T27" fmla="*/ 2 h 32"/>
                <a:gd name="T28" fmla="*/ 4 w 68"/>
                <a:gd name="T29" fmla="*/ 2 h 32"/>
                <a:gd name="T30" fmla="*/ 4 w 68"/>
                <a:gd name="T31" fmla="*/ 2 h 32"/>
                <a:gd name="T32" fmla="*/ 5 w 68"/>
                <a:gd name="T33" fmla="*/ 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32">
                  <a:moveTo>
                    <a:pt x="68" y="32"/>
                  </a:moveTo>
                  <a:lnTo>
                    <a:pt x="59" y="30"/>
                  </a:lnTo>
                  <a:lnTo>
                    <a:pt x="48" y="26"/>
                  </a:lnTo>
                  <a:lnTo>
                    <a:pt x="36" y="21"/>
                  </a:lnTo>
                  <a:lnTo>
                    <a:pt x="23" y="16"/>
                  </a:lnTo>
                  <a:lnTo>
                    <a:pt x="1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5" y="7"/>
                  </a:lnTo>
                  <a:lnTo>
                    <a:pt x="36" y="12"/>
                  </a:lnTo>
                  <a:lnTo>
                    <a:pt x="46" y="18"/>
                  </a:lnTo>
                  <a:lnTo>
                    <a:pt x="55" y="24"/>
                  </a:lnTo>
                  <a:lnTo>
                    <a:pt x="63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2" name="Freeform 1448"/>
            <p:cNvSpPr>
              <a:spLocks/>
            </p:cNvSpPr>
            <p:nvPr/>
          </p:nvSpPr>
          <p:spPr bwMode="auto">
            <a:xfrm>
              <a:off x="4510" y="18"/>
              <a:ext cx="11" cy="28"/>
            </a:xfrm>
            <a:custGeom>
              <a:avLst/>
              <a:gdLst>
                <a:gd name="T0" fmla="*/ 1 w 21"/>
                <a:gd name="T1" fmla="*/ 4 h 54"/>
                <a:gd name="T2" fmla="*/ 1 w 21"/>
                <a:gd name="T3" fmla="*/ 3 h 54"/>
                <a:gd name="T4" fmla="*/ 0 w 21"/>
                <a:gd name="T5" fmla="*/ 2 h 54"/>
                <a:gd name="T6" fmla="*/ 1 w 21"/>
                <a:gd name="T7" fmla="*/ 1 h 54"/>
                <a:gd name="T8" fmla="*/ 1 w 21"/>
                <a:gd name="T9" fmla="*/ 0 h 54"/>
                <a:gd name="T10" fmla="*/ 2 w 21"/>
                <a:gd name="T11" fmla="*/ 1 h 54"/>
                <a:gd name="T12" fmla="*/ 2 w 21"/>
                <a:gd name="T13" fmla="*/ 2 h 54"/>
                <a:gd name="T14" fmla="*/ 1 w 21"/>
                <a:gd name="T15" fmla="*/ 3 h 54"/>
                <a:gd name="T16" fmla="*/ 1 w 21"/>
                <a:gd name="T17" fmla="*/ 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54">
                  <a:moveTo>
                    <a:pt x="4" y="54"/>
                  </a:moveTo>
                  <a:lnTo>
                    <a:pt x="2" y="40"/>
                  </a:lnTo>
                  <a:lnTo>
                    <a:pt x="0" y="23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17" y="22"/>
                  </a:lnTo>
                  <a:lnTo>
                    <a:pt x="9" y="4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3" name="Freeform 1449"/>
            <p:cNvSpPr>
              <a:spLocks/>
            </p:cNvSpPr>
            <p:nvPr/>
          </p:nvSpPr>
          <p:spPr bwMode="auto">
            <a:xfrm>
              <a:off x="4434" y="-3"/>
              <a:ext cx="18" cy="32"/>
            </a:xfrm>
            <a:custGeom>
              <a:avLst/>
              <a:gdLst>
                <a:gd name="T0" fmla="*/ 3 w 36"/>
                <a:gd name="T1" fmla="*/ 4 h 66"/>
                <a:gd name="T2" fmla="*/ 2 w 36"/>
                <a:gd name="T3" fmla="*/ 3 h 66"/>
                <a:gd name="T4" fmla="*/ 1 w 36"/>
                <a:gd name="T5" fmla="*/ 1 h 66"/>
                <a:gd name="T6" fmla="*/ 0 w 36"/>
                <a:gd name="T7" fmla="*/ 0 h 66"/>
                <a:gd name="T8" fmla="*/ 1 w 36"/>
                <a:gd name="T9" fmla="*/ 0 h 66"/>
                <a:gd name="T10" fmla="*/ 2 w 36"/>
                <a:gd name="T11" fmla="*/ 0 h 66"/>
                <a:gd name="T12" fmla="*/ 2 w 36"/>
                <a:gd name="T13" fmla="*/ 1 h 66"/>
                <a:gd name="T14" fmla="*/ 2 w 36"/>
                <a:gd name="T15" fmla="*/ 3 h 66"/>
                <a:gd name="T16" fmla="*/ 3 w 36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66">
                  <a:moveTo>
                    <a:pt x="36" y="66"/>
                  </a:moveTo>
                  <a:lnTo>
                    <a:pt x="23" y="50"/>
                  </a:lnTo>
                  <a:lnTo>
                    <a:pt x="10" y="27"/>
                  </a:lnTo>
                  <a:lnTo>
                    <a:pt x="0" y="8"/>
                  </a:lnTo>
                  <a:lnTo>
                    <a:pt x="6" y="0"/>
                  </a:lnTo>
                  <a:lnTo>
                    <a:pt x="19" y="10"/>
                  </a:lnTo>
                  <a:lnTo>
                    <a:pt x="27" y="30"/>
                  </a:lnTo>
                  <a:lnTo>
                    <a:pt x="32" y="51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4" name="Freeform 1450"/>
            <p:cNvSpPr>
              <a:spLocks/>
            </p:cNvSpPr>
            <p:nvPr/>
          </p:nvSpPr>
          <p:spPr bwMode="auto">
            <a:xfrm>
              <a:off x="4378" y="-6"/>
              <a:ext cx="31" cy="35"/>
            </a:xfrm>
            <a:custGeom>
              <a:avLst/>
              <a:gdLst>
                <a:gd name="T0" fmla="*/ 4 w 60"/>
                <a:gd name="T1" fmla="*/ 5 h 68"/>
                <a:gd name="T2" fmla="*/ 4 w 60"/>
                <a:gd name="T3" fmla="*/ 4 h 68"/>
                <a:gd name="T4" fmla="*/ 3 w 60"/>
                <a:gd name="T5" fmla="*/ 4 h 68"/>
                <a:gd name="T6" fmla="*/ 2 w 60"/>
                <a:gd name="T7" fmla="*/ 3 h 68"/>
                <a:gd name="T8" fmla="*/ 2 w 60"/>
                <a:gd name="T9" fmla="*/ 2 h 68"/>
                <a:gd name="T10" fmla="*/ 1 w 60"/>
                <a:gd name="T11" fmla="*/ 2 h 68"/>
                <a:gd name="T12" fmla="*/ 1 w 60"/>
                <a:gd name="T13" fmla="*/ 1 h 68"/>
                <a:gd name="T14" fmla="*/ 0 w 60"/>
                <a:gd name="T15" fmla="*/ 1 h 68"/>
                <a:gd name="T16" fmla="*/ 1 w 60"/>
                <a:gd name="T17" fmla="*/ 0 h 68"/>
                <a:gd name="T18" fmla="*/ 1 w 60"/>
                <a:gd name="T19" fmla="*/ 1 h 68"/>
                <a:gd name="T20" fmla="*/ 2 w 60"/>
                <a:gd name="T21" fmla="*/ 1 h 68"/>
                <a:gd name="T22" fmla="*/ 2 w 60"/>
                <a:gd name="T23" fmla="*/ 2 h 68"/>
                <a:gd name="T24" fmla="*/ 3 w 60"/>
                <a:gd name="T25" fmla="*/ 2 h 68"/>
                <a:gd name="T26" fmla="*/ 3 w 60"/>
                <a:gd name="T27" fmla="*/ 3 h 68"/>
                <a:gd name="T28" fmla="*/ 3 w 60"/>
                <a:gd name="T29" fmla="*/ 4 h 68"/>
                <a:gd name="T30" fmla="*/ 4 w 60"/>
                <a:gd name="T31" fmla="*/ 4 h 68"/>
                <a:gd name="T32" fmla="*/ 4 w 60"/>
                <a:gd name="T33" fmla="*/ 5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68">
                  <a:moveTo>
                    <a:pt x="60" y="68"/>
                  </a:moveTo>
                  <a:lnTo>
                    <a:pt x="51" y="62"/>
                  </a:lnTo>
                  <a:lnTo>
                    <a:pt x="40" y="53"/>
                  </a:lnTo>
                  <a:lnTo>
                    <a:pt x="26" y="42"/>
                  </a:lnTo>
                  <a:lnTo>
                    <a:pt x="17" y="31"/>
                  </a:lnTo>
                  <a:lnTo>
                    <a:pt x="7" y="21"/>
                  </a:lnTo>
                  <a:lnTo>
                    <a:pt x="2" y="11"/>
                  </a:lnTo>
                  <a:lnTo>
                    <a:pt x="0" y="3"/>
                  </a:lnTo>
                  <a:lnTo>
                    <a:pt x="4" y="0"/>
                  </a:lnTo>
                  <a:lnTo>
                    <a:pt x="11" y="1"/>
                  </a:lnTo>
                  <a:lnTo>
                    <a:pt x="17" y="8"/>
                  </a:lnTo>
                  <a:lnTo>
                    <a:pt x="24" y="17"/>
                  </a:lnTo>
                  <a:lnTo>
                    <a:pt x="32" y="29"/>
                  </a:lnTo>
                  <a:lnTo>
                    <a:pt x="40" y="42"/>
                  </a:lnTo>
                  <a:lnTo>
                    <a:pt x="47" y="54"/>
                  </a:lnTo>
                  <a:lnTo>
                    <a:pt x="53" y="63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5" name="Freeform 1451"/>
            <p:cNvSpPr>
              <a:spLocks/>
            </p:cNvSpPr>
            <p:nvPr/>
          </p:nvSpPr>
          <p:spPr bwMode="auto">
            <a:xfrm>
              <a:off x="4326" y="0"/>
              <a:ext cx="35" cy="32"/>
            </a:xfrm>
            <a:custGeom>
              <a:avLst/>
              <a:gdLst>
                <a:gd name="T0" fmla="*/ 4 w 72"/>
                <a:gd name="T1" fmla="*/ 4 h 64"/>
                <a:gd name="T2" fmla="*/ 3 w 72"/>
                <a:gd name="T3" fmla="*/ 4 h 64"/>
                <a:gd name="T4" fmla="*/ 3 w 72"/>
                <a:gd name="T5" fmla="*/ 4 h 64"/>
                <a:gd name="T6" fmla="*/ 2 w 72"/>
                <a:gd name="T7" fmla="*/ 3 h 64"/>
                <a:gd name="T8" fmla="*/ 1 w 72"/>
                <a:gd name="T9" fmla="*/ 2 h 64"/>
                <a:gd name="T10" fmla="*/ 0 w 72"/>
                <a:gd name="T11" fmla="*/ 2 h 64"/>
                <a:gd name="T12" fmla="*/ 0 w 72"/>
                <a:gd name="T13" fmla="*/ 1 h 64"/>
                <a:gd name="T14" fmla="*/ 0 w 72"/>
                <a:gd name="T15" fmla="*/ 1 h 64"/>
                <a:gd name="T16" fmla="*/ 0 w 72"/>
                <a:gd name="T17" fmla="*/ 0 h 64"/>
                <a:gd name="T18" fmla="*/ 0 w 72"/>
                <a:gd name="T19" fmla="*/ 1 h 64"/>
                <a:gd name="T20" fmla="*/ 1 w 72"/>
                <a:gd name="T21" fmla="*/ 1 h 64"/>
                <a:gd name="T22" fmla="*/ 1 w 72"/>
                <a:gd name="T23" fmla="*/ 1 h 64"/>
                <a:gd name="T24" fmla="*/ 2 w 72"/>
                <a:gd name="T25" fmla="*/ 2 h 64"/>
                <a:gd name="T26" fmla="*/ 3 w 72"/>
                <a:gd name="T27" fmla="*/ 3 h 64"/>
                <a:gd name="T28" fmla="*/ 3 w 72"/>
                <a:gd name="T29" fmla="*/ 4 h 64"/>
                <a:gd name="T30" fmla="*/ 4 w 72"/>
                <a:gd name="T31" fmla="*/ 4 h 64"/>
                <a:gd name="T32" fmla="*/ 4 w 72"/>
                <a:gd name="T33" fmla="*/ 4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4">
                  <a:moveTo>
                    <a:pt x="72" y="64"/>
                  </a:moveTo>
                  <a:lnTo>
                    <a:pt x="63" y="59"/>
                  </a:lnTo>
                  <a:lnTo>
                    <a:pt x="51" y="51"/>
                  </a:lnTo>
                  <a:lnTo>
                    <a:pt x="36" y="41"/>
                  </a:lnTo>
                  <a:lnTo>
                    <a:pt x="23" y="30"/>
                  </a:lnTo>
                  <a:lnTo>
                    <a:pt x="12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30" y="16"/>
                  </a:lnTo>
                  <a:lnTo>
                    <a:pt x="40" y="28"/>
                  </a:lnTo>
                  <a:lnTo>
                    <a:pt x="49" y="40"/>
                  </a:lnTo>
                  <a:lnTo>
                    <a:pt x="59" y="51"/>
                  </a:lnTo>
                  <a:lnTo>
                    <a:pt x="66" y="6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6" name="Freeform 1452"/>
            <p:cNvSpPr>
              <a:spLocks/>
            </p:cNvSpPr>
            <p:nvPr/>
          </p:nvSpPr>
          <p:spPr bwMode="auto">
            <a:xfrm>
              <a:off x="4400" y="-2"/>
              <a:ext cx="30" cy="30"/>
            </a:xfrm>
            <a:custGeom>
              <a:avLst/>
              <a:gdLst>
                <a:gd name="T0" fmla="*/ 3 w 61"/>
                <a:gd name="T1" fmla="*/ 4 h 58"/>
                <a:gd name="T2" fmla="*/ 3 w 61"/>
                <a:gd name="T3" fmla="*/ 4 h 58"/>
                <a:gd name="T4" fmla="*/ 2 w 61"/>
                <a:gd name="T5" fmla="*/ 3 h 58"/>
                <a:gd name="T6" fmla="*/ 1 w 61"/>
                <a:gd name="T7" fmla="*/ 3 h 58"/>
                <a:gd name="T8" fmla="*/ 1 w 61"/>
                <a:gd name="T9" fmla="*/ 2 h 58"/>
                <a:gd name="T10" fmla="*/ 0 w 61"/>
                <a:gd name="T11" fmla="*/ 2 h 58"/>
                <a:gd name="T12" fmla="*/ 0 w 61"/>
                <a:gd name="T13" fmla="*/ 1 h 58"/>
                <a:gd name="T14" fmla="*/ 0 w 61"/>
                <a:gd name="T15" fmla="*/ 1 h 58"/>
                <a:gd name="T16" fmla="*/ 0 w 61"/>
                <a:gd name="T17" fmla="*/ 0 h 58"/>
                <a:gd name="T18" fmla="*/ 0 w 61"/>
                <a:gd name="T19" fmla="*/ 1 h 58"/>
                <a:gd name="T20" fmla="*/ 1 w 61"/>
                <a:gd name="T21" fmla="*/ 1 h 58"/>
                <a:gd name="T22" fmla="*/ 1 w 61"/>
                <a:gd name="T23" fmla="*/ 1 h 58"/>
                <a:gd name="T24" fmla="*/ 2 w 61"/>
                <a:gd name="T25" fmla="*/ 2 h 58"/>
                <a:gd name="T26" fmla="*/ 2 w 61"/>
                <a:gd name="T27" fmla="*/ 3 h 58"/>
                <a:gd name="T28" fmla="*/ 3 w 61"/>
                <a:gd name="T29" fmla="*/ 3 h 58"/>
                <a:gd name="T30" fmla="*/ 3 w 61"/>
                <a:gd name="T31" fmla="*/ 4 h 58"/>
                <a:gd name="T32" fmla="*/ 3 w 61"/>
                <a:gd name="T33" fmla="*/ 4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lnTo>
                    <a:pt x="53" y="53"/>
                  </a:lnTo>
                  <a:lnTo>
                    <a:pt x="42" y="45"/>
                  </a:lnTo>
                  <a:lnTo>
                    <a:pt x="30" y="35"/>
                  </a:lnTo>
                  <a:lnTo>
                    <a:pt x="19" y="26"/>
                  </a:lnTo>
                  <a:lnTo>
                    <a:pt x="10" y="17"/>
                  </a:lnTo>
                  <a:lnTo>
                    <a:pt x="2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2"/>
                  </a:lnTo>
                  <a:lnTo>
                    <a:pt x="21" y="7"/>
                  </a:lnTo>
                  <a:lnTo>
                    <a:pt x="30" y="16"/>
                  </a:lnTo>
                  <a:lnTo>
                    <a:pt x="38" y="26"/>
                  </a:lnTo>
                  <a:lnTo>
                    <a:pt x="46" y="36"/>
                  </a:lnTo>
                  <a:lnTo>
                    <a:pt x="51" y="46"/>
                  </a:lnTo>
                  <a:lnTo>
                    <a:pt x="57" y="54"/>
                  </a:lnTo>
                  <a:lnTo>
                    <a:pt x="61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7" name="Freeform 1453"/>
            <p:cNvSpPr>
              <a:spLocks/>
            </p:cNvSpPr>
            <p:nvPr/>
          </p:nvSpPr>
          <p:spPr bwMode="auto">
            <a:xfrm>
              <a:off x="4381" y="25"/>
              <a:ext cx="47" cy="43"/>
            </a:xfrm>
            <a:custGeom>
              <a:avLst/>
              <a:gdLst>
                <a:gd name="T0" fmla="*/ 1 w 94"/>
                <a:gd name="T1" fmla="*/ 6 h 85"/>
                <a:gd name="T2" fmla="*/ 0 w 94"/>
                <a:gd name="T3" fmla="*/ 5 h 85"/>
                <a:gd name="T4" fmla="*/ 1 w 94"/>
                <a:gd name="T5" fmla="*/ 5 h 85"/>
                <a:gd name="T6" fmla="*/ 1 w 94"/>
                <a:gd name="T7" fmla="*/ 4 h 85"/>
                <a:gd name="T8" fmla="*/ 2 w 94"/>
                <a:gd name="T9" fmla="*/ 3 h 85"/>
                <a:gd name="T10" fmla="*/ 3 w 94"/>
                <a:gd name="T11" fmla="*/ 2 h 85"/>
                <a:gd name="T12" fmla="*/ 4 w 94"/>
                <a:gd name="T13" fmla="*/ 1 h 85"/>
                <a:gd name="T14" fmla="*/ 5 w 94"/>
                <a:gd name="T15" fmla="*/ 1 h 85"/>
                <a:gd name="T16" fmla="*/ 6 w 94"/>
                <a:gd name="T17" fmla="*/ 0 h 85"/>
                <a:gd name="T18" fmla="*/ 6 w 94"/>
                <a:gd name="T19" fmla="*/ 1 h 85"/>
                <a:gd name="T20" fmla="*/ 5 w 94"/>
                <a:gd name="T21" fmla="*/ 2 h 85"/>
                <a:gd name="T22" fmla="*/ 4 w 94"/>
                <a:gd name="T23" fmla="*/ 2 h 85"/>
                <a:gd name="T24" fmla="*/ 4 w 94"/>
                <a:gd name="T25" fmla="*/ 3 h 85"/>
                <a:gd name="T26" fmla="*/ 3 w 94"/>
                <a:gd name="T27" fmla="*/ 4 h 85"/>
                <a:gd name="T28" fmla="*/ 2 w 94"/>
                <a:gd name="T29" fmla="*/ 5 h 85"/>
                <a:gd name="T30" fmla="*/ 1 w 94"/>
                <a:gd name="T31" fmla="*/ 6 h 85"/>
                <a:gd name="T32" fmla="*/ 1 w 94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4" h="85">
                  <a:moveTo>
                    <a:pt x="1" y="85"/>
                  </a:moveTo>
                  <a:lnTo>
                    <a:pt x="0" y="80"/>
                  </a:lnTo>
                  <a:lnTo>
                    <a:pt x="5" y="71"/>
                  </a:lnTo>
                  <a:lnTo>
                    <a:pt x="15" y="58"/>
                  </a:lnTo>
                  <a:lnTo>
                    <a:pt x="28" y="43"/>
                  </a:lnTo>
                  <a:lnTo>
                    <a:pt x="43" y="29"/>
                  </a:lnTo>
                  <a:lnTo>
                    <a:pt x="62" y="16"/>
                  </a:lnTo>
                  <a:lnTo>
                    <a:pt x="79" y="5"/>
                  </a:lnTo>
                  <a:lnTo>
                    <a:pt x="94" y="0"/>
                  </a:lnTo>
                  <a:lnTo>
                    <a:pt x="88" y="6"/>
                  </a:lnTo>
                  <a:lnTo>
                    <a:pt x="77" y="17"/>
                  </a:lnTo>
                  <a:lnTo>
                    <a:pt x="64" y="31"/>
                  </a:lnTo>
                  <a:lnTo>
                    <a:pt x="49" y="47"/>
                  </a:lnTo>
                  <a:lnTo>
                    <a:pt x="34" y="62"/>
                  </a:lnTo>
                  <a:lnTo>
                    <a:pt x="18" y="74"/>
                  </a:lnTo>
                  <a:lnTo>
                    <a:pt x="9" y="83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8" name="Freeform 1454"/>
            <p:cNvSpPr>
              <a:spLocks/>
            </p:cNvSpPr>
            <p:nvPr/>
          </p:nvSpPr>
          <p:spPr bwMode="auto">
            <a:xfrm>
              <a:off x="4350" y="27"/>
              <a:ext cx="40" cy="33"/>
            </a:xfrm>
            <a:custGeom>
              <a:avLst/>
              <a:gdLst>
                <a:gd name="T0" fmla="*/ 0 w 80"/>
                <a:gd name="T1" fmla="*/ 5 h 66"/>
                <a:gd name="T2" fmla="*/ 0 w 80"/>
                <a:gd name="T3" fmla="*/ 4 h 66"/>
                <a:gd name="T4" fmla="*/ 1 w 80"/>
                <a:gd name="T5" fmla="*/ 4 h 66"/>
                <a:gd name="T6" fmla="*/ 1 w 80"/>
                <a:gd name="T7" fmla="*/ 3 h 66"/>
                <a:gd name="T8" fmla="*/ 2 w 80"/>
                <a:gd name="T9" fmla="*/ 3 h 66"/>
                <a:gd name="T10" fmla="*/ 2 w 80"/>
                <a:gd name="T11" fmla="*/ 2 h 66"/>
                <a:gd name="T12" fmla="*/ 3 w 80"/>
                <a:gd name="T13" fmla="*/ 1 h 66"/>
                <a:gd name="T14" fmla="*/ 4 w 80"/>
                <a:gd name="T15" fmla="*/ 1 h 66"/>
                <a:gd name="T16" fmla="*/ 5 w 80"/>
                <a:gd name="T17" fmla="*/ 0 h 66"/>
                <a:gd name="T18" fmla="*/ 5 w 80"/>
                <a:gd name="T19" fmla="*/ 1 h 66"/>
                <a:gd name="T20" fmla="*/ 4 w 80"/>
                <a:gd name="T21" fmla="*/ 2 h 66"/>
                <a:gd name="T22" fmla="*/ 3 w 80"/>
                <a:gd name="T23" fmla="*/ 2 h 66"/>
                <a:gd name="T24" fmla="*/ 3 w 80"/>
                <a:gd name="T25" fmla="*/ 3 h 66"/>
                <a:gd name="T26" fmla="*/ 2 w 80"/>
                <a:gd name="T27" fmla="*/ 4 h 66"/>
                <a:gd name="T28" fmla="*/ 1 w 80"/>
                <a:gd name="T29" fmla="*/ 4 h 66"/>
                <a:gd name="T30" fmla="*/ 1 w 80"/>
                <a:gd name="T31" fmla="*/ 5 h 66"/>
                <a:gd name="T32" fmla="*/ 0 w 80"/>
                <a:gd name="T33" fmla="*/ 5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66">
                  <a:moveTo>
                    <a:pt x="0" y="66"/>
                  </a:moveTo>
                  <a:lnTo>
                    <a:pt x="0" y="63"/>
                  </a:lnTo>
                  <a:lnTo>
                    <a:pt x="4" y="57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32" y="25"/>
                  </a:lnTo>
                  <a:lnTo>
                    <a:pt x="47" y="14"/>
                  </a:lnTo>
                  <a:lnTo>
                    <a:pt x="63" y="6"/>
                  </a:lnTo>
                  <a:lnTo>
                    <a:pt x="80" y="0"/>
                  </a:lnTo>
                  <a:lnTo>
                    <a:pt x="70" y="8"/>
                  </a:lnTo>
                  <a:lnTo>
                    <a:pt x="61" y="18"/>
                  </a:lnTo>
                  <a:lnTo>
                    <a:pt x="47" y="28"/>
                  </a:lnTo>
                  <a:lnTo>
                    <a:pt x="36" y="40"/>
                  </a:lnTo>
                  <a:lnTo>
                    <a:pt x="25" y="51"/>
                  </a:lnTo>
                  <a:lnTo>
                    <a:pt x="14" y="60"/>
                  </a:lnTo>
                  <a:lnTo>
                    <a:pt x="6" y="6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9" name="Freeform 1455"/>
            <p:cNvSpPr>
              <a:spLocks/>
            </p:cNvSpPr>
            <p:nvPr/>
          </p:nvSpPr>
          <p:spPr bwMode="auto">
            <a:xfrm>
              <a:off x="4349" y="-2"/>
              <a:ext cx="36" cy="32"/>
            </a:xfrm>
            <a:custGeom>
              <a:avLst/>
              <a:gdLst>
                <a:gd name="T0" fmla="*/ 5 w 72"/>
                <a:gd name="T1" fmla="*/ 4 h 65"/>
                <a:gd name="T2" fmla="*/ 4 w 72"/>
                <a:gd name="T3" fmla="*/ 3 h 65"/>
                <a:gd name="T4" fmla="*/ 4 w 72"/>
                <a:gd name="T5" fmla="*/ 3 h 65"/>
                <a:gd name="T6" fmla="*/ 3 w 72"/>
                <a:gd name="T7" fmla="*/ 2 h 65"/>
                <a:gd name="T8" fmla="*/ 2 w 72"/>
                <a:gd name="T9" fmla="*/ 1 h 65"/>
                <a:gd name="T10" fmla="*/ 1 w 72"/>
                <a:gd name="T11" fmla="*/ 1 h 65"/>
                <a:gd name="T12" fmla="*/ 1 w 72"/>
                <a:gd name="T13" fmla="*/ 0 h 65"/>
                <a:gd name="T14" fmla="*/ 0 w 72"/>
                <a:gd name="T15" fmla="*/ 0 h 65"/>
                <a:gd name="T16" fmla="*/ 1 w 72"/>
                <a:gd name="T17" fmla="*/ 0 h 65"/>
                <a:gd name="T18" fmla="*/ 1 w 72"/>
                <a:gd name="T19" fmla="*/ 0 h 65"/>
                <a:gd name="T20" fmla="*/ 2 w 72"/>
                <a:gd name="T21" fmla="*/ 0 h 65"/>
                <a:gd name="T22" fmla="*/ 2 w 72"/>
                <a:gd name="T23" fmla="*/ 1 h 65"/>
                <a:gd name="T24" fmla="*/ 3 w 72"/>
                <a:gd name="T25" fmla="*/ 1 h 65"/>
                <a:gd name="T26" fmla="*/ 4 w 72"/>
                <a:gd name="T27" fmla="*/ 2 h 65"/>
                <a:gd name="T28" fmla="*/ 4 w 72"/>
                <a:gd name="T29" fmla="*/ 3 h 65"/>
                <a:gd name="T30" fmla="*/ 5 w 72"/>
                <a:gd name="T31" fmla="*/ 3 h 65"/>
                <a:gd name="T32" fmla="*/ 5 w 72"/>
                <a:gd name="T33" fmla="*/ 4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65">
                  <a:moveTo>
                    <a:pt x="72" y="65"/>
                  </a:moveTo>
                  <a:lnTo>
                    <a:pt x="63" y="59"/>
                  </a:lnTo>
                  <a:lnTo>
                    <a:pt x="51" y="52"/>
                  </a:lnTo>
                  <a:lnTo>
                    <a:pt x="38" y="41"/>
                  </a:lnTo>
                  <a:lnTo>
                    <a:pt x="25" y="31"/>
                  </a:lnTo>
                  <a:lnTo>
                    <a:pt x="12" y="20"/>
                  </a:lnTo>
                  <a:lnTo>
                    <a:pt x="4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31" y="17"/>
                  </a:lnTo>
                  <a:lnTo>
                    <a:pt x="42" y="29"/>
                  </a:lnTo>
                  <a:lnTo>
                    <a:pt x="51" y="41"/>
                  </a:lnTo>
                  <a:lnTo>
                    <a:pt x="59" y="52"/>
                  </a:lnTo>
                  <a:lnTo>
                    <a:pt x="66" y="6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40" name="Freeform 1456"/>
            <p:cNvSpPr>
              <a:spLocks/>
            </p:cNvSpPr>
            <p:nvPr/>
          </p:nvSpPr>
          <p:spPr bwMode="auto">
            <a:xfrm>
              <a:off x="5483" y="13"/>
              <a:ext cx="300" cy="174"/>
            </a:xfrm>
            <a:custGeom>
              <a:avLst/>
              <a:gdLst>
                <a:gd name="T0" fmla="*/ 19 w 599"/>
                <a:gd name="T1" fmla="*/ 22 h 347"/>
                <a:gd name="T2" fmla="*/ 23 w 599"/>
                <a:gd name="T3" fmla="*/ 22 h 347"/>
                <a:gd name="T4" fmla="*/ 27 w 599"/>
                <a:gd name="T5" fmla="*/ 21 h 347"/>
                <a:gd name="T6" fmla="*/ 30 w 599"/>
                <a:gd name="T7" fmla="*/ 20 h 347"/>
                <a:gd name="T8" fmla="*/ 33 w 599"/>
                <a:gd name="T9" fmla="*/ 19 h 347"/>
                <a:gd name="T10" fmla="*/ 35 w 599"/>
                <a:gd name="T11" fmla="*/ 17 h 347"/>
                <a:gd name="T12" fmla="*/ 37 w 599"/>
                <a:gd name="T13" fmla="*/ 15 h 347"/>
                <a:gd name="T14" fmla="*/ 38 w 599"/>
                <a:gd name="T15" fmla="*/ 13 h 347"/>
                <a:gd name="T16" fmla="*/ 38 w 599"/>
                <a:gd name="T17" fmla="*/ 11 h 347"/>
                <a:gd name="T18" fmla="*/ 38 w 599"/>
                <a:gd name="T19" fmla="*/ 9 h 347"/>
                <a:gd name="T20" fmla="*/ 37 w 599"/>
                <a:gd name="T21" fmla="*/ 7 h 347"/>
                <a:gd name="T22" fmla="*/ 35 w 599"/>
                <a:gd name="T23" fmla="*/ 5 h 347"/>
                <a:gd name="T24" fmla="*/ 33 w 599"/>
                <a:gd name="T25" fmla="*/ 4 h 347"/>
                <a:gd name="T26" fmla="*/ 30 w 599"/>
                <a:gd name="T27" fmla="*/ 2 h 347"/>
                <a:gd name="T28" fmla="*/ 27 w 599"/>
                <a:gd name="T29" fmla="*/ 1 h 347"/>
                <a:gd name="T30" fmla="*/ 23 w 599"/>
                <a:gd name="T31" fmla="*/ 1 h 347"/>
                <a:gd name="T32" fmla="*/ 19 w 599"/>
                <a:gd name="T33" fmla="*/ 0 h 347"/>
                <a:gd name="T34" fmla="*/ 15 w 599"/>
                <a:gd name="T35" fmla="*/ 1 h 347"/>
                <a:gd name="T36" fmla="*/ 12 w 599"/>
                <a:gd name="T37" fmla="*/ 1 h 347"/>
                <a:gd name="T38" fmla="*/ 9 w 599"/>
                <a:gd name="T39" fmla="*/ 2 h 347"/>
                <a:gd name="T40" fmla="*/ 6 w 599"/>
                <a:gd name="T41" fmla="*/ 4 h 347"/>
                <a:gd name="T42" fmla="*/ 4 w 599"/>
                <a:gd name="T43" fmla="*/ 5 h 347"/>
                <a:gd name="T44" fmla="*/ 2 w 599"/>
                <a:gd name="T45" fmla="*/ 7 h 347"/>
                <a:gd name="T46" fmla="*/ 1 w 599"/>
                <a:gd name="T47" fmla="*/ 9 h 347"/>
                <a:gd name="T48" fmla="*/ 0 w 599"/>
                <a:gd name="T49" fmla="*/ 11 h 347"/>
                <a:gd name="T50" fmla="*/ 1 w 599"/>
                <a:gd name="T51" fmla="*/ 13 h 347"/>
                <a:gd name="T52" fmla="*/ 2 w 599"/>
                <a:gd name="T53" fmla="*/ 15 h 347"/>
                <a:gd name="T54" fmla="*/ 4 w 599"/>
                <a:gd name="T55" fmla="*/ 17 h 347"/>
                <a:gd name="T56" fmla="*/ 6 w 599"/>
                <a:gd name="T57" fmla="*/ 19 h 347"/>
                <a:gd name="T58" fmla="*/ 9 w 599"/>
                <a:gd name="T59" fmla="*/ 20 h 347"/>
                <a:gd name="T60" fmla="*/ 12 w 599"/>
                <a:gd name="T61" fmla="*/ 21 h 347"/>
                <a:gd name="T62" fmla="*/ 15 w 599"/>
                <a:gd name="T63" fmla="*/ 22 h 347"/>
                <a:gd name="T64" fmla="*/ 19 w 599"/>
                <a:gd name="T65" fmla="*/ 22 h 3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99" h="347">
                  <a:moveTo>
                    <a:pt x="300" y="347"/>
                  </a:moveTo>
                  <a:lnTo>
                    <a:pt x="360" y="343"/>
                  </a:lnTo>
                  <a:lnTo>
                    <a:pt x="417" y="332"/>
                  </a:lnTo>
                  <a:lnTo>
                    <a:pt x="467" y="317"/>
                  </a:lnTo>
                  <a:lnTo>
                    <a:pt x="513" y="295"/>
                  </a:lnTo>
                  <a:lnTo>
                    <a:pt x="549" y="269"/>
                  </a:lnTo>
                  <a:lnTo>
                    <a:pt x="577" y="240"/>
                  </a:lnTo>
                  <a:lnTo>
                    <a:pt x="594" y="207"/>
                  </a:lnTo>
                  <a:lnTo>
                    <a:pt x="599" y="173"/>
                  </a:lnTo>
                  <a:lnTo>
                    <a:pt x="594" y="138"/>
                  </a:lnTo>
                  <a:lnTo>
                    <a:pt x="577" y="105"/>
                  </a:lnTo>
                  <a:lnTo>
                    <a:pt x="549" y="76"/>
                  </a:lnTo>
                  <a:lnTo>
                    <a:pt x="513" y="50"/>
                  </a:lnTo>
                  <a:lnTo>
                    <a:pt x="467" y="29"/>
                  </a:lnTo>
                  <a:lnTo>
                    <a:pt x="417" y="13"/>
                  </a:lnTo>
                  <a:lnTo>
                    <a:pt x="360" y="3"/>
                  </a:lnTo>
                  <a:lnTo>
                    <a:pt x="300" y="0"/>
                  </a:lnTo>
                  <a:lnTo>
                    <a:pt x="239" y="3"/>
                  </a:lnTo>
                  <a:lnTo>
                    <a:pt x="183" y="13"/>
                  </a:lnTo>
                  <a:lnTo>
                    <a:pt x="132" y="29"/>
                  </a:lnTo>
                  <a:lnTo>
                    <a:pt x="88" y="50"/>
                  </a:lnTo>
                  <a:lnTo>
                    <a:pt x="51" y="76"/>
                  </a:lnTo>
                  <a:lnTo>
                    <a:pt x="24" y="105"/>
                  </a:lnTo>
                  <a:lnTo>
                    <a:pt x="5" y="138"/>
                  </a:lnTo>
                  <a:lnTo>
                    <a:pt x="0" y="173"/>
                  </a:lnTo>
                  <a:lnTo>
                    <a:pt x="5" y="207"/>
                  </a:lnTo>
                  <a:lnTo>
                    <a:pt x="24" y="240"/>
                  </a:lnTo>
                  <a:lnTo>
                    <a:pt x="51" y="269"/>
                  </a:lnTo>
                  <a:lnTo>
                    <a:pt x="88" y="295"/>
                  </a:lnTo>
                  <a:lnTo>
                    <a:pt x="132" y="317"/>
                  </a:lnTo>
                  <a:lnTo>
                    <a:pt x="183" y="332"/>
                  </a:lnTo>
                  <a:lnTo>
                    <a:pt x="239" y="343"/>
                  </a:lnTo>
                  <a:lnTo>
                    <a:pt x="300" y="347"/>
                  </a:lnTo>
                  <a:close/>
                </a:path>
              </a:pathLst>
            </a:custGeom>
            <a:solidFill>
              <a:srgbClr val="FFFF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41" name="Freeform 1457"/>
            <p:cNvSpPr>
              <a:spLocks/>
            </p:cNvSpPr>
            <p:nvPr/>
          </p:nvSpPr>
          <p:spPr bwMode="auto">
            <a:xfrm>
              <a:off x="5596" y="58"/>
              <a:ext cx="65" cy="97"/>
            </a:xfrm>
            <a:custGeom>
              <a:avLst/>
              <a:gdLst>
                <a:gd name="T0" fmla="*/ 4 w 131"/>
                <a:gd name="T1" fmla="*/ 12 h 195"/>
                <a:gd name="T2" fmla="*/ 6 w 131"/>
                <a:gd name="T3" fmla="*/ 10 h 195"/>
                <a:gd name="T4" fmla="*/ 8 w 131"/>
                <a:gd name="T5" fmla="*/ 9 h 195"/>
                <a:gd name="T6" fmla="*/ 8 w 131"/>
                <a:gd name="T7" fmla="*/ 7 h 195"/>
                <a:gd name="T8" fmla="*/ 7 w 131"/>
                <a:gd name="T9" fmla="*/ 6 h 195"/>
                <a:gd name="T10" fmla="*/ 6 w 131"/>
                <a:gd name="T11" fmla="*/ 4 h 195"/>
                <a:gd name="T12" fmla="*/ 5 w 131"/>
                <a:gd name="T13" fmla="*/ 2 h 195"/>
                <a:gd name="T14" fmla="*/ 4 w 131"/>
                <a:gd name="T15" fmla="*/ 1 h 195"/>
                <a:gd name="T16" fmla="*/ 4 w 131"/>
                <a:gd name="T17" fmla="*/ 0 h 195"/>
                <a:gd name="T18" fmla="*/ 3 w 131"/>
                <a:gd name="T19" fmla="*/ 1 h 195"/>
                <a:gd name="T20" fmla="*/ 2 w 131"/>
                <a:gd name="T21" fmla="*/ 2 h 195"/>
                <a:gd name="T22" fmla="*/ 1 w 131"/>
                <a:gd name="T23" fmla="*/ 4 h 195"/>
                <a:gd name="T24" fmla="*/ 0 w 131"/>
                <a:gd name="T25" fmla="*/ 6 h 195"/>
                <a:gd name="T26" fmla="*/ 0 w 131"/>
                <a:gd name="T27" fmla="*/ 7 h 195"/>
                <a:gd name="T28" fmla="*/ 0 w 131"/>
                <a:gd name="T29" fmla="*/ 9 h 195"/>
                <a:gd name="T30" fmla="*/ 1 w 131"/>
                <a:gd name="T31" fmla="*/ 10 h 195"/>
                <a:gd name="T32" fmla="*/ 4 w 131"/>
                <a:gd name="T33" fmla="*/ 12 h 1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195">
                  <a:moveTo>
                    <a:pt x="65" y="195"/>
                  </a:moveTo>
                  <a:lnTo>
                    <a:pt x="108" y="175"/>
                  </a:lnTo>
                  <a:lnTo>
                    <a:pt x="129" y="151"/>
                  </a:lnTo>
                  <a:lnTo>
                    <a:pt x="131" y="125"/>
                  </a:lnTo>
                  <a:lnTo>
                    <a:pt x="121" y="97"/>
                  </a:lnTo>
                  <a:lnTo>
                    <a:pt x="104" y="70"/>
                  </a:lnTo>
                  <a:lnTo>
                    <a:pt x="85" y="42"/>
                  </a:lnTo>
                  <a:lnTo>
                    <a:pt x="70" y="20"/>
                  </a:lnTo>
                  <a:lnTo>
                    <a:pt x="65" y="0"/>
                  </a:lnTo>
                  <a:lnTo>
                    <a:pt x="59" y="20"/>
                  </a:lnTo>
                  <a:lnTo>
                    <a:pt x="44" y="42"/>
                  </a:lnTo>
                  <a:lnTo>
                    <a:pt x="25" y="70"/>
                  </a:lnTo>
                  <a:lnTo>
                    <a:pt x="10" y="97"/>
                  </a:lnTo>
                  <a:lnTo>
                    <a:pt x="0" y="125"/>
                  </a:lnTo>
                  <a:lnTo>
                    <a:pt x="2" y="151"/>
                  </a:lnTo>
                  <a:lnTo>
                    <a:pt x="23" y="175"/>
                  </a:lnTo>
                  <a:lnTo>
                    <a:pt x="65" y="195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5299" name="Rectangle 2899"/>
          <p:cNvSpPr>
            <a:spLocks noChangeArrowheads="1"/>
          </p:cNvSpPr>
          <p:nvPr/>
        </p:nvSpPr>
        <p:spPr bwMode="auto">
          <a:xfrm>
            <a:off x="2278064" y="2887683"/>
            <a:ext cx="83899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endParaRPr lang="en-US" altLang="vi-VN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vi-VN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/>
            <a:endParaRPr lang="en-US" altLang="vi-VN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819400"/>
            <a:ext cx="1899666" cy="2057400"/>
          </a:xfrm>
          <a:prstGeom prst="rect">
            <a:avLst/>
          </a:prstGeom>
          <a:noFill/>
        </p:spPr>
      </p:pic>
      <p:sp>
        <p:nvSpPr>
          <p:cNvPr id="1448" name="TextBox 1447"/>
          <p:cNvSpPr txBox="1"/>
          <p:nvPr/>
        </p:nvSpPr>
        <p:spPr>
          <a:xfrm>
            <a:off x="2819400" y="4343401"/>
            <a:ext cx="525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vi-VN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99" grpId="0"/>
      <p:bldP spid="14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9800" y="1116014"/>
            <a:ext cx="7772400" cy="5284787"/>
            <a:chOff x="432" y="-24"/>
            <a:chExt cx="4800" cy="3528"/>
          </a:xfrm>
        </p:grpSpPr>
        <p:pic>
          <p:nvPicPr>
            <p:cNvPr id="28676" name="Picture 5" descr="image0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464"/>
              <a:ext cx="2400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6" descr="image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1464"/>
              <a:ext cx="2400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7" descr="Danbau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-24"/>
              <a:ext cx="4800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1524000" y="2"/>
            <a:ext cx="9144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20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2209801"/>
          </a:xfrm>
        </p:spPr>
        <p:txBody>
          <a:bodyPr>
            <a:normAutofit fontScale="90000"/>
          </a:bodyPr>
          <a:lstStyle/>
          <a:p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b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n-US" altLang="vi-V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200400"/>
            <a:ext cx="7162800" cy="2438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Kết quả hình ảnh cho hình động đang suy ngh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2" y="1447800"/>
            <a:ext cx="2222205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86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438900"/>
            <a:ext cx="7315200" cy="8382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05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4648201" y="990601"/>
            <a:ext cx="1344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</a:rPr>
              <a:t>Dặn dò</a:t>
            </a:r>
            <a:endParaRPr lang="en-US" altLang="en-US" sz="2800">
              <a:solidFill>
                <a:srgbClr val="FF0000"/>
              </a:solidFill>
            </a:endParaRP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2133600" y="1697037"/>
            <a:ext cx="73152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dirty="0"/>
              <a:t>- Luyện tập bài hát: Ngày mùa vui, thuộc lời, hát đúng sắc thái</a:t>
            </a:r>
          </a:p>
          <a:p>
            <a:pPr eaLnBrk="1" hangingPunct="1"/>
            <a:r>
              <a:rPr lang="vi-VN" altLang="en-US" sz="2400" dirty="0"/>
              <a:t>- Hát kết hợp gõ đệm theo nhịp</a:t>
            </a:r>
          </a:p>
          <a:p>
            <a:pPr eaLnBrk="1" hangingPunct="1"/>
            <a:r>
              <a:rPr lang="vi-VN" altLang="en-US" sz="2400" dirty="0"/>
              <a:t>- Sáng tạo các động tác múa minh họa cho bài hát</a:t>
            </a:r>
            <a:endParaRPr lang="en-US" altLang="en-US" sz="2400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55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2057400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6562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0931" y="1655120"/>
            <a:ext cx="2467069" cy="29930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05200" y="914401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Kiểm</a:t>
            </a:r>
            <a:r>
              <a:rPr lang="en-US" sz="4400" b="1" cap="all" dirty="0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 </a:t>
            </a:r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tra</a:t>
            </a:r>
            <a:r>
              <a:rPr lang="en-US" sz="4400" b="1" cap="all" dirty="0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  </a:t>
            </a:r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bài</a:t>
            </a:r>
            <a:r>
              <a:rPr lang="en-US" sz="4400" b="1" cap="all" dirty="0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 </a:t>
            </a:r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cũ</a:t>
            </a:r>
            <a:endParaRPr lang="en-US" sz="4400" b="1" cap="all" dirty="0">
              <a:ln/>
              <a:solidFill>
                <a:srgbClr val="E527C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.VnAristote"/>
            </a:endParaRPr>
          </a:p>
        </p:txBody>
      </p:sp>
    </p:spTree>
    <p:extLst>
      <p:ext uri="{BB962C8B-B14F-4D97-AF65-F5344CB8AC3E}">
        <p14:creationId xmlns:p14="http://schemas.microsoft.com/office/powerpoint/2010/main" val="25720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9801" y="1808106"/>
            <a:ext cx="5156540" cy="157568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GIỎI</a:t>
            </a:r>
          </a:p>
          <a:p>
            <a:pPr algn="ctr" eaLnBrk="1" hangingPunct="1">
              <a:defRPr/>
            </a:pPr>
            <a:endParaRPr lang="en-US" sz="788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</a:p>
          <a:p>
            <a:pPr algn="ctr" eaLnBrk="1" hangingPunct="1">
              <a:defRPr/>
            </a:pP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97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209800"/>
            <a:ext cx="8839200" cy="1295400"/>
          </a:xfrm>
        </p:spPr>
        <p:txBody>
          <a:bodyPr>
            <a:noAutofit/>
          </a:bodyPr>
          <a:lstStyle/>
          <a:p>
            <a:pPr lvl="0" algn="l"/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914401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Kiểm</a:t>
            </a:r>
            <a:r>
              <a:rPr lang="en-US" sz="4400" b="1" cap="all" dirty="0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 </a:t>
            </a:r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tra</a:t>
            </a:r>
            <a:r>
              <a:rPr lang="en-US" sz="4400" b="1" cap="all" dirty="0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  </a:t>
            </a:r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bài</a:t>
            </a:r>
            <a:r>
              <a:rPr lang="en-US" sz="4400" b="1" cap="all" dirty="0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 </a:t>
            </a:r>
            <a:r>
              <a:rPr lang="en-US" sz="4400" b="1" cap="all" dirty="0" err="1">
                <a:ln/>
                <a:solidFill>
                  <a:srgbClr val="E527C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VnAristote"/>
              </a:rPr>
              <a:t>cũ</a:t>
            </a:r>
            <a:endParaRPr lang="en-US" sz="4400" b="1" cap="all" dirty="0">
              <a:ln/>
              <a:solidFill>
                <a:srgbClr val="E527C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.VnAristote"/>
            </a:endParaRPr>
          </a:p>
        </p:txBody>
      </p:sp>
    </p:spTree>
    <p:extLst>
      <p:ext uri="{BB962C8B-B14F-4D97-AF65-F5344CB8AC3E}">
        <p14:creationId xmlns:p14="http://schemas.microsoft.com/office/powerpoint/2010/main" val="984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905000" y="13716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00" kern="10">
              <a:ln w="19050">
                <a:solidFill>
                  <a:srgbClr val="FFFF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039932" y="1353218"/>
            <a:ext cx="940060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Học hát bài: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mùa vui </a:t>
            </a: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Lời 2)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00FF"/>
                </a:solidFill>
                <a:latin typeface=".VnTime" panose="020B7200000000000000" pitchFamily="34" charset="0"/>
              </a:rPr>
              <a:t>                                   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D©n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 ca: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Th¸i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Lêi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míi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: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L©n</a:t>
            </a:r>
            <a:endParaRPr lang="en-US" altLang="en-US" sz="2800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2951514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905000" y="13716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00" kern="10">
              <a:ln w="19050">
                <a:solidFill>
                  <a:srgbClr val="FFFF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080875" y="2431391"/>
            <a:ext cx="940060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Học hát bài: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mùa vui </a:t>
            </a: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Lời 2)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00FF"/>
                </a:solidFill>
                <a:latin typeface=".VnTime" panose="020B7200000000000000" pitchFamily="34" charset="0"/>
              </a:rPr>
              <a:t>                                   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D©n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 ca: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Th¸i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Lêi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míi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: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800" i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.VnTime" panose="020B7200000000000000" pitchFamily="34" charset="0"/>
              </a:rPr>
              <a:t>L©n</a:t>
            </a:r>
            <a:endParaRPr lang="en-US" altLang="en-US" sz="2800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590800" y="296864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 i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2119313" y="4462463"/>
            <a:ext cx="8534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Tahoma" panose="020B0604030504040204" pitchFamily="34" charset="0"/>
              </a:rPr>
              <a:t>        Hội       mùa rộn ràng quê     hương     ấm          no chan  hoà   yêu  thương.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Tahoma" panose="020B0604030504040204" pitchFamily="34" charset="0"/>
              </a:rPr>
              <a:t>        </a:t>
            </a:r>
            <a:r>
              <a:rPr lang="en-US" altLang="en-US" sz="1600" b="1">
                <a:solidFill>
                  <a:srgbClr val="0000FF"/>
                </a:solidFill>
                <a:latin typeface="Tahoma" panose="020B0604030504040204" pitchFamily="34" charset="0"/>
              </a:rPr>
              <a:t>Hội       mùa rộn ràng quê     hương     ấm          no chan  hoà   yêu thương.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29200"/>
            <a:ext cx="861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081213" y="5864225"/>
            <a:ext cx="8458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Tahoma" panose="020B0604030504040204" pitchFamily="34" charset="0"/>
              </a:rPr>
              <a:t>  Ngày    mùa  rộn    ràng   nơi       nơi       có          đâu     vui   nào   vui    hơn.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Tahoma" panose="020B0604030504040204" pitchFamily="34" charset="0"/>
              </a:rPr>
              <a:t>  Ngày    mùa  rộn    ràng   nơi       nơi       có          đâu     vui   nào   vui    hơn.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95551" y="1592263"/>
            <a:ext cx="76295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Tahoma" panose="020B0604030504040204" pitchFamily="34" charset="0"/>
              </a:rPr>
              <a:t>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Ngoài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đồng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lúa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chín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thơm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         Con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hót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trong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vườn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Nhịp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nhàng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những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bước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chân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   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Vang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ngân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tiếng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 reo      </a:t>
            </a:r>
            <a:r>
              <a:rPr lang="en-US" altLang="en-US" sz="1600" b="1" dirty="0" err="1">
                <a:solidFill>
                  <a:srgbClr val="0000FF"/>
                </a:solidFill>
                <a:latin typeface="Tahoma" panose="020B0604030504040204" pitchFamily="34" charset="0"/>
              </a:rPr>
              <a:t>cười</a:t>
            </a:r>
            <a:r>
              <a:rPr lang="en-US" altLang="en-US" sz="1600" b="1" dirty="0">
                <a:solidFill>
                  <a:srgbClr val="0000FF"/>
                </a:solidFill>
                <a:latin typeface="Tahoma" panose="020B0604030504040204" pitchFamily="34" charset="0"/>
              </a:rPr>
              <a:t>.     </a:t>
            </a:r>
            <a:endParaRPr lang="en-US" altLang="en-US" sz="1600" b="1" dirty="0">
              <a:latin typeface="Tahoma" panose="020B0604030504040204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085976" y="3036888"/>
            <a:ext cx="84296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  <a:r>
              <a:rPr lang="en-US" altLang="en-US" sz="1600" b="1">
                <a:solidFill>
                  <a:srgbClr val="0000FF"/>
                </a:solidFill>
                <a:latin typeface="Tahoma" panose="020B0604030504040204" pitchFamily="34" charset="0"/>
              </a:rPr>
              <a:t>Nô     nức   trên đường vui    thay     bõ          công  bao ngày mong  chờ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Tahoma" panose="020B0604030504040204" pitchFamily="34" charset="0"/>
              </a:rPr>
              <a:t>      Ai      gánh lúa    về        sân   phơi     nắng      tươi   cho  màu  thóc    vàng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Tahoma" panose="020B0604030504040204" pitchFamily="34" charset="0"/>
              </a:rPr>
              <a:t>                             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209800" y="0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66"/>
                </a:solidFill>
                <a:latin typeface=".VnAristote" panose="020B7200000000000000" pitchFamily="34" charset="0"/>
              </a:rPr>
              <a:t>Ngµy mïa vui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0000FF"/>
                </a:solidFill>
                <a:latin typeface=".VnTime" panose="020B7200000000000000" pitchFamily="34" charset="0"/>
              </a:rPr>
              <a:t>                                    D©n ca: Th¸i. Lêi míi: Hoµng L©n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036639"/>
            <a:ext cx="86868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3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5" grpId="0"/>
      <p:bldP spid="11269" grpId="0"/>
      <p:bldP spid="1127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620"/>
            <a:ext cx="12192000" cy="6858000"/>
          </a:xfrm>
        </p:spPr>
      </p:pic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3411481" y="289490"/>
            <a:ext cx="63246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CC33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96848" y="1131887"/>
            <a:ext cx="107538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alt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Nhịp nhàng những bước chân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ang ngân tiếng reo cười.</a:t>
            </a: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x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Ai gánh lúa về sân phơ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ắng tươi cho màu thóc vàng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vi-VN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Hội mùa rộn ràng quê hương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,ấ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m no chan hòa yêu thương.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vi-VN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8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Ngày mùa rộn ràng nơi nơi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,c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ó đâu vui nào vui hơn.</a:t>
            </a: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vi-V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vi-VN" altLang="vi-VN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8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gb-on-white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92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286000" y="1371600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</a:rPr>
              <a:t>Câu 1: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828800" y="1981199"/>
            <a:ext cx="8610600" cy="1663700"/>
            <a:chOff x="192" y="1248"/>
            <a:chExt cx="5424" cy="1048"/>
          </a:xfrm>
        </p:grpSpPr>
        <p:pic>
          <p:nvPicPr>
            <p:cNvPr id="1331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542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Rectangle 6"/>
            <p:cNvSpPr>
              <a:spLocks noChangeArrowheads="1"/>
            </p:cNvSpPr>
            <p:nvPr/>
          </p:nvSpPr>
          <p:spPr bwMode="auto">
            <a:xfrm>
              <a:off x="480" y="2005"/>
              <a:ext cx="49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solidFill>
                    <a:srgbClr val="0000FF"/>
                  </a:solidFill>
                  <a:latin typeface="Tahoma" panose="020B0604030504040204" pitchFamily="34" charset="0"/>
                </a:rPr>
                <a:t>    </a:t>
              </a:r>
              <a:r>
                <a:rPr lang="vi-VN" alt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Nhịp nhàng những bước chân</a:t>
              </a:r>
              <a:r>
                <a:rPr lang="en-US" alt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v</a:t>
              </a:r>
              <a:r>
                <a:rPr lang="vi-VN" alt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ang ngân tiếng reo cười.</a:t>
              </a:r>
              <a:endPara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9300" y="3716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</TotalTime>
  <Words>1082</Words>
  <Application>Microsoft Office PowerPoint</Application>
  <PresentationFormat>Widescreen</PresentationFormat>
  <Paragraphs>115</Paragraphs>
  <Slides>30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.VnAristote</vt:lpstr>
      <vt:lpstr>.VnTime</vt:lpstr>
      <vt:lpstr>Arial</vt:lpstr>
      <vt:lpstr>Calibri</vt:lpstr>
      <vt:lpstr>Tahoma</vt:lpstr>
      <vt:lpstr>Times New Roman</vt:lpstr>
      <vt:lpstr>Trebuchet MS</vt:lpstr>
      <vt:lpstr>VNI-Times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nghe và cho biết đây là  âm thanh của nhạc cụ nào?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HEO XINH</cp:lastModifiedBy>
  <cp:revision>14</cp:revision>
  <dcterms:created xsi:type="dcterms:W3CDTF">2021-12-05T12:08:19Z</dcterms:created>
  <dcterms:modified xsi:type="dcterms:W3CDTF">2021-12-19T03:43:58Z</dcterms:modified>
</cp:coreProperties>
</file>