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9" r:id="rId12"/>
    <p:sldId id="264" r:id="rId13"/>
    <p:sldId id="265" r:id="rId14"/>
    <p:sldId id="268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08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8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9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9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1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6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8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D0D2B-2EAB-42E0-8C64-85C9F1A4E129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D184E-06F1-40EE-9262-A8F68340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3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microsoft.com/office/2007/relationships/media" Target="../media/media3.m4a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microsoft.com/office/2007/relationships/media" Target="../media/media3.m4a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1923" y="557510"/>
            <a:ext cx="800815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4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4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4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4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4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</a:t>
            </a:r>
            <a:r>
              <a:rPr lang="en-US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endParaRPr lang="en-US" sz="44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ÂM</a:t>
            </a:r>
            <a:r>
              <a:rPr lang="en-US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4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5</a:t>
            </a:r>
            <a:endParaRPr lang="en-US" sz="4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43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0"/>
            <a:ext cx="12180732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5597" y="683489"/>
            <a:ext cx="10012218" cy="4738256"/>
            <a:chOff x="1095525" y="960580"/>
            <a:chExt cx="10012218" cy="47382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3439" t="52766" r="5393" b="19209"/>
            <a:stretch/>
          </p:blipFill>
          <p:spPr>
            <a:xfrm>
              <a:off x="1095525" y="960580"/>
              <a:ext cx="10012218" cy="473825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854036" y="3749964"/>
              <a:ext cx="7832437" cy="618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42654" y="5350164"/>
              <a:ext cx="8649855" cy="348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2394721" y="5785929"/>
            <a:ext cx="9637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002060"/>
                </a:solidFill>
              </a:rPr>
              <a:t>ĐỌC NHẠC KẾT HỢP GÕ ĐỆM THEO TIẾT TẤU</a:t>
            </a:r>
            <a:endParaRPr lang="en-US" sz="4000" b="1" cap="none" spc="0" dirty="0">
              <a:ln w="0"/>
              <a:solidFill>
                <a:srgbClr val="002060"/>
              </a:solidFill>
              <a:effectLst/>
            </a:endParaRPr>
          </a:p>
        </p:txBody>
      </p:sp>
      <p:pic>
        <p:nvPicPr>
          <p:cNvPr id="9" name="TĐN SÔ 3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0437372" y="355291"/>
            <a:ext cx="588013" cy="193963"/>
          </a:xfrm>
          <a:prstGeom prst="rect">
            <a:avLst/>
          </a:prstGeom>
        </p:spPr>
      </p:pic>
      <p:pic>
        <p:nvPicPr>
          <p:cNvPr id="11" name="Tập đọc nhạc số 3 lớp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69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8065" y="1046765"/>
            <a:ext cx="487363" cy="4873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66" y="3524215"/>
            <a:ext cx="569609" cy="5414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1" y="3524215"/>
            <a:ext cx="569609" cy="541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81" y="3524215"/>
            <a:ext cx="569609" cy="541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68" y="3524215"/>
            <a:ext cx="569609" cy="5414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90" y="3524215"/>
            <a:ext cx="569609" cy="5414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38" y="3524215"/>
            <a:ext cx="569609" cy="5414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6" y="5125820"/>
            <a:ext cx="569609" cy="5414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9" y="5125820"/>
            <a:ext cx="569609" cy="5414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54" y="5122644"/>
            <a:ext cx="569609" cy="5414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47" y="5073073"/>
            <a:ext cx="569609" cy="5414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63" y="5078810"/>
            <a:ext cx="569609" cy="5414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33" y="5073073"/>
            <a:ext cx="569609" cy="5414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58" y="5073073"/>
            <a:ext cx="569609" cy="5414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440" y="5073073"/>
            <a:ext cx="569609" cy="5414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57" y="5073073"/>
            <a:ext cx="569609" cy="5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2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8073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6278" y="881360"/>
            <a:ext cx="86602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ĐỌC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LÀM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KÍ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HIỆU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BÀN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TAY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8"/>
          <a:stretch/>
        </p:blipFill>
        <p:spPr>
          <a:xfrm>
            <a:off x="7219949" y="2211622"/>
            <a:ext cx="3639174" cy="2227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5" y="2211622"/>
            <a:ext cx="5686786" cy="22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7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807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537" t="63364" r="5393" b="29725"/>
          <a:stretch/>
        </p:blipFill>
        <p:spPr>
          <a:xfrm>
            <a:off x="785091" y="932871"/>
            <a:ext cx="10298545" cy="1699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671" y="2391647"/>
            <a:ext cx="745815" cy="649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967" y="2417174"/>
            <a:ext cx="745816" cy="64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320" y="2437425"/>
            <a:ext cx="702215" cy="611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317" y="2399449"/>
            <a:ext cx="789420" cy="687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962" y="2399449"/>
            <a:ext cx="826151" cy="751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228" y="2431332"/>
            <a:ext cx="777874" cy="707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049" y="2431332"/>
            <a:ext cx="760798" cy="662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323" y="2436921"/>
            <a:ext cx="746396" cy="6500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439" t="72268" r="5393" b="21541"/>
          <a:stretch/>
        </p:blipFill>
        <p:spPr>
          <a:xfrm>
            <a:off x="659085" y="3171082"/>
            <a:ext cx="10862562" cy="149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581" y="4687207"/>
            <a:ext cx="566025" cy="586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567" y="4687207"/>
            <a:ext cx="566025" cy="586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8460" t="50181" r="13437"/>
          <a:stretch/>
        </p:blipFill>
        <p:spPr>
          <a:xfrm>
            <a:off x="2882121" y="4687207"/>
            <a:ext cx="629554" cy="687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8460" t="4586" r="13437" b="47574"/>
          <a:stretch/>
        </p:blipFill>
        <p:spPr>
          <a:xfrm>
            <a:off x="3743150" y="4667372"/>
            <a:ext cx="658808" cy="691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830" y="4687206"/>
            <a:ext cx="566025" cy="5869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8460" t="50181" r="13437"/>
          <a:stretch/>
        </p:blipFill>
        <p:spPr>
          <a:xfrm>
            <a:off x="5619586" y="4636426"/>
            <a:ext cx="629554" cy="6878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8460" t="4586" r="13437" b="47574"/>
          <a:stretch/>
        </p:blipFill>
        <p:spPr>
          <a:xfrm>
            <a:off x="6327575" y="4667372"/>
            <a:ext cx="658808" cy="6912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582" y="4674251"/>
            <a:ext cx="566025" cy="586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12" y="4630512"/>
            <a:ext cx="739043" cy="6436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714" y="4623691"/>
            <a:ext cx="739043" cy="6436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116" y="4687206"/>
            <a:ext cx="566025" cy="58698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93650" y="263894"/>
            <a:ext cx="70814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TĐN SỐ 3 – TÔI HÁT SON LA SON</a:t>
            </a:r>
            <a:endParaRPr lang="en-US" sz="40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74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ĐN SỐ 3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1" end="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47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2089" y="3738860"/>
            <a:ext cx="4065024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</a:t>
            </a:r>
            <a:r>
              <a:rPr lang="en-US" sz="4800" b="1" cap="none" spc="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cap="none" spc="0" dirty="0" err="1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800" b="1" cap="none" spc="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</a:t>
            </a:r>
          </a:p>
          <a:p>
            <a:pPr algn="ctr"/>
            <a:endParaRPr lang="en-US" sz="1400" b="1" dirty="0" smtClean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 err="1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</a:t>
            </a:r>
            <a:r>
              <a:rPr lang="en-US" sz="4800" b="1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NGOAN</a:t>
            </a:r>
            <a:endParaRPr lang="en-US" sz="4800" b="1" dirty="0" smtClean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1400" b="1" cap="none" spc="0" dirty="0" smtClean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cap="none" spc="0" dirty="0" err="1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4800" b="1" cap="none" spc="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cap="none" spc="0" dirty="0" err="1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GIỎI</a:t>
            </a:r>
            <a:r>
              <a:rPr lang="en-US" sz="4800" b="1" cap="none" spc="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4800" b="1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8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015" y="386060"/>
            <a:ext cx="10307245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15</a:t>
            </a:r>
          </a:p>
          <a:p>
            <a:pPr algn="ctr"/>
            <a:endParaRPr lang="en-US" sz="1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ÔN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TẬP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ĐỌC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NHẠC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</a:t>
            </a:r>
          </a:p>
          <a:p>
            <a:pPr algn="ctr"/>
            <a:endParaRPr lang="en-US" sz="1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GÕ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ĐỆM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CHO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TĐN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THEO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TẤU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PHÙ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HỢP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30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" y="0"/>
            <a:ext cx="121807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39" t="52766" r="5393" b="19209"/>
          <a:stretch/>
        </p:blipFill>
        <p:spPr>
          <a:xfrm>
            <a:off x="1095525" y="960580"/>
            <a:ext cx="10012218" cy="4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0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" y="0"/>
            <a:ext cx="121807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39" t="52766" r="5393" b="19209"/>
          <a:stretch/>
        </p:blipFill>
        <p:spPr>
          <a:xfrm>
            <a:off x="1095525" y="960580"/>
            <a:ext cx="10012218" cy="473825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089544">
            <a:off x="6594982" y="2796660"/>
            <a:ext cx="1191202" cy="9177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20089544">
            <a:off x="7985054" y="2796660"/>
            <a:ext cx="1191202" cy="9177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0089544">
            <a:off x="2684859" y="4513998"/>
            <a:ext cx="1052152" cy="8766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42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56503" y="1960014"/>
            <a:ext cx="3996748" cy="977882"/>
            <a:chOff x="3449524" y="2764951"/>
            <a:chExt cx="4548348" cy="11986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9" t="22966" b="52429"/>
            <a:stretch/>
          </p:blipFill>
          <p:spPr>
            <a:xfrm>
              <a:off x="6294511" y="2810874"/>
              <a:ext cx="653770" cy="911381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534601" y="3040423"/>
              <a:ext cx="1286465" cy="875795"/>
              <a:chOff x="4459333" y="3148229"/>
              <a:chExt cx="2418055" cy="143481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45" b="78434"/>
              <a:stretch/>
            </p:blipFill>
            <p:spPr>
              <a:xfrm>
                <a:off x="4459333" y="3304741"/>
                <a:ext cx="1100958" cy="127829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45" b="78434"/>
              <a:stretch/>
            </p:blipFill>
            <p:spPr>
              <a:xfrm>
                <a:off x="5776430" y="3148229"/>
                <a:ext cx="1100958" cy="1278299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V="1">
                <a:off x="5090173" y="3198777"/>
                <a:ext cx="1317097" cy="15651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1" t="31473" r="67972" b="59382"/>
            <a:stretch/>
          </p:blipFill>
          <p:spPr>
            <a:xfrm>
              <a:off x="5151003" y="3207327"/>
              <a:ext cx="563418" cy="4433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9" t="22966" b="52429"/>
            <a:stretch/>
          </p:blipFill>
          <p:spPr>
            <a:xfrm>
              <a:off x="7278218" y="2764951"/>
              <a:ext cx="719654" cy="1003226"/>
            </a:xfrm>
            <a:prstGeom prst="rect">
              <a:avLst/>
            </a:prstGeom>
          </p:spPr>
        </p:pic>
        <p:sp>
          <p:nvSpPr>
            <p:cNvPr id="9" name="Arc 8"/>
            <p:cNvSpPr/>
            <p:nvPr/>
          </p:nvSpPr>
          <p:spPr>
            <a:xfrm rot="6855580">
              <a:off x="3594981" y="3091921"/>
              <a:ext cx="726230" cy="101714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8050098">
              <a:off x="6396773" y="2717636"/>
              <a:ext cx="1096988" cy="13560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9" t="48975" b="26625"/>
          <a:stretch/>
        </p:blipFill>
        <p:spPr>
          <a:xfrm>
            <a:off x="6321051" y="3288250"/>
            <a:ext cx="652716" cy="787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1" t="31473" r="67972" b="59382"/>
          <a:stretch/>
        </p:blipFill>
        <p:spPr>
          <a:xfrm>
            <a:off x="5381722" y="3561505"/>
            <a:ext cx="457225" cy="256474"/>
          </a:xfrm>
          <a:prstGeom prst="rect">
            <a:avLst/>
          </a:prstGeom>
        </p:spPr>
      </p:pic>
      <p:sp>
        <p:nvSpPr>
          <p:cNvPr id="17" name="Arc 16"/>
          <p:cNvSpPr/>
          <p:nvPr/>
        </p:nvSpPr>
        <p:spPr>
          <a:xfrm rot="6855580">
            <a:off x="4073830" y="3466844"/>
            <a:ext cx="630886" cy="96982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6915232">
            <a:off x="6504209" y="3338277"/>
            <a:ext cx="634604" cy="110044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011263" y="3448787"/>
            <a:ext cx="1166952" cy="738382"/>
            <a:chOff x="4291841" y="3930179"/>
            <a:chExt cx="1873903" cy="1574783"/>
          </a:xfrm>
        </p:grpSpPr>
        <p:grpSp>
          <p:nvGrpSpPr>
            <p:cNvPr id="21" name="Group 20"/>
            <p:cNvGrpSpPr/>
            <p:nvPr/>
          </p:nvGrpSpPr>
          <p:grpSpPr>
            <a:xfrm>
              <a:off x="4291841" y="3930179"/>
              <a:ext cx="1873903" cy="1574783"/>
              <a:chOff x="4459333" y="3148229"/>
              <a:chExt cx="2418055" cy="14348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45" b="78434"/>
              <a:stretch/>
            </p:blipFill>
            <p:spPr>
              <a:xfrm>
                <a:off x="4459333" y="3304741"/>
                <a:ext cx="1100958" cy="127829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45" b="78434"/>
              <a:stretch/>
            </p:blipFill>
            <p:spPr>
              <a:xfrm>
                <a:off x="5776430" y="3148229"/>
                <a:ext cx="1100958" cy="1278299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 flipV="1">
                <a:off x="5090173" y="3185634"/>
                <a:ext cx="1317097" cy="1565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 flipV="1">
              <a:off x="4770855" y="4083550"/>
              <a:ext cx="1030565" cy="1756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9" t="48975" b="26625"/>
          <a:stretch/>
        </p:blipFill>
        <p:spPr>
          <a:xfrm>
            <a:off x="7243509" y="3304785"/>
            <a:ext cx="652716" cy="7879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9" t="48975" b="26625"/>
          <a:stretch/>
        </p:blipFill>
        <p:spPr>
          <a:xfrm>
            <a:off x="4161711" y="4758188"/>
            <a:ext cx="652716" cy="7879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9" t="48975" b="26625"/>
          <a:stretch/>
        </p:blipFill>
        <p:spPr>
          <a:xfrm>
            <a:off x="5002573" y="4758188"/>
            <a:ext cx="652716" cy="787986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6915232">
            <a:off x="4239249" y="4794830"/>
            <a:ext cx="634604" cy="110044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402915" y="4830813"/>
            <a:ext cx="1166952" cy="738382"/>
            <a:chOff x="4291841" y="3930179"/>
            <a:chExt cx="1873903" cy="1574783"/>
          </a:xfrm>
        </p:grpSpPr>
        <p:grpSp>
          <p:nvGrpSpPr>
            <p:cNvPr id="30" name="Group 29"/>
            <p:cNvGrpSpPr/>
            <p:nvPr/>
          </p:nvGrpSpPr>
          <p:grpSpPr>
            <a:xfrm>
              <a:off x="4291841" y="3930179"/>
              <a:ext cx="1873903" cy="1574783"/>
              <a:chOff x="4459333" y="3148229"/>
              <a:chExt cx="2418055" cy="143481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45" b="78434"/>
              <a:stretch/>
            </p:blipFill>
            <p:spPr>
              <a:xfrm>
                <a:off x="4459333" y="3304741"/>
                <a:ext cx="1100958" cy="127829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45" b="78434"/>
              <a:stretch/>
            </p:blipFill>
            <p:spPr>
              <a:xfrm>
                <a:off x="5776430" y="3148229"/>
                <a:ext cx="1100958" cy="1278299"/>
              </a:xfrm>
              <a:prstGeom prst="rect">
                <a:avLst/>
              </a:prstGeom>
            </p:spPr>
          </p:pic>
          <p:cxnSp>
            <p:nvCxnSpPr>
              <p:cNvPr id="34" name="Straight Connector 33"/>
              <p:cNvCxnSpPr/>
              <p:nvPr/>
            </p:nvCxnSpPr>
            <p:spPr>
              <a:xfrm flipV="1">
                <a:off x="5090173" y="3185634"/>
                <a:ext cx="1317097" cy="1565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 flipV="1">
              <a:off x="4770855" y="4083550"/>
              <a:ext cx="1030565" cy="1756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1" t="31473" r="67972" b="59382"/>
          <a:stretch/>
        </p:blipFill>
        <p:spPr>
          <a:xfrm>
            <a:off x="5838721" y="5112039"/>
            <a:ext cx="457225" cy="256474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6691802" y="4989015"/>
            <a:ext cx="641773" cy="823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/>
          <p:cNvSpPr/>
          <p:nvPr/>
        </p:nvSpPr>
        <p:spPr>
          <a:xfrm rot="6478310">
            <a:off x="6418885" y="4749903"/>
            <a:ext cx="634604" cy="110044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6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8073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3879" y="1046171"/>
            <a:ext cx="5772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 TẬP CAO ĐỘ</a:t>
            </a:r>
            <a:endParaRPr lang="en-US" sz="5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43057" y="2474939"/>
            <a:ext cx="8894618" cy="1398858"/>
            <a:chOff x="1385455" y="2062656"/>
            <a:chExt cx="8894618" cy="1398858"/>
          </a:xfrm>
        </p:grpSpPr>
        <p:grpSp>
          <p:nvGrpSpPr>
            <p:cNvPr id="5" name="Group 4"/>
            <p:cNvGrpSpPr/>
            <p:nvPr/>
          </p:nvGrpSpPr>
          <p:grpSpPr>
            <a:xfrm>
              <a:off x="1385455" y="2062656"/>
              <a:ext cx="8894618" cy="1219944"/>
              <a:chOff x="1385455" y="2062656"/>
              <a:chExt cx="8894618" cy="109880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385455" y="2318328"/>
                <a:ext cx="8894618" cy="600362"/>
                <a:chOff x="1385455" y="2318328"/>
                <a:chExt cx="8894618" cy="600362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385455" y="2318328"/>
                  <a:ext cx="889461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385455" y="2470727"/>
                  <a:ext cx="889461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385455" y="2623127"/>
                  <a:ext cx="889461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385455" y="2775527"/>
                  <a:ext cx="889461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385455" y="2918690"/>
                  <a:ext cx="889461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927" y="2062656"/>
                <a:ext cx="424872" cy="1098807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2" r="86536" b="79577"/>
            <a:stretch/>
          </p:blipFill>
          <p:spPr>
            <a:xfrm>
              <a:off x="4587645" y="2918250"/>
              <a:ext cx="455409" cy="4008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2" r="86536" b="79577"/>
            <a:stretch/>
          </p:blipFill>
          <p:spPr>
            <a:xfrm>
              <a:off x="6268663" y="2812652"/>
              <a:ext cx="455409" cy="4008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2" r="86536" b="79577"/>
            <a:stretch/>
          </p:blipFill>
          <p:spPr>
            <a:xfrm>
              <a:off x="7693329" y="2649856"/>
              <a:ext cx="455409" cy="40081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92" r="86536" b="79577"/>
            <a:stretch/>
          </p:blipFill>
          <p:spPr>
            <a:xfrm>
              <a:off x="9201493" y="2563765"/>
              <a:ext cx="455409" cy="40081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906627" y="3060695"/>
              <a:ext cx="473881" cy="400819"/>
              <a:chOff x="2906627" y="3060695"/>
              <a:chExt cx="473881" cy="40081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92" r="86536" b="79577"/>
              <a:stretch/>
            </p:blipFill>
            <p:spPr>
              <a:xfrm>
                <a:off x="2906627" y="3060695"/>
                <a:ext cx="455409" cy="400819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2925099" y="3261105"/>
                <a:ext cx="45540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3296" y="4234597"/>
            <a:ext cx="4338704" cy="26234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3541" y="3942517"/>
            <a:ext cx="943107" cy="8859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7466" y="3826351"/>
            <a:ext cx="885949" cy="8097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323" y="3641667"/>
            <a:ext cx="866896" cy="8478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6403" y="3516606"/>
            <a:ext cx="809738" cy="8383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7545" y="3497553"/>
            <a:ext cx="885949" cy="857370"/>
          </a:xfrm>
          <a:prstGeom prst="rect">
            <a:avLst/>
          </a:prstGeom>
        </p:spPr>
      </p:pic>
      <p:pic>
        <p:nvPicPr>
          <p:cNvPr id="26" name="Luyện cao đọ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7" end="16052.687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71968" y="61743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7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7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807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68" y="2658949"/>
            <a:ext cx="5713882" cy="1507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09" y="3836970"/>
            <a:ext cx="751689" cy="811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5582883" y="3947310"/>
            <a:ext cx="800883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6480405" y="3947310"/>
            <a:ext cx="800883" cy="590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7466" y="979496"/>
            <a:ext cx="5973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 </a:t>
            </a:r>
            <a:r>
              <a:rPr lang="en-US" sz="5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endParaRPr lang="en-US" sz="5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39285" y="3947311"/>
            <a:ext cx="842315" cy="600756"/>
            <a:chOff x="2541471" y="1071418"/>
            <a:chExt cx="1886892" cy="13986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5" t="18371" r="50005"/>
            <a:stretch/>
          </p:blipFill>
          <p:spPr>
            <a:xfrm rot="20007364" flipH="1">
              <a:off x="2541471" y="1071418"/>
              <a:ext cx="886690" cy="13986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1" t="18371" r="19755"/>
            <a:stretch/>
          </p:blipFill>
          <p:spPr>
            <a:xfrm rot="1100660" flipH="1">
              <a:off x="3498485" y="1071418"/>
              <a:ext cx="929878" cy="1398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99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0"/>
            <a:ext cx="12180732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5597" y="683489"/>
            <a:ext cx="10012218" cy="4738256"/>
            <a:chOff x="1095525" y="960580"/>
            <a:chExt cx="10012218" cy="47382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3439" t="52766" r="5393" b="19209"/>
            <a:stretch/>
          </p:blipFill>
          <p:spPr>
            <a:xfrm>
              <a:off x="1095525" y="960580"/>
              <a:ext cx="10012218" cy="473825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854036" y="3749964"/>
              <a:ext cx="7832437" cy="618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42654" y="5350164"/>
              <a:ext cx="8649855" cy="348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2394721" y="5785929"/>
            <a:ext cx="9637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002060"/>
                </a:solidFill>
              </a:rPr>
              <a:t>ĐỌC NHẠC KẾT HỢP GÕ ĐỆM THEO TIẾT TẤU</a:t>
            </a:r>
            <a:endParaRPr lang="en-US" sz="4000" b="1" cap="none" spc="0" dirty="0">
              <a:ln w="0"/>
              <a:solidFill>
                <a:srgbClr val="002060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57" y="3480967"/>
            <a:ext cx="565917" cy="610742"/>
          </a:xfrm>
          <a:prstGeom prst="rect">
            <a:avLst/>
          </a:prstGeom>
        </p:spPr>
      </p:pic>
      <p:pic>
        <p:nvPicPr>
          <p:cNvPr id="39" name="TĐN SÔ 3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 flipV="1">
            <a:off x="10437372" y="355291"/>
            <a:ext cx="588013" cy="1939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12" y="709437"/>
            <a:ext cx="2782103" cy="1445896"/>
          </a:xfrm>
          <a:prstGeom prst="rect">
            <a:avLst/>
          </a:prstGeom>
        </p:spPr>
      </p:pic>
      <p:pic>
        <p:nvPicPr>
          <p:cNvPr id="41" name="Tập đọc nhạc số 3 lớp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6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8065" y="1046765"/>
            <a:ext cx="487363" cy="4873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5258520" y="3592657"/>
            <a:ext cx="541916" cy="4990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5950748" y="3592657"/>
            <a:ext cx="541916" cy="4990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98" y="3480967"/>
            <a:ext cx="565917" cy="6107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9895456" y="3592657"/>
            <a:ext cx="541916" cy="4990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10535587" y="3592657"/>
            <a:ext cx="541916" cy="4990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0" y="5073073"/>
            <a:ext cx="565917" cy="610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4039320" y="5128918"/>
            <a:ext cx="541916" cy="4990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4929462" y="5128918"/>
            <a:ext cx="541916" cy="4990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36" y="5073073"/>
            <a:ext cx="565917" cy="6107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7415821" y="5127613"/>
            <a:ext cx="541916" cy="49905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7985758" y="5144053"/>
            <a:ext cx="541916" cy="49905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2" y="5073073"/>
            <a:ext cx="565917" cy="6107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9993671" y="5144053"/>
            <a:ext cx="541916" cy="49905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 t="24286" r="40583" b="51303"/>
          <a:stretch/>
        </p:blipFill>
        <p:spPr>
          <a:xfrm>
            <a:off x="10653198" y="5127613"/>
            <a:ext cx="541916" cy="499052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097470" y="3563573"/>
            <a:ext cx="678958" cy="607116"/>
            <a:chOff x="2541471" y="1071418"/>
            <a:chExt cx="1886892" cy="139864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5" t="18371" r="50005"/>
            <a:stretch/>
          </p:blipFill>
          <p:spPr>
            <a:xfrm rot="20007364" flipH="1">
              <a:off x="2541471" y="1071418"/>
              <a:ext cx="886690" cy="139864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1" t="18371" r="19755"/>
            <a:stretch/>
          </p:blipFill>
          <p:spPr>
            <a:xfrm rot="1100660" flipH="1">
              <a:off x="3498485" y="1071418"/>
              <a:ext cx="929878" cy="139864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8042899" y="3484593"/>
            <a:ext cx="678958" cy="607116"/>
            <a:chOff x="2541471" y="1071418"/>
            <a:chExt cx="1886892" cy="139864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5" t="18371" r="50005"/>
            <a:stretch/>
          </p:blipFill>
          <p:spPr>
            <a:xfrm rot="20007364" flipH="1">
              <a:off x="2541471" y="1071418"/>
              <a:ext cx="886690" cy="139864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1" t="18371" r="19755"/>
            <a:stretch/>
          </p:blipFill>
          <p:spPr>
            <a:xfrm rot="1100660" flipH="1">
              <a:off x="3498485" y="1071418"/>
              <a:ext cx="929878" cy="1398648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2694036" y="5076240"/>
            <a:ext cx="678958" cy="607116"/>
            <a:chOff x="2541471" y="1071418"/>
            <a:chExt cx="1886892" cy="139864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5" t="18371" r="50005"/>
            <a:stretch/>
          </p:blipFill>
          <p:spPr>
            <a:xfrm rot="20007364" flipH="1">
              <a:off x="2541471" y="1071418"/>
              <a:ext cx="886690" cy="139864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1" t="18371" r="19755"/>
            <a:stretch/>
          </p:blipFill>
          <p:spPr>
            <a:xfrm rot="1100660" flipH="1">
              <a:off x="3498485" y="1071418"/>
              <a:ext cx="929878" cy="1398648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6465341" y="5132860"/>
            <a:ext cx="678958" cy="607116"/>
            <a:chOff x="2541471" y="1071418"/>
            <a:chExt cx="1886892" cy="139864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5" t="18371" r="50005"/>
            <a:stretch/>
          </p:blipFill>
          <p:spPr>
            <a:xfrm rot="20007364" flipH="1">
              <a:off x="2541471" y="1071418"/>
              <a:ext cx="886690" cy="139864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1" t="18371" r="19755"/>
            <a:stretch/>
          </p:blipFill>
          <p:spPr>
            <a:xfrm rot="1100660" flipH="1">
              <a:off x="3498485" y="1071418"/>
              <a:ext cx="929878" cy="1398648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9219581" y="5113468"/>
            <a:ext cx="678958" cy="607116"/>
            <a:chOff x="2541471" y="1071418"/>
            <a:chExt cx="1886892" cy="139864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5" t="18371" r="50005"/>
            <a:stretch/>
          </p:blipFill>
          <p:spPr>
            <a:xfrm rot="20007364" flipH="1">
              <a:off x="2541471" y="1071418"/>
              <a:ext cx="886690" cy="139864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16" b="93945" l="10000" r="90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1" t="18371" r="19755"/>
            <a:stretch/>
          </p:blipFill>
          <p:spPr>
            <a:xfrm rot="1100660" flipH="1">
              <a:off x="3498485" y="1071418"/>
              <a:ext cx="929878" cy="1398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877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24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1"/>
            <a:ext cx="1218073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7466" y="979496"/>
            <a:ext cx="5973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 </a:t>
            </a:r>
            <a:r>
              <a:rPr lang="en-US" sz="5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5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endParaRPr lang="en-US" sz="5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524000" y="2497171"/>
            <a:ext cx="5743575" cy="1250004"/>
            <a:chOff x="1524000" y="2497171"/>
            <a:chExt cx="5743575" cy="125000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790700" y="3173037"/>
              <a:ext cx="0" cy="2476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1524000" y="2497171"/>
              <a:ext cx="5743575" cy="1250004"/>
              <a:chOff x="2114550" y="2000659"/>
              <a:chExt cx="5743575" cy="125000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80" b="76522"/>
              <a:stretch/>
            </p:blipFill>
            <p:spPr>
              <a:xfrm>
                <a:off x="3371851" y="2000659"/>
                <a:ext cx="704850" cy="1138238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2114550" y="2800350"/>
                <a:ext cx="57435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305050" y="2676525"/>
                <a:ext cx="0" cy="2476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1250" y="2369087"/>
                <a:ext cx="471327" cy="88157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3" r="25140" b="76522"/>
              <a:stretch/>
            </p:blipFill>
            <p:spPr>
              <a:xfrm>
                <a:off x="6271771" y="2019709"/>
                <a:ext cx="738629" cy="113823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80" b="76522"/>
              <a:stretch/>
            </p:blipFill>
            <p:spPr>
              <a:xfrm>
                <a:off x="4580655" y="2000659"/>
                <a:ext cx="704850" cy="1138238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>
              <a:xfrm>
                <a:off x="5762625" y="2676525"/>
                <a:ext cx="0" cy="2476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858125" y="2676525"/>
                <a:ext cx="0" cy="2476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66" y="3728780"/>
            <a:ext cx="947792" cy="900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4" y="3728780"/>
            <a:ext cx="947792" cy="9009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21" y="3654459"/>
            <a:ext cx="947792" cy="9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5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87</Words>
  <Application>Microsoft Office PowerPoint</Application>
  <PresentationFormat>Widescreen</PresentationFormat>
  <Paragraphs>22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This PC</cp:lastModifiedBy>
  <cp:revision>8</cp:revision>
  <dcterms:created xsi:type="dcterms:W3CDTF">2021-12-08T14:33:16Z</dcterms:created>
  <dcterms:modified xsi:type="dcterms:W3CDTF">2021-12-12T13:15:45Z</dcterms:modified>
</cp:coreProperties>
</file>