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4"/>
  </p:notesMasterIdLst>
  <p:sldIdLst>
    <p:sldId id="277" r:id="rId2"/>
    <p:sldId id="257" r:id="rId3"/>
    <p:sldId id="258" r:id="rId4"/>
    <p:sldId id="259" r:id="rId5"/>
    <p:sldId id="260" r:id="rId6"/>
    <p:sldId id="278" r:id="rId7"/>
    <p:sldId id="280" r:id="rId8"/>
    <p:sldId id="261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KHỞI ĐỘNG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875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500" r="61578" b="22659"/>
          <a:stretch/>
        </p:blipFill>
        <p:spPr>
          <a:xfrm>
            <a:off x="195943" y="232230"/>
            <a:ext cx="2939143" cy="1364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29402" r="7480" b="45876"/>
          <a:stretch/>
        </p:blipFill>
        <p:spPr>
          <a:xfrm>
            <a:off x="348131" y="1870891"/>
            <a:ext cx="8110069" cy="3211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7569" y="4463660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1118" y="4459919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animBg="1"/>
      <p:bldP spid="11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500" r="61578" b="22659"/>
          <a:stretch/>
        </p:blipFill>
        <p:spPr>
          <a:xfrm>
            <a:off x="195943" y="232230"/>
            <a:ext cx="2939143" cy="1364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54915" r="6011" b="20363"/>
          <a:stretch/>
        </p:blipFill>
        <p:spPr>
          <a:xfrm>
            <a:off x="348131" y="1870891"/>
            <a:ext cx="8110069" cy="3211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1118" y="387514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6218" y="3871588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animBg="1"/>
      <p:bldP spid="11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500" r="61578" b="22659"/>
          <a:stretch/>
        </p:blipFill>
        <p:spPr>
          <a:xfrm>
            <a:off x="195943" y="232230"/>
            <a:ext cx="2939143" cy="1364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75589" r="6221" b="5967"/>
          <a:stretch/>
        </p:blipFill>
        <p:spPr>
          <a:xfrm>
            <a:off x="348131" y="1870891"/>
            <a:ext cx="8110069" cy="2396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8346" y="3636350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6917" y="3636349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5772" y="3636348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9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animBg="1"/>
      <p:bldP spid="11" grpId="0" uiExpand="1" animBg="1"/>
      <p:bldP spid="7" grpId="0" uiExpan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trong phạm vi 10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</a:t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3870" r="62962" b="68474"/>
          <a:stretch/>
        </p:blipFill>
        <p:spPr>
          <a:xfrm>
            <a:off x="304800" y="388256"/>
            <a:ext cx="2806390" cy="1061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0175" y="3601844"/>
            <a:ext cx="4775199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+ 2 = 5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cộng hai bằng năm. Dấu cộng: +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39322" r="60365" b="45557"/>
          <a:stretch/>
        </p:blipFill>
        <p:spPr>
          <a:xfrm>
            <a:off x="1048215" y="1851103"/>
            <a:ext cx="2062975" cy="20964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38907" y="2531327"/>
            <a:ext cx="379142" cy="3791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5218770" y="2531327"/>
            <a:ext cx="379142" cy="3791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798633" y="2531327"/>
            <a:ext cx="379142" cy="3791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6657278" y="2509025"/>
            <a:ext cx="379142" cy="37914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7280684" y="2531327"/>
            <a:ext cx="379142" cy="37914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ounded Rectangle 2"/>
          <p:cNvSpPr/>
          <p:nvPr/>
        </p:nvSpPr>
        <p:spPr>
          <a:xfrm>
            <a:off x="4278970" y="2152186"/>
            <a:ext cx="3735659" cy="109282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4040459" y="2089502"/>
            <a:ext cx="3974170" cy="12181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Nam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3 </a:t>
            </a:r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bóng</a:t>
            </a:r>
            <a:r>
              <a:rPr lang="en-US" sz="2800" dirty="0" smtClean="0">
                <a:solidFill>
                  <a:schemeClr val="tx1"/>
                </a:solidFill>
              </a:rPr>
              <a:t> bay,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Mai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bóng</a:t>
            </a:r>
            <a:r>
              <a:rPr lang="en-US" sz="2800" dirty="0" smtClean="0">
                <a:solidFill>
                  <a:schemeClr val="tx1"/>
                </a:solidFill>
              </a:rPr>
              <a:t> bay.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44601" y="4171230"/>
            <a:ext cx="6415226" cy="9015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</a:rPr>
              <a:t>Gộp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lại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cả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hai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bao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bóng</a:t>
            </a:r>
            <a:r>
              <a:rPr lang="en-US" sz="2800" dirty="0" smtClean="0">
                <a:solidFill>
                  <a:schemeClr val="tx1"/>
                </a:solidFill>
              </a:rPr>
              <a:t> bay?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44600" y="5374550"/>
            <a:ext cx="6415226" cy="6090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3 </a:t>
            </a:r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bóng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bóng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là</a:t>
            </a:r>
            <a:r>
              <a:rPr lang="en-US" sz="2800" dirty="0" smtClean="0">
                <a:solidFill>
                  <a:schemeClr val="tx1"/>
                </a:solidFill>
              </a:rPr>
              <a:t> 5 </a:t>
            </a:r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bóng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2" grpId="0" animBg="1"/>
      <p:bldP spid="8" grpId="0" animBg="1"/>
      <p:bldP spid="9" grpId="0" animBg="1"/>
      <p:bldP spid="10" grpId="0" animBg="1"/>
      <p:bldP spid="11" grpId="0" animBg="1"/>
      <p:bldP spid="3" grpId="0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t="55827" r="375" b="32971"/>
          <a:stretch/>
        </p:blipFill>
        <p:spPr>
          <a:xfrm>
            <a:off x="195943" y="2002972"/>
            <a:ext cx="8606972" cy="1553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8345" y="2179321"/>
            <a:ext cx="30770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+ 3 = 4</a:t>
            </a:r>
          </a:p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cộng ba bằng bốn.</a:t>
            </a:r>
          </a:p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195943" y="232230"/>
            <a:ext cx="2939143" cy="136434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47618" y="3753568"/>
            <a:ext cx="6415226" cy="6090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1 ô </a:t>
            </a:r>
            <a:r>
              <a:rPr lang="en-US" sz="2800" dirty="0" err="1" smtClean="0">
                <a:solidFill>
                  <a:schemeClr val="tx1"/>
                </a:solidFill>
              </a:rPr>
              <a:t>tô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3 ô </a:t>
            </a:r>
            <a:r>
              <a:rPr lang="en-US" sz="2800" dirty="0" err="1" smtClean="0">
                <a:solidFill>
                  <a:schemeClr val="tx1"/>
                </a:solidFill>
              </a:rPr>
              <a:t>tô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đỏ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là</a:t>
            </a:r>
            <a:r>
              <a:rPr lang="en-US" sz="2800" dirty="0" smtClean="0">
                <a:solidFill>
                  <a:schemeClr val="tx1"/>
                </a:solidFill>
              </a:rPr>
              <a:t> 4 ô </a:t>
            </a:r>
            <a:r>
              <a:rPr lang="en-US" sz="2800" dirty="0" err="1" smtClean="0">
                <a:solidFill>
                  <a:schemeClr val="tx1"/>
                </a:solidFill>
              </a:rPr>
              <a:t>tô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5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THƯ GIÃN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443345"/>
            <a:ext cx="7735888" cy="5733618"/>
          </a:xfrm>
        </p:spPr>
      </p:pic>
    </p:spTree>
    <p:extLst>
      <p:ext uri="{BB962C8B-B14F-4D97-AF65-F5344CB8AC3E}">
        <p14:creationId xmlns:p14="http://schemas.microsoft.com/office/powerpoint/2010/main" val="7118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77812" r="3779" b="6275"/>
          <a:stretch/>
        </p:blipFill>
        <p:spPr>
          <a:xfrm>
            <a:off x="195943" y="2177143"/>
            <a:ext cx="8512628" cy="2206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3719" y="2743199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500" r="61578" b="22659"/>
          <a:stretch/>
        </p:blipFill>
        <p:spPr>
          <a:xfrm>
            <a:off x="195943" y="232230"/>
            <a:ext cx="2939143" cy="1364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0135" y="2683039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5333" y="3696135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9163" y="3734670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7" grpId="0" uiExpand="1" animBg="1"/>
      <p:bldP spid="8" grpId="0" uiExpand="1" animBg="1"/>
      <p:bldP spid="9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500" r="61578" b="22659"/>
          <a:stretch/>
        </p:blipFill>
        <p:spPr>
          <a:xfrm>
            <a:off x="195943" y="232230"/>
            <a:ext cx="2939143" cy="1364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3888" r="81717" b="88281"/>
          <a:stretch/>
        </p:blipFill>
        <p:spPr>
          <a:xfrm>
            <a:off x="780585" y="1870892"/>
            <a:ext cx="1226635" cy="1017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t="10002" r="52637" b="78754"/>
          <a:stretch/>
        </p:blipFill>
        <p:spPr>
          <a:xfrm>
            <a:off x="2698594" y="2379529"/>
            <a:ext cx="2341757" cy="1460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8" t="10002" r="20896" b="78754"/>
          <a:stretch/>
        </p:blipFill>
        <p:spPr>
          <a:xfrm>
            <a:off x="5583568" y="2379529"/>
            <a:ext cx="2341757" cy="14608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6809" y="4075510"/>
            <a:ext cx="25870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  ?   =   ?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4450" y="4083677"/>
            <a:ext cx="548640" cy="5486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7999" y="4079936"/>
            <a:ext cx="58056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uiExpand="1" animBg="1"/>
      <p:bldP spid="14" grpId="0" uiExpan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113</Words>
  <Application>Microsoft Office PowerPoint</Application>
  <PresentationFormat>Trình chiếu Trên màn hình (4:3)</PresentationFormat>
  <Paragraphs>27</Paragraphs>
  <Slides>12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KHỞI ĐỘNG</vt:lpstr>
      <vt:lpstr>Chủ đề 3:  Phép cộng, phép trừ trong phạm vi 10  Bài 10 PHÉP CỘNG TRONG PHẠM VI 10</vt:lpstr>
      <vt:lpstr>Tiết 1</vt:lpstr>
      <vt:lpstr>Bản trình bày PowerPoint</vt:lpstr>
      <vt:lpstr>Bản trình bày PowerPoint</vt:lpstr>
      <vt:lpstr>THƯ GIÃN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PC</cp:lastModifiedBy>
  <cp:revision>21</cp:revision>
  <dcterms:created xsi:type="dcterms:W3CDTF">2020-08-11T08:01:10Z</dcterms:created>
  <dcterms:modified xsi:type="dcterms:W3CDTF">2023-08-10T15:32:07Z</dcterms:modified>
</cp:coreProperties>
</file>