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98" r:id="rId2"/>
    <p:sldId id="299" r:id="rId3"/>
    <p:sldId id="300" r:id="rId4"/>
    <p:sldId id="301" r:id="rId5"/>
    <p:sldId id="291" r:id="rId6"/>
    <p:sldId id="263" r:id="rId7"/>
    <p:sldId id="262" r:id="rId8"/>
    <p:sldId id="288" r:id="rId9"/>
    <p:sldId id="280" r:id="rId10"/>
    <p:sldId id="265" r:id="rId11"/>
    <p:sldId id="259" r:id="rId12"/>
    <p:sldId id="271" r:id="rId13"/>
    <p:sldId id="289" r:id="rId14"/>
    <p:sldId id="290" r:id="rId15"/>
    <p:sldId id="281" r:id="rId16"/>
    <p:sldId id="282" r:id="rId17"/>
    <p:sldId id="283" r:id="rId18"/>
    <p:sldId id="295" r:id="rId19"/>
    <p:sldId id="29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7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6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4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0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F6D7-78BE-4518-A869-E5478CEBBC8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7961-7064-47DB-B3DE-5AD17A20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7350028" y="-383175"/>
            <a:ext cx="2294335" cy="1212056"/>
            <a:chOff x="9559925" y="2573338"/>
            <a:chExt cx="3059113" cy="16160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500360" y="-395223"/>
            <a:ext cx="2319338" cy="1213247"/>
            <a:chOff x="-920750" y="2238375"/>
            <a:chExt cx="3092451" cy="1617663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6517483" y="375748"/>
            <a:ext cx="511969" cy="511969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2297908" y="414408"/>
            <a:ext cx="353277" cy="21373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3919388" y="602181"/>
            <a:ext cx="610791" cy="251222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7128273" y="644810"/>
            <a:ext cx="404813" cy="198835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5200650" y="465024"/>
            <a:ext cx="360760" cy="16311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6011466" y="928178"/>
            <a:ext cx="360760" cy="16311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3089673" y="168559"/>
            <a:ext cx="360760" cy="16430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7861699" y="1056767"/>
            <a:ext cx="370285" cy="173831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pSp>
        <p:nvGrpSpPr>
          <p:cNvPr id="133" name="组合 132"/>
          <p:cNvGrpSpPr/>
          <p:nvPr/>
        </p:nvGrpSpPr>
        <p:grpSpPr>
          <a:xfrm>
            <a:off x="43424" y="2872059"/>
            <a:ext cx="9068501" cy="2269910"/>
            <a:chOff x="44450" y="4062455"/>
            <a:chExt cx="11814175" cy="2887672"/>
          </a:xfrm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/>
              </a:p>
            </p:txBody>
          </p:sp>
        </p:grp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50"/>
            </a:p>
          </p:txBody>
        </p:sp>
      </p:grpSp>
      <p:sp>
        <p:nvSpPr>
          <p:cNvPr id="128" name="Freeform 122"/>
          <p:cNvSpPr>
            <a:spLocks/>
          </p:cNvSpPr>
          <p:nvPr/>
        </p:nvSpPr>
        <p:spPr bwMode="auto">
          <a:xfrm>
            <a:off x="-98226" y="4818635"/>
            <a:ext cx="9414272" cy="333376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DCAE58B-DEA6-4DAB-9C51-549058355169}"/>
              </a:ext>
            </a:extLst>
          </p:cNvPr>
          <p:cNvSpPr txBox="1"/>
          <p:nvPr/>
        </p:nvSpPr>
        <p:spPr>
          <a:xfrm>
            <a:off x="2041626" y="-12278"/>
            <a:ext cx="5621435" cy="439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393802">
              <a:defRPr/>
            </a:pPr>
            <a:endParaRPr lang="en-US" sz="2258" b="1" dirty="0"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4" name="文本框 52">
            <a:extLst>
              <a:ext uri="{FF2B5EF4-FFF2-40B4-BE49-F238E27FC236}">
                <a16:creationId xmlns:a16="http://schemas.microsoft.com/office/drawing/2014/main" id="{48BEF758-363B-492F-8384-D4CA61448B7B}"/>
              </a:ext>
            </a:extLst>
          </p:cNvPr>
          <p:cNvSpPr txBox="1"/>
          <p:nvPr/>
        </p:nvSpPr>
        <p:spPr>
          <a:xfrm>
            <a:off x="1491835" y="1274303"/>
            <a:ext cx="6592847" cy="11772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MỪNG CÁC CON ĐẾN VỚI TIẾT HỌC</a:t>
            </a:r>
          </a:p>
          <a:p>
            <a:pPr algn="ctr"/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UTM Cooper Black" panose="02040603050506020204" charset="0"/>
                <a:cs typeface="UTM Cooper Black" panose="02040603050506020204" charset="0"/>
                <a:sym typeface="+mn-lt"/>
              </a:rPr>
              <a:t>TIẾNG VIỆT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7DE548-38DE-4C30-93A4-D1C72142C0B3}"/>
              </a:ext>
            </a:extLst>
          </p:cNvPr>
          <p:cNvGrpSpPr/>
          <p:nvPr/>
        </p:nvGrpSpPr>
        <p:grpSpPr>
          <a:xfrm>
            <a:off x="3931744" y="1771671"/>
            <a:ext cx="1497317" cy="1155355"/>
            <a:chOff x="5326938" y="2958593"/>
            <a:chExt cx="2150251" cy="1441138"/>
          </a:xfrm>
        </p:grpSpPr>
        <p:sp>
          <p:nvSpPr>
            <p:cNvPr id="137" name="Heart 136">
              <a:extLst>
                <a:ext uri="{FF2B5EF4-FFF2-40B4-BE49-F238E27FC236}">
                  <a16:creationId xmlns:a16="http://schemas.microsoft.com/office/drawing/2014/main" id="{8AA90C44-06FC-4031-B59F-840525791F86}"/>
                </a:ext>
              </a:extLst>
            </p:cNvPr>
            <p:cNvSpPr/>
            <p:nvPr/>
          </p:nvSpPr>
          <p:spPr>
            <a:xfrm>
              <a:off x="5326938" y="2958593"/>
              <a:ext cx="2150251" cy="1441138"/>
            </a:xfrm>
            <a:prstGeom prst="heart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76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38" name="Heart 137">
              <a:extLst>
                <a:ext uri="{FF2B5EF4-FFF2-40B4-BE49-F238E27FC236}">
                  <a16:creationId xmlns:a16="http://schemas.microsoft.com/office/drawing/2014/main" id="{23733B4E-5019-4487-A293-6FA8DD8FDBC7}"/>
                </a:ext>
              </a:extLst>
            </p:cNvPr>
            <p:cNvSpPr/>
            <p:nvPr/>
          </p:nvSpPr>
          <p:spPr>
            <a:xfrm>
              <a:off x="5457076" y="3100161"/>
              <a:ext cx="1889974" cy="1292318"/>
            </a:xfrm>
            <a:prstGeom prst="hear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76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  <p:sp>
          <p:nvSpPr>
            <p:cNvPr id="139" name="Heart 138">
              <a:extLst>
                <a:ext uri="{FF2B5EF4-FFF2-40B4-BE49-F238E27FC236}">
                  <a16:creationId xmlns:a16="http://schemas.microsoft.com/office/drawing/2014/main" id="{9BB3788D-4F3A-4C14-909A-334FB5D6BE50}"/>
                </a:ext>
              </a:extLst>
            </p:cNvPr>
            <p:cNvSpPr/>
            <p:nvPr/>
          </p:nvSpPr>
          <p:spPr>
            <a:xfrm>
              <a:off x="5580377" y="3100159"/>
              <a:ext cx="1643377" cy="1218006"/>
            </a:xfrm>
            <a:prstGeom prst="heart">
              <a:avLst/>
            </a:prstGeom>
            <a:solidFill>
              <a:srgbClr val="FFFFCC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#9Slide03 AllRoundGothic" panose="020B0703020202020104" pitchFamily="34" charset="0"/>
                </a:rPr>
                <a:t>1A2</a:t>
              </a:r>
              <a:endParaRPr lang="en-US" sz="2000" dirty="0">
                <a:solidFill>
                  <a:srgbClr val="FF0000"/>
                </a:solidFill>
                <a:latin typeface="#9Slide03 AllRoundGothic" panose="020B0703020202020104" pitchFamily="34" charset="0"/>
              </a:endParaRPr>
            </a:p>
          </p:txBody>
        </p:sp>
      </p:grpSp>
      <p:sp>
        <p:nvSpPr>
          <p:cNvPr id="140" name="文本框 15">
            <a:extLst>
              <a:ext uri="{FF2B5EF4-FFF2-40B4-BE49-F238E27FC236}">
                <a16:creationId xmlns:a16="http://schemas.microsoft.com/office/drawing/2014/main" id="{7B95CE1D-4751-49C5-821F-865188ECC0E6}"/>
              </a:ext>
            </a:extLst>
          </p:cNvPr>
          <p:cNvSpPr txBox="1"/>
          <p:nvPr/>
        </p:nvSpPr>
        <p:spPr>
          <a:xfrm>
            <a:off x="2872406" y="2863595"/>
            <a:ext cx="49100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altLang="zh-CN" sz="2700" b="1" noProof="1">
              <a:solidFill>
                <a:srgbClr val="FF0000"/>
              </a:solidFill>
              <a:latin typeface="#Li-N UTM Edwardian" panose="020406030505060202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5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350"/>
                            </p:stCondLst>
                            <p:childTnLst>
                              <p:par>
                                <p:cTn id="6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  <p:bldP spid="134" grpId="0"/>
      <p:bldP spid="1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2845" y="1904850"/>
            <a:ext cx="7013949" cy="124834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 diều chao liệng trên bầu trời.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0323" y="615792"/>
            <a:ext cx="633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Lửa, mưa và con hổ hung hăng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756" t="3596" r="50958" b="3105"/>
          <a:stretch/>
        </p:blipFill>
        <p:spPr>
          <a:xfrm>
            <a:off x="1633415" y="1274650"/>
            <a:ext cx="2027520" cy="180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51994" t="2835" r="6604" b="3065"/>
          <a:stretch/>
        </p:blipFill>
        <p:spPr>
          <a:xfrm>
            <a:off x="4572000" y="1225847"/>
            <a:ext cx="2027520" cy="181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3165" t="2601" r="54320" b="3000"/>
          <a:stretch/>
        </p:blipFill>
        <p:spPr>
          <a:xfrm>
            <a:off x="2418637" y="3280171"/>
            <a:ext cx="2027520" cy="1818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8772" t="2699" r="3092" b="3169"/>
          <a:stretch/>
        </p:blipFill>
        <p:spPr>
          <a:xfrm>
            <a:off x="6599520" y="3280171"/>
            <a:ext cx="2301509" cy="1808328"/>
          </a:xfrm>
          <a:prstGeom prst="rect">
            <a:avLst/>
          </a:prstGeom>
        </p:spPr>
      </p:pic>
      <p:pic>
        <p:nvPicPr>
          <p:cNvPr id="8" name="Lửa, mưa và con hổ hung hă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2327" y="4314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4986" y="4505080"/>
            <a:ext cx="5352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Gặp “con vật lạ”, hổ làm gì</a:t>
            </a:r>
            <a:r>
              <a:rPr lang="vi-VN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756" t="3596" r="50958" b="3105"/>
          <a:stretch/>
        </p:blipFill>
        <p:spPr>
          <a:xfrm>
            <a:off x="2316475" y="481720"/>
            <a:ext cx="451104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351" y="4497169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Vì sao hổ bị xém lông</a:t>
            </a:r>
            <a:r>
              <a:rPr lang="vi-VN" sz="3600" dirty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1994" t="2835" r="6604" b="3065"/>
          <a:stretch/>
        </p:blipFill>
        <p:spPr>
          <a:xfrm>
            <a:off x="2329351" y="452514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1867" y="4558725"/>
            <a:ext cx="421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Hổ tưởng mưa làm gì</a:t>
            </a:r>
            <a:r>
              <a:rPr lang="vi-VN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sz="32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165" t="2601" r="54320" b="3000"/>
          <a:stretch/>
        </p:blipFill>
        <p:spPr>
          <a:xfrm>
            <a:off x="2378931" y="481441"/>
            <a:ext cx="448529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5637" y="4558725"/>
            <a:ext cx="4418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Thoát nạn, hổ thế nào</a:t>
            </a:r>
            <a:r>
              <a:rPr lang="vi-VN" sz="32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?</a:t>
            </a:r>
            <a:endParaRPr lang="en-US" sz="32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8772" t="2699" r="3092" b="3169"/>
          <a:stretch/>
        </p:blipFill>
        <p:spPr>
          <a:xfrm>
            <a:off x="2483157" y="476082"/>
            <a:ext cx="512064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0323" y="615792"/>
            <a:ext cx="488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Lửa, mưa và con hổ hung hăng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756" t="3596" r="50958" b="3105"/>
          <a:stretch/>
        </p:blipFill>
        <p:spPr>
          <a:xfrm>
            <a:off x="243010" y="1225847"/>
            <a:ext cx="2027520" cy="1808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1994" t="2835" r="6604" b="3065"/>
          <a:stretch/>
        </p:blipFill>
        <p:spPr>
          <a:xfrm>
            <a:off x="4572000" y="1225847"/>
            <a:ext cx="2027520" cy="181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165" t="2601" r="54320" b="3000"/>
          <a:stretch/>
        </p:blipFill>
        <p:spPr>
          <a:xfrm>
            <a:off x="2418637" y="3280171"/>
            <a:ext cx="2027520" cy="1818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772" t="2699" r="3092" b="3169"/>
          <a:stretch/>
        </p:blipFill>
        <p:spPr>
          <a:xfrm>
            <a:off x="6599520" y="3280171"/>
            <a:ext cx="2301509" cy="18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7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14145"/>
            <a:ext cx="1247778" cy="1064654"/>
            <a:chOff x="90140" y="1194594"/>
            <a:chExt cx="5707063" cy="4468813"/>
          </a:xfrm>
          <a:solidFill>
            <a:srgbClr val="329061"/>
          </a:solidFill>
        </p:grpSpPr>
        <p:sp>
          <p:nvSpPr>
            <p:cNvPr id="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1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2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3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  <p:sp>
          <p:nvSpPr>
            <p:cNvPr id="4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腾祥铁山楷书繁" panose="01010104010101010101" pitchFamily="2" charset="-122"/>
                <a:ea typeface="腾祥铁山楷书繁" panose="01010104010101010101" pitchFamily="2" charset="-122"/>
              </a:endParaRPr>
            </a:p>
          </p:txBody>
        </p:sp>
      </p:grpSp>
      <p:sp>
        <p:nvSpPr>
          <p:cNvPr id="49" name="Cloud 48"/>
          <p:cNvSpPr/>
          <p:nvPr/>
        </p:nvSpPr>
        <p:spPr>
          <a:xfrm>
            <a:off x="3553582" y="1059288"/>
            <a:ext cx="2282504" cy="580109"/>
          </a:xfrm>
          <a:prstGeom prst="cloud">
            <a:avLst/>
          </a:prstGeom>
          <a:solidFill>
            <a:srgbClr val="92D05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1427023" y="2071516"/>
            <a:ext cx="2351596" cy="735899"/>
          </a:xfrm>
          <a:prstGeom prst="snip2DiagRect">
            <a:avLst/>
          </a:prstGeom>
          <a:solidFill>
            <a:srgbClr val="FFC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Hoàn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thành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65 </a:t>
            </a:r>
            <a:endParaRPr lang="en-US" sz="15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Snip Diagonal Corner Rectangle 50"/>
          <p:cNvSpPr/>
          <p:nvPr/>
        </p:nvSpPr>
        <p:spPr>
          <a:xfrm>
            <a:off x="5836086" y="2071515"/>
            <a:ext cx="2351596" cy="735899"/>
          </a:xfrm>
          <a:prstGeom prst="snip2DiagRect">
            <a:avLst/>
          </a:prstGeom>
          <a:solidFill>
            <a:srgbClr val="FFC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65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15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66.</a:t>
            </a:r>
            <a:endParaRPr lang="en-US" sz="15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858F339-0A62-4AFA-8FD9-607F3473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0"/>
            <a:ext cx="9144000" cy="51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2B97547B-C943-47F4-A426-9F88C83A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114550"/>
            <a:ext cx="26532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5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altLang="en-US" sz="4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5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en-US" sz="4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5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cũ</a:t>
            </a:r>
            <a:endParaRPr lang="en-US" altLang="en-US" sz="45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4.1.png"/>
          <p:cNvPicPr>
            <a:picLocks noGrp="1" noChangeAspect="1"/>
          </p:cNvPicPr>
          <p:nvPr>
            <p:ph idx="1"/>
          </p:nvPr>
        </p:nvPicPr>
        <p:blipFill>
          <a:blip r:embed="rId2"/>
          <a:srcRect t="32515" b="28025"/>
          <a:stretch>
            <a:fillRect/>
          </a:stretch>
        </p:blipFill>
        <p:spPr>
          <a:xfrm>
            <a:off x="76978" y="0"/>
            <a:ext cx="8810431" cy="5143500"/>
          </a:xfrm>
        </p:spPr>
      </p:pic>
    </p:spTree>
    <p:extLst>
      <p:ext uri="{BB962C8B-B14F-4D97-AF65-F5344CB8AC3E}">
        <p14:creationId xmlns:p14="http://schemas.microsoft.com/office/powerpoint/2010/main" val="4221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1450"/>
            <a:ext cx="6629400" cy="2343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755" y="2653973"/>
            <a:ext cx="7816721" cy="211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25" dirty="0">
                <a:latin typeface="Arial SGK TV bold"/>
              </a:rPr>
              <a:t>    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kéo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sặc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sỡ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chao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25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625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4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6</a:t>
            </a:r>
            <a:r>
              <a:rPr lang="vi-VN" sz="6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sz="6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949676" y="1263655"/>
            <a:ext cx="6280993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200" dirty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 tập và kể 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200" dirty="0">
                <a:solidFill>
                  <a:schemeClr val="dk1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Lửa, mưa và con hổ hung hăng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59" y="1513312"/>
            <a:ext cx="3885955" cy="20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10886" r="2155" b="10579"/>
          <a:stretch/>
        </p:blipFill>
        <p:spPr>
          <a:xfrm>
            <a:off x="689212" y="1487607"/>
            <a:ext cx="7738281" cy="21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415" y="85691"/>
            <a:ext cx="10685805" cy="5177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86834">
            <a:off x="1291310" y="1935987"/>
            <a:ext cx="102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-SGK-TV" pitchFamily="2" charset="0"/>
                <a:cs typeface="Arial-SGK-TV" pitchFamily="2" charset="0"/>
              </a:rPr>
              <a:t>xung phong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1731" y="3305817"/>
            <a:ext cx="88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xanh biếc</a:t>
            </a:r>
          </a:p>
        </p:txBody>
      </p:sp>
      <p:sp>
        <p:nvSpPr>
          <p:cNvPr id="7" name="TextBox 6"/>
          <p:cNvSpPr txBox="1"/>
          <p:nvPr/>
        </p:nvSpPr>
        <p:spPr>
          <a:xfrm rot="338387">
            <a:off x="2619959" y="2648583"/>
            <a:ext cx="76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hiểu biết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8496" y="4013703"/>
            <a:ext cx="88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-SGK-TV" pitchFamily="2" charset="0"/>
                <a:cs typeface="Arial-SGK-TV" pitchFamily="2" charset="0"/>
              </a:rPr>
              <a:t>trùng điệp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2031" y="4136814"/>
            <a:ext cx="877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khu rừng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0751" y="3278346"/>
            <a:ext cx="143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yêu mến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554" y="4047450"/>
            <a:ext cx="2151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khiêm tốn</a:t>
            </a:r>
          </a:p>
        </p:txBody>
      </p:sp>
      <p:sp>
        <p:nvSpPr>
          <p:cNvPr id="13" name="TextBox 12"/>
          <p:cNvSpPr txBox="1"/>
          <p:nvPr/>
        </p:nvSpPr>
        <p:spPr>
          <a:xfrm rot="20473163">
            <a:off x="5586696" y="2832465"/>
            <a:ext cx="1571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yên tĩnh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9638" y="3396021"/>
            <a:ext cx="171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tiếng trống</a:t>
            </a:r>
          </a:p>
        </p:txBody>
      </p:sp>
      <p:sp>
        <p:nvSpPr>
          <p:cNvPr id="15" name="TextBox 14"/>
          <p:cNvSpPr txBox="1"/>
          <p:nvPr/>
        </p:nvSpPr>
        <p:spPr>
          <a:xfrm rot="20656841">
            <a:off x="6397582" y="4254584"/>
            <a:ext cx="210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-SGK-TV" pitchFamily="2" charset="0"/>
                <a:cs typeface="Arial-SGK-TV" pitchFamily="2" charset="0"/>
              </a:rPr>
              <a:t>rong biển</a:t>
            </a: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9144" r="4572" b="7945"/>
          <a:stretch/>
        </p:blipFill>
        <p:spPr>
          <a:xfrm>
            <a:off x="87573" y="1066022"/>
            <a:ext cx="8948977" cy="28922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300B96A-F5D8-40F0-9C82-64F14824D835}"/>
              </a:ext>
            </a:extLst>
          </p:cNvPr>
          <p:cNvSpPr/>
          <p:nvPr/>
        </p:nvSpPr>
        <p:spPr>
          <a:xfrm>
            <a:off x="556592" y="1311672"/>
            <a:ext cx="178904" cy="2788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D7A14C-6017-4D2E-94E9-E1707446A999}"/>
              </a:ext>
            </a:extLst>
          </p:cNvPr>
          <p:cNvSpPr/>
          <p:nvPr/>
        </p:nvSpPr>
        <p:spPr>
          <a:xfrm>
            <a:off x="2897259" y="1895352"/>
            <a:ext cx="178904" cy="2788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F00DFB-B315-4B87-B9AB-23FE5D7B35F2}"/>
              </a:ext>
            </a:extLst>
          </p:cNvPr>
          <p:cNvSpPr/>
          <p:nvPr/>
        </p:nvSpPr>
        <p:spPr>
          <a:xfrm>
            <a:off x="5194853" y="2432309"/>
            <a:ext cx="178904" cy="2788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DE0A55-237E-4070-9CCA-FE3C2155D619}"/>
              </a:ext>
            </a:extLst>
          </p:cNvPr>
          <p:cNvSpPr/>
          <p:nvPr/>
        </p:nvSpPr>
        <p:spPr>
          <a:xfrm>
            <a:off x="5657249" y="1895353"/>
            <a:ext cx="178904" cy="2788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B2ED7F7-3DF7-428A-B8F0-1A1EC7D4740A}"/>
              </a:ext>
            </a:extLst>
          </p:cNvPr>
          <p:cNvSpPr/>
          <p:nvPr/>
        </p:nvSpPr>
        <p:spPr>
          <a:xfrm>
            <a:off x="104137" y="2573209"/>
            <a:ext cx="178904" cy="2788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60F987-FD10-4599-9C32-5D15E2D328D7}"/>
              </a:ext>
            </a:extLst>
          </p:cNvPr>
          <p:cNvSpPr/>
          <p:nvPr/>
        </p:nvSpPr>
        <p:spPr>
          <a:xfrm>
            <a:off x="104137" y="2041419"/>
            <a:ext cx="178904" cy="2788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BEF22D-CA4D-4610-982C-CBBD1946A90B}"/>
              </a:ext>
            </a:extLst>
          </p:cNvPr>
          <p:cNvSpPr/>
          <p:nvPr/>
        </p:nvSpPr>
        <p:spPr>
          <a:xfrm>
            <a:off x="5933661" y="1185191"/>
            <a:ext cx="178904" cy="2788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219</Words>
  <Application>Microsoft Office PowerPoint</Application>
  <PresentationFormat>On-screen Show (16:9)</PresentationFormat>
  <Paragraphs>43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微软雅黑</vt:lpstr>
      <vt:lpstr>#9Slide03 AllRoundGothic</vt:lpstr>
      <vt:lpstr>#Li-N UTM Edwardian</vt:lpstr>
      <vt:lpstr>Arial</vt:lpstr>
      <vt:lpstr>Arial SGK TV bold</vt:lpstr>
      <vt:lpstr>Arial-Rounded</vt:lpstr>
      <vt:lpstr>Arial-SGK-TV</vt:lpstr>
      <vt:lpstr>HP001 4 hang 1 ô ly</vt:lpstr>
      <vt:lpstr>Lato</vt:lpstr>
      <vt:lpstr>Quicksand Medium</vt:lpstr>
      <vt:lpstr>Roboto Black</vt:lpstr>
      <vt:lpstr>Times New Roman</vt:lpstr>
      <vt:lpstr>UTM Cooper Black</vt:lpstr>
      <vt:lpstr>腾祥铁山楷书繁</vt:lpstr>
      <vt:lpstr>Simple Light</vt:lpstr>
      <vt:lpstr>PowerPoint Presentation</vt:lpstr>
      <vt:lpstr>PowerPoint Presentation</vt:lpstr>
      <vt:lpstr>PowerPoint Presentation</vt:lpstr>
      <vt:lpstr>PowerPoint Presentation</vt:lpstr>
      <vt:lpstr>BÀI 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Windows User</cp:lastModifiedBy>
  <cp:revision>295</cp:revision>
  <dcterms:modified xsi:type="dcterms:W3CDTF">2021-12-17T04:31:03Z</dcterms:modified>
</cp:coreProperties>
</file>