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F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BA870-0BE2-41D9-A0BC-6DDF0330BC99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38C6-C0DD-4E4B-BD2A-1D0E49922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303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BA870-0BE2-41D9-A0BC-6DDF0330BC99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38C6-C0DD-4E4B-BD2A-1D0E49922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79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BA870-0BE2-41D9-A0BC-6DDF0330BC99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38C6-C0DD-4E4B-BD2A-1D0E49922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740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BA870-0BE2-41D9-A0BC-6DDF0330BC99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38C6-C0DD-4E4B-BD2A-1D0E49922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54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BA870-0BE2-41D9-A0BC-6DDF0330BC99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38C6-C0DD-4E4B-BD2A-1D0E49922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372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BA870-0BE2-41D9-A0BC-6DDF0330BC99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38C6-C0DD-4E4B-BD2A-1D0E49922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643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BA870-0BE2-41D9-A0BC-6DDF0330BC99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38C6-C0DD-4E4B-BD2A-1D0E49922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892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BA870-0BE2-41D9-A0BC-6DDF0330BC99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38C6-C0DD-4E4B-BD2A-1D0E49922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268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BA870-0BE2-41D9-A0BC-6DDF0330BC99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38C6-C0DD-4E4B-BD2A-1D0E49922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171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BA870-0BE2-41D9-A0BC-6DDF0330BC99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38C6-C0DD-4E4B-BD2A-1D0E49922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831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BA870-0BE2-41D9-A0BC-6DDF0330BC99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38C6-C0DD-4E4B-BD2A-1D0E49922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056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BA870-0BE2-41D9-A0BC-6DDF0330BC99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638C6-C0DD-4E4B-BD2A-1D0E49922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958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Linh San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2" y="0"/>
            <a:ext cx="9123218" cy="6833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WordArt 15"/>
          <p:cNvSpPr>
            <a:spLocks noChangeArrowheads="1" noChangeShapeType="1" noTextEdit="1"/>
          </p:cNvSpPr>
          <p:nvPr/>
        </p:nvSpPr>
        <p:spPr bwMode="auto">
          <a:xfrm>
            <a:off x="1769919" y="2367191"/>
            <a:ext cx="5867400" cy="600681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MÔN </a:t>
            </a:r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TOÁN </a:t>
            </a:r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– LỚP 1</a:t>
            </a:r>
          </a:p>
        </p:txBody>
      </p:sp>
      <p:grpSp>
        <p:nvGrpSpPr>
          <p:cNvPr id="7" name="Group 18"/>
          <p:cNvGrpSpPr>
            <a:grpSpLocks/>
          </p:cNvGrpSpPr>
          <p:nvPr/>
        </p:nvGrpSpPr>
        <p:grpSpPr bwMode="auto">
          <a:xfrm>
            <a:off x="3823197" y="1219200"/>
            <a:ext cx="1739403" cy="1005761"/>
            <a:chOff x="5225" y="9335"/>
            <a:chExt cx="2520" cy="1750"/>
          </a:xfrm>
        </p:grpSpPr>
        <p:sp>
          <p:nvSpPr>
            <p:cNvPr id="8" name="AutoShape 27" descr="2"/>
            <p:cNvSpPr>
              <a:spLocks noChangeArrowheads="1"/>
            </p:cNvSpPr>
            <p:nvPr/>
          </p:nvSpPr>
          <p:spPr bwMode="auto">
            <a:xfrm>
              <a:off x="5225" y="10186"/>
              <a:ext cx="2520" cy="899"/>
            </a:xfrm>
            <a:prstGeom prst="wave">
              <a:avLst>
                <a:gd name="adj1" fmla="val 20644"/>
                <a:gd name="adj2" fmla="val 0"/>
              </a:avLst>
            </a:prstGeom>
            <a:blipFill dpi="0" rotWithShape="0">
              <a:blip r:embed="rId3" cstate="print"/>
              <a:srcRect/>
              <a:stretch>
                <a:fillRect/>
              </a:stretch>
            </a:blipFill>
            <a:ln w="9525">
              <a:noFill/>
              <a:round/>
              <a:headEnd/>
              <a:tailEnd/>
            </a:ln>
            <a:effectLst>
              <a:outerShdw dist="107763" dir="2700000" algn="ctr" rotWithShape="0">
                <a:srgbClr val="C0C0C0"/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pic>
          <p:nvPicPr>
            <p:cNvPr id="9" name="Picture 26" descr="cosmoS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302" y="9335"/>
              <a:ext cx="1080" cy="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25" descr="BOOK2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6014" y="10122"/>
              <a:ext cx="1260" cy="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24" descr="BOOK1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842" y="9848"/>
              <a:ext cx="1635" cy="7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23" descr="QUILLPEN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5615" y="9336"/>
              <a:ext cx="702" cy="13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Text Box 22"/>
            <p:cNvSpPr txBox="1">
              <a:spLocks noChangeArrowheads="1"/>
            </p:cNvSpPr>
            <p:nvPr/>
          </p:nvSpPr>
          <p:spPr bwMode="auto">
            <a:xfrm>
              <a:off x="5867" y="9897"/>
              <a:ext cx="90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/>
              <a:r>
                <a:rPr lang="en-US" sz="800">
                  <a:latin typeface="VnBangkok"/>
                  <a:cs typeface="Times New Roman" pitchFamily="18" charset="0"/>
                </a:rPr>
                <a:t> </a:t>
              </a:r>
              <a:endParaRPr lang="en-US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14" name="Text Box 21"/>
            <p:cNvSpPr txBox="1">
              <a:spLocks noChangeArrowheads="1"/>
            </p:cNvSpPr>
            <p:nvPr/>
          </p:nvSpPr>
          <p:spPr bwMode="auto">
            <a:xfrm>
              <a:off x="6665" y="9863"/>
              <a:ext cx="577" cy="3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5" name="WordArt 20"/>
            <p:cNvSpPr>
              <a:spLocks noChangeArrowheads="1" noChangeShapeType="1" noTextEdit="1"/>
            </p:cNvSpPr>
            <p:nvPr/>
          </p:nvSpPr>
          <p:spPr bwMode="auto">
            <a:xfrm rot="1334491">
              <a:off x="6130" y="10696"/>
              <a:ext cx="600" cy="12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9282"/>
                </a:avLst>
              </a:prstTxWarp>
            </a:bodyPr>
            <a:lstStyle/>
            <a:p>
              <a:pPr algn="ctr"/>
              <a:r>
                <a:rPr lang="en-US" kern="10">
                  <a:ln w="9525">
                    <a:noFill/>
                    <a:round/>
                    <a:headEnd/>
                    <a:tailEnd/>
                  </a:ln>
                  <a:solidFill>
                    <a:srgbClr val="FFFFFF"/>
                  </a:solidFill>
                  <a:latin typeface="VNbritannic"/>
                </a:rPr>
                <a:t>NÀM </a:t>
              </a:r>
            </a:p>
          </p:txBody>
        </p:sp>
        <p:sp>
          <p:nvSpPr>
            <p:cNvPr id="16" name="Text Box 19"/>
            <p:cNvSpPr txBox="1">
              <a:spLocks noChangeArrowheads="1"/>
            </p:cNvSpPr>
            <p:nvPr/>
          </p:nvSpPr>
          <p:spPr bwMode="auto">
            <a:xfrm>
              <a:off x="6623" y="10049"/>
              <a:ext cx="72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8" name="WordArt 11"/>
          <p:cNvSpPr>
            <a:spLocks noChangeArrowheads="1" noChangeShapeType="1" noTextEdit="1"/>
          </p:cNvSpPr>
          <p:nvPr/>
        </p:nvSpPr>
        <p:spPr bwMode="auto">
          <a:xfrm>
            <a:off x="152400" y="3200400"/>
            <a:ext cx="89154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BÀI 15: </a:t>
            </a:r>
            <a:r>
              <a:rPr lang="en-US" sz="3600" b="1" kern="10" dirty="0" err="1" smtClean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Vị</a:t>
            </a:r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trí</a:t>
            </a:r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, </a:t>
            </a:r>
            <a:r>
              <a:rPr lang="en-US" sz="3600" b="1" kern="10" dirty="0" err="1" smtClean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định</a:t>
            </a:r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hướng</a:t>
            </a:r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trong</a:t>
            </a:r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không</a:t>
            </a:r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gian</a:t>
            </a:r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(</a:t>
            </a:r>
            <a:r>
              <a:rPr lang="en-US" sz="3600" b="1" kern="10" dirty="0" err="1" smtClean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tiếp</a:t>
            </a:r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)</a:t>
            </a:r>
            <a:endParaRPr lang="en-US" sz="3600" b="1" kern="10" dirty="0">
              <a:ln w="9525">
                <a:noFill/>
                <a:round/>
                <a:headEnd/>
                <a:tailEnd/>
              </a:ln>
              <a:solidFill>
                <a:schemeClr val="bg2">
                  <a:lumMod val="10000"/>
                </a:schemeClr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01929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Linh San\Desktop\Giáo án\Hình nền pp\pngtree-cute-hand-drawn-style-mathematics-education-pink-stripes-background-image_33756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5" y="0"/>
            <a:ext cx="9185564" cy="6691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WordArt 7"/>
          <p:cNvSpPr>
            <a:spLocks noChangeArrowheads="1" noChangeShapeType="1" noTextEdit="1"/>
          </p:cNvSpPr>
          <p:nvPr/>
        </p:nvSpPr>
        <p:spPr bwMode="auto">
          <a:xfrm>
            <a:off x="1219200" y="2667000"/>
            <a:ext cx="3387437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5400" b="1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-SGK-TV" pitchFamily="2" charset="0"/>
                <a:cs typeface="Arial-SGK-TV" pitchFamily="2" charset="0"/>
              </a:rPr>
              <a:t>ÔN BÀI CŨ</a:t>
            </a:r>
            <a:endParaRPr lang="en-US" sz="5400" b="1" kern="10" dirty="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-SGK-TV" pitchFamily="2" charset="0"/>
              <a:cs typeface="Arial-SGK-TV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94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istrator\Desktop\GA ĐT TOAN\logo kham ph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"/>
            <a:ext cx="2459493" cy="990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11976" r="3726"/>
          <a:stretch/>
        </p:blipFill>
        <p:spPr bwMode="auto">
          <a:xfrm>
            <a:off x="5022273" y="1066800"/>
            <a:ext cx="3380509" cy="280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50F97CBB-3E34-41E0-8568-7A7204175D8F}"/>
              </a:ext>
            </a:extLst>
          </p:cNvPr>
          <p:cNvSpPr txBox="1"/>
          <p:nvPr/>
        </p:nvSpPr>
        <p:spPr>
          <a:xfrm>
            <a:off x="665008" y="4114800"/>
            <a:ext cx="3830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ùa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0F97CBB-3E34-41E0-8568-7A7204175D8F}"/>
              </a:ext>
            </a:extLst>
          </p:cNvPr>
          <p:cNvSpPr txBox="1"/>
          <p:nvPr/>
        </p:nvSpPr>
        <p:spPr>
          <a:xfrm>
            <a:off x="652308" y="4491335"/>
            <a:ext cx="3830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685" r="60935" b="-7855"/>
          <a:stretch/>
        </p:blipFill>
        <p:spPr bwMode="auto">
          <a:xfrm>
            <a:off x="546101" y="1371600"/>
            <a:ext cx="3263900" cy="2773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0F97CBB-3E34-41E0-8568-7A7204175D8F}"/>
              </a:ext>
            </a:extLst>
          </p:cNvPr>
          <p:cNvSpPr txBox="1"/>
          <p:nvPr/>
        </p:nvSpPr>
        <p:spPr>
          <a:xfrm>
            <a:off x="4824840" y="4108102"/>
            <a:ext cx="3830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Mai,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Rô-bốt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184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istrator\Desktop\GA ĐT TOAN\hoat do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9643" y="36136"/>
            <a:ext cx="2143878" cy="994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4959"/>
          <a:stretch/>
        </p:blipFill>
        <p:spPr bwMode="auto">
          <a:xfrm>
            <a:off x="4953000" y="2438400"/>
            <a:ext cx="2732532" cy="2389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61" r="58602"/>
          <a:stretch/>
        </p:blipFill>
        <p:spPr bwMode="auto">
          <a:xfrm>
            <a:off x="1752599" y="2667000"/>
            <a:ext cx="2262447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964" y="1030701"/>
            <a:ext cx="8915400" cy="880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4015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564" t="6840"/>
          <a:stretch/>
        </p:blipFill>
        <p:spPr bwMode="auto">
          <a:xfrm>
            <a:off x="5507182" y="1119238"/>
            <a:ext cx="3058436" cy="1792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223"/>
          <a:stretch/>
        </p:blipFill>
        <p:spPr bwMode="auto">
          <a:xfrm>
            <a:off x="1059824" y="1053429"/>
            <a:ext cx="1828800" cy="192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93" r="46316"/>
          <a:stretch/>
        </p:blipFill>
        <p:spPr bwMode="auto">
          <a:xfrm>
            <a:off x="3276600" y="1001475"/>
            <a:ext cx="1925782" cy="192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457199" y="381000"/>
            <a:ext cx="602625" cy="606620"/>
            <a:chOff x="1064255" y="3467099"/>
            <a:chExt cx="764543" cy="668083"/>
          </a:xfrm>
        </p:grpSpPr>
        <p:sp>
          <p:nvSpPr>
            <p:cNvPr id="9" name="Oval 8"/>
            <p:cNvSpPr/>
            <p:nvPr/>
          </p:nvSpPr>
          <p:spPr>
            <a:xfrm>
              <a:off x="1064255" y="3474207"/>
              <a:ext cx="764543" cy="660975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190563" y="3467099"/>
              <a:ext cx="453739" cy="6440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50F97CBB-3E34-41E0-8568-7A7204175D8F}"/>
              </a:ext>
            </a:extLst>
          </p:cNvPr>
          <p:cNvSpPr txBox="1"/>
          <p:nvPr/>
        </p:nvSpPr>
        <p:spPr>
          <a:xfrm>
            <a:off x="735579" y="3551229"/>
            <a:ext cx="65034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50F97CBB-3E34-41E0-8568-7A7204175D8F}"/>
              </a:ext>
            </a:extLst>
          </p:cNvPr>
          <p:cNvSpPr txBox="1"/>
          <p:nvPr/>
        </p:nvSpPr>
        <p:spPr>
          <a:xfrm>
            <a:off x="735579" y="4034135"/>
            <a:ext cx="65034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50F97CBB-3E34-41E0-8568-7A7204175D8F}"/>
              </a:ext>
            </a:extLst>
          </p:cNvPr>
          <p:cNvSpPr txBox="1"/>
          <p:nvPr/>
        </p:nvSpPr>
        <p:spPr>
          <a:xfrm>
            <a:off x="735579" y="4491335"/>
            <a:ext cx="65034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7162800" y="3429000"/>
            <a:ext cx="533400" cy="533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50F97CBB-3E34-41E0-8568-7A7204175D8F}"/>
              </a:ext>
            </a:extLst>
          </p:cNvPr>
          <p:cNvSpPr txBox="1"/>
          <p:nvPr/>
        </p:nvSpPr>
        <p:spPr>
          <a:xfrm>
            <a:off x="7022545" y="4036597"/>
            <a:ext cx="20838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50F97CBB-3E34-41E0-8568-7A7204175D8F}"/>
              </a:ext>
            </a:extLst>
          </p:cNvPr>
          <p:cNvSpPr txBox="1"/>
          <p:nvPr/>
        </p:nvSpPr>
        <p:spPr>
          <a:xfrm>
            <a:off x="6858000" y="4419600"/>
            <a:ext cx="20838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254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4" grpId="0" animBg="1"/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81" t="25878" r="72155"/>
          <a:stretch/>
        </p:blipFill>
        <p:spPr bwMode="auto">
          <a:xfrm>
            <a:off x="434266" y="2224085"/>
            <a:ext cx="1657769" cy="1426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434266" y="1219200"/>
            <a:ext cx="602625" cy="606620"/>
            <a:chOff x="1064255" y="3467099"/>
            <a:chExt cx="764543" cy="668083"/>
          </a:xfrm>
        </p:grpSpPr>
        <p:sp>
          <p:nvSpPr>
            <p:cNvPr id="6" name="Oval 5"/>
            <p:cNvSpPr/>
            <p:nvPr/>
          </p:nvSpPr>
          <p:spPr>
            <a:xfrm>
              <a:off x="1064255" y="3474207"/>
              <a:ext cx="764543" cy="660975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190563" y="3467099"/>
              <a:ext cx="453739" cy="6440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</p:grp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27" t="21610" r="61174" b="69344"/>
          <a:stretch/>
        </p:blipFill>
        <p:spPr bwMode="auto">
          <a:xfrm>
            <a:off x="3505200" y="9465"/>
            <a:ext cx="2403763" cy="1071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56" t="17957" r="50000"/>
          <a:stretch/>
        </p:blipFill>
        <p:spPr bwMode="auto">
          <a:xfrm>
            <a:off x="2362200" y="2071685"/>
            <a:ext cx="1938843" cy="157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17236" r="31926"/>
          <a:stretch/>
        </p:blipFill>
        <p:spPr bwMode="auto">
          <a:xfrm>
            <a:off x="4301043" y="2071685"/>
            <a:ext cx="1649485" cy="159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894" t="25517" r="1718" b="1"/>
          <a:stretch/>
        </p:blipFill>
        <p:spPr bwMode="auto">
          <a:xfrm>
            <a:off x="6324600" y="2237941"/>
            <a:ext cx="2590800" cy="1433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50F97CBB-3E34-41E0-8568-7A7204175D8F}"/>
              </a:ext>
            </a:extLst>
          </p:cNvPr>
          <p:cNvSpPr txBox="1"/>
          <p:nvPr/>
        </p:nvSpPr>
        <p:spPr>
          <a:xfrm>
            <a:off x="678010" y="4012894"/>
            <a:ext cx="65034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50F97CBB-3E34-41E0-8568-7A7204175D8F}"/>
              </a:ext>
            </a:extLst>
          </p:cNvPr>
          <p:cNvSpPr txBox="1"/>
          <p:nvPr/>
        </p:nvSpPr>
        <p:spPr>
          <a:xfrm>
            <a:off x="685800" y="4491335"/>
            <a:ext cx="65034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972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1000" fill="hold"/>
                                        <p:tgtEl>
                                          <p:spTgt spid="307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488" y="1143000"/>
            <a:ext cx="8707437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38" y="2462213"/>
            <a:ext cx="7297737" cy="330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900" y="5800725"/>
            <a:ext cx="8202613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27" t="21610" r="61174" b="69344"/>
          <a:stretch/>
        </p:blipFill>
        <p:spPr bwMode="auto">
          <a:xfrm>
            <a:off x="3505200" y="9465"/>
            <a:ext cx="2403763" cy="1071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375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inh San\Desktop\Giáo án\Hình nền pp\hinh-nen-thiet-ke-bai-giang-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6" y="-1"/>
            <a:ext cx="9062840" cy="6871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862780" y="2286000"/>
            <a:ext cx="613822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Tiết</a:t>
            </a:r>
            <a:r>
              <a:rPr lang="en-U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54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học</a:t>
            </a:r>
            <a:r>
              <a:rPr lang="en-U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54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kết</a:t>
            </a:r>
            <a:r>
              <a:rPr lang="en-U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54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thúc</a:t>
            </a:r>
            <a:r>
              <a:rPr lang="en-U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. </a:t>
            </a:r>
          </a:p>
          <a:p>
            <a:pPr algn="ctr"/>
            <a:r>
              <a:rPr lang="en-US" sz="54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Cảm</a:t>
            </a:r>
            <a:r>
              <a:rPr lang="en-U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54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ơn</a:t>
            </a:r>
            <a:r>
              <a:rPr lang="en-U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54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các</a:t>
            </a:r>
            <a:r>
              <a:rPr lang="en-U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con!</a:t>
            </a:r>
          </a:p>
        </p:txBody>
      </p:sp>
    </p:spTree>
    <p:extLst>
      <p:ext uri="{BB962C8B-B14F-4D97-AF65-F5344CB8AC3E}">
        <p14:creationId xmlns:p14="http://schemas.microsoft.com/office/powerpoint/2010/main" val="3042339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147</Words>
  <Application>Microsoft Office PowerPoint</Application>
  <PresentationFormat>On-screen Show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Linh San</dc:creator>
  <cp:lastModifiedBy>Admin</cp:lastModifiedBy>
  <cp:revision>6</cp:revision>
  <dcterms:created xsi:type="dcterms:W3CDTF">2020-08-24T03:21:28Z</dcterms:created>
  <dcterms:modified xsi:type="dcterms:W3CDTF">2020-12-22T04:43:27Z</dcterms:modified>
</cp:coreProperties>
</file>