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8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A064-F88B-456A-BC3E-22CDB0672470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909" y="287383"/>
            <a:ext cx="1065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2375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4773" y="4204746"/>
            <a:ext cx="1021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7496" y="4204746"/>
            <a:ext cx="1197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2064" y="4204746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3868" y="4276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9432" y="2568112"/>
            <a:ext cx="4939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số?</a:t>
            </a:r>
          </a:p>
          <a:p>
            <a:pPr algn="ctr"/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7,….,9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1229" y="2593272"/>
            <a:ext cx="3585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1229" y="3750190"/>
            <a:ext cx="3673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1229" y="4765852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53662" y="269591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hình ảnh tàu hỏa | Hình ảnh, Hoạt hì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8" y="2374842"/>
            <a:ext cx="5002630" cy="36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op 60 Hình nền powerpoint kết thúc đẹp nhất cuối slide |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77" y="763675"/>
            <a:ext cx="1102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 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61182" y="2152359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1        3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15146" y="4386776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8       1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4455774" y="4386776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9       5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8396403" y="4386776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10      6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8396403" y="2152359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6       6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528792" y="2152359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5       7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35599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5858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0585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73559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33335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62995" y="2605658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42051" y="252434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669528" y="470558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329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05711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22388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28900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7622" y="133265"/>
            <a:ext cx="447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Hàng nào có nhiều đồ chơi hơn?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06" y="1594818"/>
            <a:ext cx="10077100" cy="4281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123406" y="2024298"/>
            <a:ext cx="759182" cy="705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9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Chọn câu trả lời đúng: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2" y="1338610"/>
            <a:ext cx="7263963" cy="4752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17553" y="1204274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Số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ô tô ít hơn số máy bay.</a:t>
            </a:r>
          </a:p>
          <a:p>
            <a:pPr algn="ctr"/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8217553" y="3065247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217553" y="4926221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217553" y="1204274"/>
            <a:ext cx="3680012" cy="171373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277471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000" b="1" i="1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9000" b="1" i="1">
              <a:ln/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6" y="1411942"/>
            <a:ext cx="11559579" cy="5446058"/>
          </a:xfrm>
        </p:spPr>
      </p:pic>
    </p:spTree>
    <p:extLst>
      <p:ext uri="{BB962C8B-B14F-4D97-AF65-F5344CB8AC3E}">
        <p14:creationId xmlns:p14="http://schemas.microsoft.com/office/powerpoint/2010/main" val="29685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102493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1001335"/>
            <a:ext cx="10857638" cy="525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5931238" y="1320914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31238" y="4065633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55417" y="4067147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89767" y="1320914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35196" y="4045357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1849573"/>
            <a:ext cx="8227622" cy="399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116" y="1849573"/>
            <a:ext cx="2330889" cy="3918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705560" y="2765197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19627" y="3680821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05559" y="4613082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1575209"/>
            <a:ext cx="8493659" cy="4067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311" y="1575209"/>
            <a:ext cx="2351330" cy="4067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802975" y="4476705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02976" y="3547793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802976" y="2618881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4773" y="4204746"/>
            <a:ext cx="1021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7496" y="4204746"/>
            <a:ext cx="1197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2064" y="4204746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86055" y="4276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9432" y="2568112"/>
            <a:ext cx="4939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dấu: &gt;, &lt;, =?</a:t>
            </a:r>
          </a:p>
          <a:p>
            <a:pPr algn="ctr"/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3…..7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221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Techsi.vn</cp:lastModifiedBy>
  <cp:revision>18</cp:revision>
  <dcterms:created xsi:type="dcterms:W3CDTF">2020-08-18T12:39:05Z</dcterms:created>
  <dcterms:modified xsi:type="dcterms:W3CDTF">2023-10-13T05:14:45Z</dcterms:modified>
</cp:coreProperties>
</file>