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22" r:id="rId6"/>
    <p:sldMasterId id="2147483734" r:id="rId7"/>
  </p:sldMasterIdLst>
  <p:notesMasterIdLst>
    <p:notesMasterId r:id="rId21"/>
  </p:notesMasterIdLst>
  <p:sldIdLst>
    <p:sldId id="263" r:id="rId8"/>
    <p:sldId id="256" r:id="rId9"/>
    <p:sldId id="264" r:id="rId10"/>
    <p:sldId id="265" r:id="rId11"/>
    <p:sldId id="266" r:id="rId12"/>
    <p:sldId id="257" r:id="rId13"/>
    <p:sldId id="267" r:id="rId14"/>
    <p:sldId id="259" r:id="rId15"/>
    <p:sldId id="258" r:id="rId16"/>
    <p:sldId id="260" r:id="rId17"/>
    <p:sldId id="262" r:id="rId18"/>
    <p:sldId id="261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61098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5851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91211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8975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7259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2992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0170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627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5542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74875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295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61682"/>
      </p:ext>
    </p:extLst>
  </p:cSld>
  <p:clrMapOvr>
    <a:masterClrMapping/>
  </p:clrMapOvr>
  <p:transition spd="slow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6228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8029"/>
      </p:ext>
    </p:extLst>
  </p:cSld>
  <p:clrMapOvr>
    <a:masterClrMapping/>
  </p:clrMapOvr>
  <p:transition spd="slow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1294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82632"/>
      </p:ext>
    </p:extLst>
  </p:cSld>
  <p:clrMapOvr>
    <a:masterClrMapping/>
  </p:clrMapOvr>
  <p:transition spd="slow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2583"/>
      </p:ext>
    </p:extLst>
  </p:cSld>
  <p:clrMapOvr>
    <a:masterClrMapping/>
  </p:clrMapOvr>
  <p:transition spd="slow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26646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5174"/>
      </p:ext>
    </p:extLst>
  </p:cSld>
  <p:clrMapOvr>
    <a:masterClrMapping/>
  </p:clrMapOvr>
  <p:transition spd="slow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08640"/>
      </p:ext>
    </p:extLst>
  </p:cSld>
  <p:clrMapOvr>
    <a:masterClrMapping/>
  </p:clrMapOvr>
  <p:transition spd="slow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6651"/>
      </p:ext>
    </p:extLst>
  </p:cSld>
  <p:clrMapOvr>
    <a:masterClrMapping/>
  </p:clrMapOvr>
  <p:transition spd="slow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5152"/>
      </p:ext>
    </p:extLst>
  </p:cSld>
  <p:clrMapOvr>
    <a:masterClrMapping/>
  </p:clrMapOvr>
  <p:transition spd="slow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wmf"/><Relationship Id="rId5" Type="http://schemas.microsoft.com/office/2007/relationships/hdphoto" Target="../media/hdphoto1.wdp"/><Relationship Id="rId10" Type="http://schemas.openxmlformats.org/officeDocument/2006/relationships/image" Target="../media/image7.wmf"/><Relationship Id="rId4" Type="http://schemas.openxmlformats.org/officeDocument/2006/relationships/image" Target="../media/image3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6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6" y="-1"/>
            <a:ext cx="1423608" cy="2496887"/>
          </a:xfrm>
          <a:prstGeom prst="rect">
            <a:avLst/>
          </a:prstGeom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1477852" y="628266"/>
            <a:ext cx="6413678" cy="620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1000" b="1" kern="10" dirty="0">
              <a:ln w="9525">
                <a:noFill/>
                <a:round/>
                <a:headEnd/>
                <a:tailEnd/>
              </a:ln>
              <a:solidFill>
                <a:srgbClr val="5B9BD5">
                  <a:lumMod val="50000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554840" y="2073444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1656484" y="3214167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-152400" y="190500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24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47533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-164690" y="468687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90800" y="312420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867400" y="309224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61456" y="61346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76452" y="608796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5630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84640"/>
            <a:ext cx="724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-12290" y="4123973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25613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7137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2672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144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12" y="1143024"/>
            <a:ext cx="80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821223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919" y="10740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4" y="1905024"/>
            <a:ext cx="479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80653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1" y="2666885"/>
            <a:ext cx="501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51462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5705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1150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030663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2246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 dặn dò</a:t>
            </a: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1219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08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40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7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VUÔNG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TRÒN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GIÁC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12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62" y="457200"/>
            <a:ext cx="582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QUEN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PHẲNG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38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1600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4038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27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0" y="-73277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850" y="218970"/>
            <a:ext cx="49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990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3657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6096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5334000" y="1295401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28194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3048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509" y="0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12" y="1828800"/>
            <a:ext cx="4604083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4355712" y="1815510"/>
            <a:ext cx="460408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-1" y="4280490"/>
            <a:ext cx="460408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4488443" y="4267200"/>
            <a:ext cx="46040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-34546"/>
            <a:ext cx="9144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8382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3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9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6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Mỗi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đồ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vật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có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dạng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gì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152412" y="1295400"/>
            <a:ext cx="8790877" cy="5029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24000" y="1981200"/>
            <a:ext cx="28956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1877" y="4495800"/>
            <a:ext cx="2895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1233" y="4495800"/>
            <a:ext cx="2686246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145</Words>
  <Application>Microsoft Office PowerPoint</Application>
  <PresentationFormat>On-screen Show (4:3)</PresentationFormat>
  <Paragraphs>35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宋体</vt:lpstr>
      <vt:lpstr>Arial</vt:lpstr>
      <vt:lpstr>Book Antiqua</vt:lpstr>
      <vt:lpstr>Calibri</vt:lpstr>
      <vt:lpstr>等线</vt:lpstr>
      <vt:lpstr>等线 Light</vt:lpstr>
      <vt:lpstr>HP-087</vt:lpstr>
      <vt:lpstr>HP-168</vt:lpstr>
      <vt:lpstr>Lucida Sans</vt:lpstr>
      <vt:lpstr>Times New Roman</vt:lpstr>
      <vt:lpstr>VnBangkok</vt:lpstr>
      <vt:lpstr>VNbritannic</vt:lpstr>
      <vt:lpstr>Wingdings</vt:lpstr>
      <vt:lpstr>Wingdings 2</vt:lpstr>
      <vt:lpstr>Wingdings 3</vt:lpstr>
      <vt:lpstr>Office Theme</vt:lpstr>
      <vt:lpstr>Office 主题​​</vt:lpstr>
      <vt:lpstr>1_Office 主题​​</vt:lpstr>
      <vt:lpstr>1_Office Theme</vt:lpstr>
      <vt:lpstr>2_Office Theme</vt:lpstr>
      <vt:lpstr>Apex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11</cp:revision>
  <dcterms:created xsi:type="dcterms:W3CDTF">2006-08-16T00:00:00Z</dcterms:created>
  <dcterms:modified xsi:type="dcterms:W3CDTF">2023-10-13T05:16:01Z</dcterms:modified>
</cp:coreProperties>
</file>