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258" r:id="rId4"/>
    <p:sldId id="262" r:id="rId5"/>
    <p:sldId id="263" r:id="rId6"/>
    <p:sldId id="277" r:id="rId7"/>
    <p:sldId id="275" r:id="rId8"/>
    <p:sldId id="276" r:id="rId9"/>
    <p:sldId id="264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D0A"/>
    <a:srgbClr val="80008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DD9B-7EF8-4B07-AE92-78FAD8696B3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984D9-5E50-44A2-A40F-F47CCB38F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6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9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2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80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6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2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62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33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0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1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7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8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92" y="2438403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 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YÊU THƯƠNG CON NGƯỜI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42987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sz="44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0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05"/>
            <a:ext cx="5219700" cy="227786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51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2" t="18431" r="9093" b="13725"/>
          <a:stretch/>
        </p:blipFill>
        <p:spPr bwMode="auto">
          <a:xfrm>
            <a:off x="457200" y="718461"/>
            <a:ext cx="8382000" cy="6058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2" t="18431" r="57060" b="74256"/>
          <a:stretch/>
        </p:blipFill>
        <p:spPr bwMode="auto">
          <a:xfrm>
            <a:off x="2133600" y="-1909"/>
            <a:ext cx="914400" cy="77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9" t="27701" r="35884" b="44744"/>
          <a:stretch/>
        </p:blipFill>
        <p:spPr bwMode="auto">
          <a:xfrm>
            <a:off x="304800" y="1004047"/>
            <a:ext cx="8460556" cy="5320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0" t="27701" r="12509" b="44593"/>
          <a:stretch/>
        </p:blipFill>
        <p:spPr bwMode="auto">
          <a:xfrm>
            <a:off x="457201" y="777272"/>
            <a:ext cx="8308156" cy="5879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4" t="55407" r="25468" b="15073"/>
          <a:stretch/>
        </p:blipFill>
        <p:spPr bwMode="auto">
          <a:xfrm>
            <a:off x="736228" y="777274"/>
            <a:ext cx="7753349" cy="5960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46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2074783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NGHỈ GIỮA GIỜ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74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2" t="18431" r="57060" b="74256"/>
          <a:stretch/>
        </p:blipFill>
        <p:spPr bwMode="auto">
          <a:xfrm>
            <a:off x="342901" y="692716"/>
            <a:ext cx="914400" cy="77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9" t="40057" r="10874" b="35499"/>
          <a:stretch/>
        </p:blipFill>
        <p:spPr bwMode="auto">
          <a:xfrm>
            <a:off x="2890564" y="1318422"/>
            <a:ext cx="3783660" cy="30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4495800"/>
            <a:ext cx="6477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0" y="5401235"/>
            <a:ext cx="6477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77727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7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305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4" t="32811" r="60147" b="59607"/>
          <a:stretch/>
        </p:blipFill>
        <p:spPr bwMode="auto">
          <a:xfrm>
            <a:off x="1" y="685801"/>
            <a:ext cx="13489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3" t="36036" r="8479" b="37908"/>
          <a:stretch/>
        </p:blipFill>
        <p:spPr bwMode="auto">
          <a:xfrm>
            <a:off x="2359962" y="1725708"/>
            <a:ext cx="3993777" cy="268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0" y="4580965"/>
            <a:ext cx="6858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5486400"/>
            <a:ext cx="6858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7628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2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7906" y="3124200"/>
            <a:ext cx="8610600" cy="152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– ĐÁNH GIÁ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20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456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100</Words>
  <Application>Microsoft Office PowerPoint</Application>
  <PresentationFormat>On-screen Show (4:3)</PresentationFormat>
  <Paragraphs>17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dvbnagfngajg</dc:title>
  <dc:creator>PC</dc:creator>
  <cp:lastModifiedBy>Techsi.vn</cp:lastModifiedBy>
  <cp:revision>30</cp:revision>
  <dcterms:created xsi:type="dcterms:W3CDTF">2020-08-19T02:20:57Z</dcterms:created>
  <dcterms:modified xsi:type="dcterms:W3CDTF">2023-10-17T05:01:58Z</dcterms:modified>
</cp:coreProperties>
</file>