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61" r:id="rId4"/>
    <p:sldId id="262" r:id="rId5"/>
    <p:sldId id="275" r:id="rId6"/>
    <p:sldId id="263" r:id="rId7"/>
    <p:sldId id="302" r:id="rId8"/>
    <p:sldId id="303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30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Ciel Cadena" panose="020B0604020202020204" charset="0"/>
      <p:bold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Quicksand Mediu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F79646"/>
    <a:srgbClr val="56AEB9"/>
    <a:srgbClr val="FEEDF3"/>
    <a:srgbClr val="48A7AF"/>
    <a:srgbClr val="A7A9C9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2–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Yêu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thương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131590"/>
            <a:ext cx="5544616" cy="1292090"/>
            <a:chOff x="3439038" y="1866792"/>
            <a:chExt cx="5544616" cy="1292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544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Gia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đình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của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0C19FF-9139-460E-82A2-EAF8A5971555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00" y="1196272"/>
            <a:ext cx="5612976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13" name="Oval 12"/>
          <p:cNvSpPr/>
          <p:nvPr/>
        </p:nvSpPr>
        <p:spPr>
          <a:xfrm>
            <a:off x="7442856" y="185167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7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948CF-59C9-41DC-A384-A324C7C43399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19" y="1185589"/>
            <a:ext cx="4646538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9" name="Oval 8"/>
          <p:cNvSpPr/>
          <p:nvPr/>
        </p:nvSpPr>
        <p:spPr>
          <a:xfrm>
            <a:off x="6959637" y="188216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38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665419-1985-4848-B063-B55E5914407A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6" y="1185589"/>
            <a:ext cx="5619980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13" name="Oval 12"/>
          <p:cNvSpPr/>
          <p:nvPr/>
        </p:nvSpPr>
        <p:spPr>
          <a:xfrm>
            <a:off x="7446358" y="1893475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667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92CFB-1C41-4EBB-AAA8-11B033883508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10" y="1275606"/>
            <a:ext cx="4831033" cy="3600400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9" name="Oval 8"/>
          <p:cNvSpPr/>
          <p:nvPr/>
        </p:nvSpPr>
        <p:spPr>
          <a:xfrm>
            <a:off x="6495923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377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7640B-C96F-4313-BE30-9C4DE423F729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3" y="1275606"/>
            <a:ext cx="4739114" cy="3615531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6804248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429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763373-BD8C-484A-A60C-892DEF67CA2F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3" y="1275606"/>
            <a:ext cx="3827072" cy="3600399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6228184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95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BF871A-6C98-4820-94B0-73D047864DE7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25" y="1347615"/>
            <a:ext cx="5183587" cy="3528392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7092280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627784" y="2139702"/>
            <a:ext cx="1440160" cy="360040"/>
          </a:xfrm>
          <a:prstGeom prst="wedgeRoundRectCallout">
            <a:avLst>
              <a:gd name="adj1" fmla="val 36118"/>
              <a:gd name="adj2" fmla="val 902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13970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A, </a:t>
            </a:r>
            <a:r>
              <a:rPr lang="en-US" sz="1600" i="1" dirty="0" err="1"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i="1" dirty="0" err="1"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i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29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1528387"/>
            <a:ext cx="50706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yêu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gia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đình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nhỏ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Có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cha</a:t>
            </a:r>
          </a:p>
          <a:p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Anh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chị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ruột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thịt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Tình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thương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mến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chan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hòa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0070C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A14CE-CD1D-4582-9EE4-0A141092E3B7}"/>
              </a:ext>
            </a:extLst>
          </p:cNvPr>
          <p:cNvSpPr txBox="1"/>
          <p:nvPr/>
        </p:nvSpPr>
        <p:spPr>
          <a:xfrm>
            <a:off x="1835696" y="597355"/>
            <a:ext cx="655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Cả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ơng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Shape 2143">
            <a:extLst>
              <a:ext uri="{FF2B5EF4-FFF2-40B4-BE49-F238E27FC236}">
                <a16:creationId xmlns:a16="http://schemas.microsoft.com/office/drawing/2014/main" id="{D023AA0C-0F68-4266-BDAF-AEC43B1B2A3C}"/>
              </a:ext>
            </a:extLst>
          </p:cNvPr>
          <p:cNvSpPr/>
          <p:nvPr/>
        </p:nvSpPr>
        <p:spPr>
          <a:xfrm>
            <a:off x="1907704" y="1449801"/>
            <a:ext cx="5149267" cy="3096343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lnTo>
                  <a:pt x="2349805" y="0"/>
                </a:lnTo>
                <a:cubicBezTo>
                  <a:pt x="2458936" y="0"/>
                  <a:pt x="2454910" y="109055"/>
                  <a:pt x="2454910" y="109055"/>
                </a:cubicBezTo>
                <a:lnTo>
                  <a:pt x="2402815" y="1519415"/>
                </a:lnTo>
                <a:cubicBezTo>
                  <a:pt x="2398776" y="1628470"/>
                  <a:pt x="2289658" y="1628470"/>
                  <a:pt x="2289658" y="1628470"/>
                </a:cubicBezTo>
                <a:lnTo>
                  <a:pt x="109119" y="1628470"/>
                </a:lnTo>
                <a:cubicBezTo>
                  <a:pt x="0" y="1628470"/>
                  <a:pt x="4026" y="1519415"/>
                  <a:pt x="4026" y="1519415"/>
                </a:cubicBezTo>
                <a:lnTo>
                  <a:pt x="56121" y="109055"/>
                </a:lnTo>
                <a:cubicBezTo>
                  <a:pt x="60160" y="0"/>
                  <a:pt x="169278" y="0"/>
                  <a:pt x="169278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FFFBC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" name="Shape 2146">
            <a:extLst>
              <a:ext uri="{FF2B5EF4-FFF2-40B4-BE49-F238E27FC236}">
                <a16:creationId xmlns:a16="http://schemas.microsoft.com/office/drawing/2014/main" id="{BBE1957E-2BA2-4BB0-A3B8-419736D11452}"/>
              </a:ext>
            </a:extLst>
          </p:cNvPr>
          <p:cNvSpPr/>
          <p:nvPr/>
        </p:nvSpPr>
        <p:spPr>
          <a:xfrm>
            <a:off x="1908339" y="1449801"/>
            <a:ext cx="5147937" cy="3096343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cubicBezTo>
                  <a:pt x="169278" y="0"/>
                  <a:pt x="60160" y="0"/>
                  <a:pt x="56121" y="109055"/>
                </a:cubicBezTo>
                <a:lnTo>
                  <a:pt x="4026" y="1519415"/>
                </a:lnTo>
                <a:cubicBezTo>
                  <a:pt x="4026" y="1519415"/>
                  <a:pt x="0" y="1628470"/>
                  <a:pt x="109119" y="1628470"/>
                </a:cubicBezTo>
                <a:lnTo>
                  <a:pt x="2289658" y="1628470"/>
                </a:lnTo>
                <a:cubicBezTo>
                  <a:pt x="2289658" y="1628470"/>
                  <a:pt x="2398776" y="1628470"/>
                  <a:pt x="2402815" y="1519415"/>
                </a:cubicBezTo>
                <a:lnTo>
                  <a:pt x="2454910" y="109055"/>
                </a:lnTo>
                <a:cubicBezTo>
                  <a:pt x="2454910" y="109055"/>
                  <a:pt x="2458936" y="0"/>
                  <a:pt x="2349805" y="0"/>
                </a:cubicBezTo>
                <a:lnTo>
                  <a:pt x="169278" y="0"/>
                </a:lnTo>
                <a:close/>
              </a:path>
            </a:pathLst>
          </a:custGeom>
          <a:ln w="12484" cap="flat">
            <a:miter lim="100000"/>
          </a:ln>
        </p:spPr>
        <p:style>
          <a:lnRef idx="1">
            <a:srgbClr val="F59F2B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67733-AEEB-40CC-B632-A0E9017740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0612" y="1347614"/>
            <a:ext cx="5137298" cy="30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40443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ai?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6D79C-ED92-45AD-B923-56EC746B55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51771" y="991924"/>
            <a:ext cx="5840458" cy="35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C08A3-8A9F-4B49-8998-9EF1453DD4A5}"/>
              </a:ext>
            </a:extLst>
          </p:cNvPr>
          <p:cNvSpPr txBox="1"/>
          <p:nvPr/>
        </p:nvSpPr>
        <p:spPr>
          <a:xfrm>
            <a:off x="2123728" y="1693116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5DC16-8E6C-4FA3-95BA-4F3E97A65DCF}"/>
              </a:ext>
            </a:extLst>
          </p:cNvPr>
          <p:cNvSpPr txBox="1"/>
          <p:nvPr/>
        </p:nvSpPr>
        <p:spPr>
          <a:xfrm>
            <a:off x="2699792" y="1698910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DE7F8-B966-404C-84DC-1D9DFA8A6D7F}"/>
              </a:ext>
            </a:extLst>
          </p:cNvPr>
          <p:cNvSpPr txBox="1"/>
          <p:nvPr/>
        </p:nvSpPr>
        <p:spPr>
          <a:xfrm>
            <a:off x="3779912" y="4384369"/>
            <a:ext cx="94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trai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ED2AF-E5C1-4EA6-9703-0BFD7D795319}"/>
              </a:ext>
            </a:extLst>
          </p:cNvPr>
          <p:cNvSpPr txBox="1"/>
          <p:nvPr/>
        </p:nvSpPr>
        <p:spPr>
          <a:xfrm>
            <a:off x="5518866" y="4396611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851E7-C334-40D4-9522-8B4C56A9BE24}"/>
              </a:ext>
            </a:extLst>
          </p:cNvPr>
          <p:cNvSpPr txBox="1"/>
          <p:nvPr/>
        </p:nvSpPr>
        <p:spPr>
          <a:xfrm>
            <a:off x="6093799" y="4395190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122CF-E2FC-48F5-B429-F0548543F3CF}"/>
              </a:ext>
            </a:extLst>
          </p:cNvPr>
          <p:cNvSpPr txBox="1"/>
          <p:nvPr/>
        </p:nvSpPr>
        <p:spPr>
          <a:xfrm>
            <a:off x="4798649" y="4384369"/>
            <a:ext cx="81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gái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FA9F78FB-4B8D-4A94-A124-67880C6A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1634951" y="600986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120D64E7-05C7-456E-B110-5D0F290B13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1045183"/>
            <a:ext cx="2608579" cy="184975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7B6C667-54E1-41D7-B158-5D572C3F29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99116" y="600986"/>
            <a:ext cx="2909934" cy="197076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2084AFD-31F1-41FB-992E-5F9129123C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35696" y="3027959"/>
            <a:ext cx="2729964" cy="184975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FB1D03F6-F32A-41FE-A3A2-628EF0C8501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599114" y="2704744"/>
            <a:ext cx="2853205" cy="217297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CAA25D1-256D-4E62-A273-DACD8DDA38CC}"/>
              </a:ext>
            </a:extLst>
          </p:cNvPr>
          <p:cNvSpPr/>
          <p:nvPr/>
        </p:nvSpPr>
        <p:spPr>
          <a:xfrm>
            <a:off x="1979712" y="1375841"/>
            <a:ext cx="1080120" cy="432048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i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 Con ở </a:t>
            </a:r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đâu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52" name="Speech Bubble: Rectangle with Corners Rounded 151">
            <a:extLst>
              <a:ext uri="{FF2B5EF4-FFF2-40B4-BE49-F238E27FC236}">
                <a16:creationId xmlns:a16="http://schemas.microsoft.com/office/drawing/2014/main" id="{5ED3E6AB-DDE6-4F13-9F4B-EC47C6FD3EC9}"/>
              </a:ext>
            </a:extLst>
          </p:cNvPr>
          <p:cNvSpPr/>
          <p:nvPr/>
        </p:nvSpPr>
        <p:spPr>
          <a:xfrm>
            <a:off x="2577724" y="3435846"/>
            <a:ext cx="606372" cy="360040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8113D43-57C4-41CE-80D9-DA0CB60419F0}"/>
              </a:ext>
            </a:extLst>
          </p:cNvPr>
          <p:cNvSpPr/>
          <p:nvPr/>
        </p:nvSpPr>
        <p:spPr>
          <a:xfrm>
            <a:off x="4222029" y="1122105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DECDE537-87B7-4675-8713-C8FB3CAA9F29}"/>
              </a:ext>
            </a:extLst>
          </p:cNvPr>
          <p:cNvSpPr/>
          <p:nvPr/>
        </p:nvSpPr>
        <p:spPr>
          <a:xfrm>
            <a:off x="7355624" y="716074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B3B156AC-8F51-4D72-9832-2DF5B7F31322}"/>
              </a:ext>
            </a:extLst>
          </p:cNvPr>
          <p:cNvSpPr/>
          <p:nvPr/>
        </p:nvSpPr>
        <p:spPr>
          <a:xfrm>
            <a:off x="4335770" y="3129010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6C7000D6-C28C-4E6E-92D4-781FC7E0EBF0}"/>
              </a:ext>
            </a:extLst>
          </p:cNvPr>
          <p:cNvSpPr/>
          <p:nvPr/>
        </p:nvSpPr>
        <p:spPr>
          <a:xfrm>
            <a:off x="7285178" y="2778952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01DF8-D152-4D3E-9B16-BABE164D4471}"/>
              </a:ext>
            </a:extLst>
          </p:cNvPr>
          <p:cNvSpPr txBox="1"/>
          <p:nvPr/>
        </p:nvSpPr>
        <p:spPr>
          <a:xfrm>
            <a:off x="4225291" y="112210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2F26142-2274-4E28-8C95-7F8F397E27F1}"/>
              </a:ext>
            </a:extLst>
          </p:cNvPr>
          <p:cNvSpPr txBox="1"/>
          <p:nvPr/>
        </p:nvSpPr>
        <p:spPr>
          <a:xfrm>
            <a:off x="7355624" y="70469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FAC3C9D-8734-4116-91F3-F1162097AEEC}"/>
              </a:ext>
            </a:extLst>
          </p:cNvPr>
          <p:cNvSpPr txBox="1"/>
          <p:nvPr/>
        </p:nvSpPr>
        <p:spPr>
          <a:xfrm>
            <a:off x="4333956" y="312901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76CCB2A-5919-4227-AC24-0C44EC5B18B7}"/>
              </a:ext>
            </a:extLst>
          </p:cNvPr>
          <p:cNvSpPr txBox="1"/>
          <p:nvPr/>
        </p:nvSpPr>
        <p:spPr>
          <a:xfrm>
            <a:off x="7290561" y="27675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2" grpId="0" animBg="1"/>
      <p:bldP spid="3" grpId="0" animBg="1"/>
      <p:bldP spid="154" grpId="0" animBg="1"/>
      <p:bldP spid="155" grpId="0" animBg="1"/>
      <p:bldP spid="156" grpId="0" animBg="1"/>
      <p:bldP spid="4" grpId="0"/>
      <p:bldP spid="157" grpId="0"/>
      <p:bldP spid="158" grpId="0"/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0FCCC-28A0-4099-A391-E3EFEF22243C}"/>
              </a:ext>
            </a:extLst>
          </p:cNvPr>
          <p:cNvSpPr txBox="1"/>
          <p:nvPr/>
        </p:nvSpPr>
        <p:spPr>
          <a:xfrm>
            <a:off x="1662238" y="642961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Khi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lạc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25A4D5-A727-4471-8633-B5BBCF49CF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66294" y="1140340"/>
            <a:ext cx="5688632" cy="32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177660-08B8-4254-AC43-2D9AFC2269DC}"/>
              </a:ext>
            </a:extLst>
          </p:cNvPr>
          <p:cNvSpPr txBox="1"/>
          <p:nvPr/>
        </p:nvSpPr>
        <p:spPr>
          <a:xfrm>
            <a:off x="1659972" y="504461"/>
            <a:ext cx="60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thiếu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ng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ời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64BEA-C4FE-4F6F-93BC-30F696A8AB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72689" y="1419622"/>
            <a:ext cx="5598622" cy="302604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F14C6B-163E-4D32-973F-E889662736CC}"/>
              </a:ext>
            </a:extLst>
          </p:cNvPr>
          <p:cNvSpPr/>
          <p:nvPr/>
        </p:nvSpPr>
        <p:spPr>
          <a:xfrm>
            <a:off x="3563888" y="1951498"/>
            <a:ext cx="770443" cy="415922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19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8B69C5-ABE3-483D-B193-6A930E81A945}"/>
              </a:ext>
            </a:extLst>
          </p:cNvPr>
          <p:cNvSpPr txBox="1"/>
          <p:nvPr/>
        </p:nvSpPr>
        <p:spPr>
          <a:xfrm>
            <a:off x="1634951" y="505682"/>
            <a:ext cx="60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nhận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đ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ợc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ng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ời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51EA5-3081-4415-8D14-C0F7415390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1323742"/>
            <a:ext cx="5184575" cy="33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C3560A-8F49-47FB-A1FB-79DDCB7AE568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5589"/>
            <a:ext cx="5616624" cy="374105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4" name="Oval 3"/>
          <p:cNvSpPr/>
          <p:nvPr/>
        </p:nvSpPr>
        <p:spPr>
          <a:xfrm>
            <a:off x="7200292" y="186744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297</Words>
  <Application>Microsoft Office PowerPoint</Application>
  <PresentationFormat>On-screen Show (16:9)</PresentationFormat>
  <Paragraphs>53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iCiel Cucho</vt:lpstr>
      <vt:lpstr>Quicksand Medium</vt:lpstr>
      <vt:lpstr>iCiel Cadena</vt:lpstr>
      <vt:lpstr>Arial</vt:lpstr>
      <vt:lpstr>Calibri</vt:lpstr>
      <vt:lpstr>Lato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Administrator</cp:lastModifiedBy>
  <cp:revision>104</cp:revision>
  <dcterms:created xsi:type="dcterms:W3CDTF">2020-04-29T11:34:14Z</dcterms:created>
  <dcterms:modified xsi:type="dcterms:W3CDTF">2023-10-11T16:15:25Z</dcterms:modified>
</cp:coreProperties>
</file>