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8" r:id="rId5"/>
    <p:sldId id="257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6463-668A-46B4-A7A4-61D22CC9F7B6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8C2D4-6C9F-4394-AD49-6FD3D04C4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641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6463-668A-46B4-A7A4-61D22CC9F7B6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8C2D4-6C9F-4394-AD49-6FD3D04C4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219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6463-668A-46B4-A7A4-61D22CC9F7B6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8C2D4-6C9F-4394-AD49-6FD3D04C4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5151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26/08/2020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7683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26/08/2020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4251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26/08/2020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7268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26/08/2020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6894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26/08/2020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3519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26/08/2020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5376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26/08/2020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18820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26/08/2020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496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6463-668A-46B4-A7A4-61D22CC9F7B6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8C2D4-6C9F-4394-AD49-6FD3D04C4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0185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26/08/2020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2169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26/08/2020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0393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26/08/2020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65637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0B00-C46E-4747-8EFA-711AB8D50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27E8-6BA5-40D4-A5FF-2C933599C3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13998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0B00-C46E-4747-8EFA-711AB8D50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27E8-6BA5-40D4-A5FF-2C933599C3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12753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0B00-C46E-4747-8EFA-711AB8D50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27E8-6BA5-40D4-A5FF-2C933599C3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32743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0B00-C46E-4747-8EFA-711AB8D50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27E8-6BA5-40D4-A5FF-2C933599C3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28202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0B00-C46E-4747-8EFA-711AB8D50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27E8-6BA5-40D4-A5FF-2C933599C3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05431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0B00-C46E-4747-8EFA-711AB8D50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27E8-6BA5-40D4-A5FF-2C933599C3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54433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0B00-C46E-4747-8EFA-711AB8D50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27E8-6BA5-40D4-A5FF-2C933599C3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406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6463-668A-46B4-A7A4-61D22CC9F7B6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8C2D4-6C9F-4394-AD49-6FD3D04C4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30974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0B00-C46E-4747-8EFA-711AB8D50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27E8-6BA5-40D4-A5FF-2C933599C3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10952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0B00-C46E-4747-8EFA-711AB8D50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27E8-6BA5-40D4-A5FF-2C933599C3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25032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0B00-C46E-4747-8EFA-711AB8D50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27E8-6BA5-40D4-A5FF-2C933599C3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33372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0B00-C46E-4747-8EFA-711AB8D50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27E8-6BA5-40D4-A5FF-2C933599C3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2715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6463-668A-46B4-A7A4-61D22CC9F7B6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8C2D4-6C9F-4394-AD49-6FD3D04C4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138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6463-668A-46B4-A7A4-61D22CC9F7B6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8C2D4-6C9F-4394-AD49-6FD3D04C4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306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6463-668A-46B4-A7A4-61D22CC9F7B6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8C2D4-6C9F-4394-AD49-6FD3D04C4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03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6463-668A-46B4-A7A4-61D22CC9F7B6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8C2D4-6C9F-4394-AD49-6FD3D04C4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172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6463-668A-46B4-A7A4-61D22CC9F7B6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8C2D4-6C9F-4394-AD49-6FD3D04C4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35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6463-668A-46B4-A7A4-61D22CC9F7B6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8C2D4-6C9F-4394-AD49-6FD3D04C4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6282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B6463-668A-46B4-A7A4-61D22CC9F7B6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8C2D4-6C9F-4394-AD49-6FD3D04C4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541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69B4A-5268-43BF-9656-4EAD040C04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36CD0-D64F-4B72-B9DD-1FECA6C805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530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70B00-C46E-4747-8EFA-711AB8D50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26/08/2020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B27E8-6BA5-40D4-A5FF-2C933599C3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702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4352;&#4467;&#4355;&#4450;&#4357;&#4457;%20&#4358;&#4453;&#4535;&#4366;&#4463;&#4357;&#4449;%20-%20&#51064;&#44592;&#50984;&#46041;&#46041;&#50836;%20-%20&#54609;&#53356;&#54273;!%20&#51064;&#44592;&#46041;&#50836;.mp4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3FEC55A-557C-4CEE-89A4-417349AD2B02}"/>
              </a:ext>
            </a:extLst>
          </p:cNvPr>
          <p:cNvSpPr txBox="1"/>
          <p:nvPr/>
        </p:nvSpPr>
        <p:spPr>
          <a:xfrm>
            <a:off x="0" y="1653293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 HOẠT LỚP</a:t>
            </a:r>
            <a:endParaRPr lang="en-US" sz="4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3FEC55A-557C-4CEE-89A4-417349AD2B02}"/>
              </a:ext>
            </a:extLst>
          </p:cNvPr>
          <p:cNvSpPr txBox="1"/>
          <p:nvPr/>
        </p:nvSpPr>
        <p:spPr>
          <a:xfrm>
            <a:off x="228600" y="2971800"/>
            <a:ext cx="9144000" cy="1067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 8</a:t>
            </a:r>
            <a:endParaRPr lang="en-US" sz="4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179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3836" y="2068423"/>
            <a:ext cx="6553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/>
              <a:t>Sơ kết tuần và thảo luận </a:t>
            </a:r>
            <a:endParaRPr lang="en-US" sz="4800" b="1" smtClean="0"/>
          </a:p>
          <a:p>
            <a:pPr algn="ctr"/>
            <a:r>
              <a:rPr lang="en-US" sz="4800" b="1" smtClean="0"/>
              <a:t>kế </a:t>
            </a:r>
            <a:r>
              <a:rPr lang="en-US" sz="4800" b="1"/>
              <a:t>hoạch tuần sau</a:t>
            </a:r>
            <a:endParaRPr lang="en-US" sz="4800"/>
          </a:p>
        </p:txBody>
      </p:sp>
    </p:spTree>
    <p:extLst>
      <p:ext uri="{BB962C8B-B14F-4D97-AF65-F5344CB8AC3E}">
        <p14:creationId xmlns="" xmlns:p14="http://schemas.microsoft.com/office/powerpoint/2010/main" val="394505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1752600"/>
            <a:ext cx="5715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/>
              <a:t>Sinh hoạt theo chủ đề “Chúc mừng và học hỏi các bạn đạt danh hiệu sao nhi đồng chăm ngoan của lớp”</a:t>
            </a:r>
            <a:endParaRPr lang="en-US" sz="3600"/>
          </a:p>
        </p:txBody>
      </p:sp>
    </p:spTree>
    <p:extLst>
      <p:ext uri="{BB962C8B-B14F-4D97-AF65-F5344CB8AC3E}">
        <p14:creationId xmlns="" xmlns:p14="http://schemas.microsoft.com/office/powerpoint/2010/main" val="94581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1981200" y="2057400"/>
            <a:ext cx="541686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Nghỉ</a:t>
            </a:r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7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giữa</a:t>
            </a:r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7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giờ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812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="" xmlns:p14="http://schemas.microsoft.com/office/powerpoint/2010/main" val="3612704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42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1_Office Theme</vt:lpstr>
      <vt:lpstr>2_Office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HH</dc:creator>
  <cp:lastModifiedBy>TT</cp:lastModifiedBy>
  <cp:revision>4</cp:revision>
  <dcterms:created xsi:type="dcterms:W3CDTF">2020-08-25T17:37:30Z</dcterms:created>
  <dcterms:modified xsi:type="dcterms:W3CDTF">2020-08-26T09:14:04Z</dcterms:modified>
</cp:coreProperties>
</file>