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57" r:id="rId3"/>
    <p:sldId id="271" r:id="rId4"/>
    <p:sldId id="273" r:id="rId5"/>
    <p:sldId id="275" r:id="rId6"/>
    <p:sldId id="264" r:id="rId7"/>
    <p:sldId id="265" r:id="rId8"/>
    <p:sldId id="263" r:id="rId9"/>
    <p:sldId id="266" r:id="rId10"/>
    <p:sldId id="267" r:id="rId11"/>
    <p:sldId id="274" r:id="rId12"/>
    <p:sldId id="268" r:id="rId13"/>
    <p:sldId id="269" r:id="rId14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758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527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112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53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6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64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73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054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437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04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5146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F6256A-C5C1-49E8-8A28-F43BCC6BF4C6}" type="datetimeFigureOut">
              <a:rPr lang="en-US" smtClean="0"/>
              <a:t>12/5/2020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B5DF25-21B5-43B8-94CD-FBFC38ED6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384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KHỞI ĐỘNG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97829" y="387588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8510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819150"/>
            <a:ext cx="9144000" cy="6038850"/>
            <a:chOff x="-995480" y="0"/>
            <a:chExt cx="7454337" cy="46010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6769" b="33122"/>
            <a:stretch/>
          </p:blipFill>
          <p:spPr>
            <a:xfrm>
              <a:off x="3869308" y="0"/>
              <a:ext cx="2589549" cy="458651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2910"/>
            <a:stretch/>
          </p:blipFill>
          <p:spPr>
            <a:xfrm>
              <a:off x="-995480" y="0"/>
              <a:ext cx="4864788" cy="460102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3716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THƯ GIÃN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hi-Ong-Nau-Va-Em-Be-Various-Artist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35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699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8364" y="3407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38364" y="1674273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 chức cho HS chơi trò chơi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89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4470" y="0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" t="73530" r="45552" b="7675"/>
          <a:stretch/>
        </p:blipFill>
        <p:spPr>
          <a:xfrm>
            <a:off x="2038649" y="4361097"/>
            <a:ext cx="4688116" cy="249690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1" t="67241" r="-487" b="3965"/>
          <a:stretch/>
        </p:blipFill>
        <p:spPr>
          <a:xfrm>
            <a:off x="377370" y="647160"/>
            <a:ext cx="8010674" cy="3713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735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</a:t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KHÁM PHÁ TRƯỜNG HỌC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3)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056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50" y="188913"/>
            <a:ext cx="5848350" cy="630237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5768" t="10090" r="9365" b="55405"/>
          <a:stretch/>
        </p:blipFill>
        <p:spPr>
          <a:xfrm>
            <a:off x="887273" y="1050553"/>
            <a:ext cx="3206809" cy="23178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</a:extLst>
          </a:blip>
          <a:srcRect l="3429" t="49118" r="41529" b="21605"/>
          <a:stretch/>
        </p:blipFill>
        <p:spPr>
          <a:xfrm>
            <a:off x="5365121" y="1050554"/>
            <a:ext cx="2452358" cy="231897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56" t="58419" r="8227" b="15297"/>
          <a:stretch/>
        </p:blipFill>
        <p:spPr>
          <a:xfrm>
            <a:off x="1217145" y="3618476"/>
            <a:ext cx="2757714" cy="30039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6" t="6452" r="13014" b="58280"/>
          <a:stretch/>
        </p:blipFill>
        <p:spPr>
          <a:xfrm>
            <a:off x="4457700" y="3806963"/>
            <a:ext cx="4267200" cy="2733675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38550" y="310515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1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7361947" y="30721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2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3638550" y="6312872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3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8181097" y="5942370"/>
            <a:ext cx="455532" cy="4555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4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4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smtClean="0">
                <a:solidFill>
                  <a:srgbClr val="0000FF"/>
                </a:solidFill>
              </a:rPr>
              <a:t>THƯ GIÃN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Dem-Sao-Be-Bao-Ngu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084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45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346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3" t="44217" r="31493" b="49065"/>
          <a:stretch/>
        </p:blipFill>
        <p:spPr>
          <a:xfrm>
            <a:off x="381000" y="1316081"/>
            <a:ext cx="6604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1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08" t="51083" r="10344" b="42199"/>
          <a:stretch/>
        </p:blipFill>
        <p:spPr>
          <a:xfrm>
            <a:off x="254000" y="1252580"/>
            <a:ext cx="8763000" cy="1006558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33350" y="459581"/>
            <a:ext cx="5848350" cy="630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38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9" t="61518" r="1007" b="9253"/>
          <a:stretch/>
        </p:blipFill>
        <p:spPr>
          <a:xfrm>
            <a:off x="0" y="1179871"/>
            <a:ext cx="9144000" cy="407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7" y="638629"/>
            <a:ext cx="8679543" cy="3236687"/>
          </a:xfrm>
        </p:spPr>
        <p:txBody>
          <a:bodyPr>
            <a:normAutofit/>
          </a:bodyPr>
          <a:lstStyle/>
          <a:p>
            <a:pPr algn="ctr"/>
            <a:r>
              <a:rPr lang="en-US" sz="49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49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9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2: Trường </a:t>
            </a:r>
            <a:r>
              <a:rPr lang="en-US" sz="49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 VUI Ở TRƯỜNG</a:t>
            </a:r>
            <a:br>
              <a:rPr lang="en-US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i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Tiết 1)</a:t>
            </a:r>
            <a:endParaRPr lang="en-US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166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 - &amp;quot;1. Hoạt động khám phá&amp;quot;&quot;/&gt;&lt;property id=&quot;20307&quot; value=&quot;256&quot;/&gt;&lt;/object&gt;&lt;object type=&quot;3&quot; unique_id=&quot;10004&quot;&gt;&lt;property id=&quot;20148&quot; value=&quot;5&quot;/&gt;&lt;property id=&quot;20300&quot; value=&quot;Slide 1 - &amp;quot;Chủ đề2:  Trường học  Bài 7 CÙNG KHÁM PHÁ TRƯỜNG HỌC ( TIẾT 3)&amp;quot;&quot;/&gt;&lt;property id=&quot;20307&quot; value=&quot;257&quot;/&gt;&lt;/object&gt;&lt;object type=&quot;3&quot; unique_id=&quot;10009&quot;&gt;&lt;property id=&quot;20148&quot; value=&quot;5&quot;/&gt;&lt;property id=&quot;20300&quot; value=&quot;Slide 5&quot;/&gt;&lt;property id=&quot;20307&quot; value=&quot;263&quot;/&gt;&lt;/object&gt;&lt;object type=&quot;3&quot; unique_id=&quot;10106&quot;&gt;&lt;property id=&quot;20148&quot; value=&quot;5&quot;/&gt;&lt;property id=&quot;20300&quot; value=&quot;Slide 3&quot;/&gt;&lt;property id=&quot;20307&quot; value=&quot;264&quot;/&gt;&lt;/object&gt;&lt;object type=&quot;3&quot; unique_id=&quot;10107&quot;&gt;&lt;property id=&quot;20148&quot; value=&quot;5&quot;/&gt;&lt;property id=&quot;20300&quot; value=&quot;Slide 4&quot;/&gt;&lt;property id=&quot;20307&quot; value=&quot;265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88</TotalTime>
  <Words>65</Words>
  <Application>Microsoft Office PowerPoint</Application>
  <PresentationFormat>On-screen Show (4:3)</PresentationFormat>
  <Paragraphs>16</Paragraphs>
  <Slides>13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KHỞI ĐỘNG</vt:lpstr>
      <vt:lpstr>Chủ đề 2: Trường học  Bài 7 CÙNG KHÁM PHÁ TRƯỜNG HỌC ( Tiết 3)</vt:lpstr>
      <vt:lpstr>1. Hoạt động khám phá</vt:lpstr>
      <vt:lpstr>THƯ GIÃN</vt:lpstr>
      <vt:lpstr>PowerPoint Presentation</vt:lpstr>
      <vt:lpstr>PowerPoint Presentation</vt:lpstr>
      <vt:lpstr>PowerPoint Presentation</vt:lpstr>
      <vt:lpstr>PowerPoint Presentation</vt:lpstr>
      <vt:lpstr>Chủ đề 2: Trường học  Bài 8 CÙNG VUI Ở TRƯỜNG ( Tiết 1)</vt:lpstr>
      <vt:lpstr>1. Hoạt động khám phá</vt:lpstr>
      <vt:lpstr>THƯ GIÃN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11</cp:revision>
  <dcterms:created xsi:type="dcterms:W3CDTF">2020-08-19T04:25:49Z</dcterms:created>
  <dcterms:modified xsi:type="dcterms:W3CDTF">2020-12-05T00:32:08Z</dcterms:modified>
</cp:coreProperties>
</file>