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8" r:id="rId2"/>
    <p:sldId id="273" r:id="rId3"/>
    <p:sldId id="270" r:id="rId4"/>
    <p:sldId id="261" r:id="rId5"/>
    <p:sldId id="278" r:id="rId6"/>
    <p:sldId id="279" r:id="rId7"/>
    <p:sldId id="269" r:id="rId8"/>
    <p:sldId id="280" r:id="rId9"/>
    <p:sldId id="281" r:id="rId10"/>
    <p:sldId id="263" r:id="rId11"/>
    <p:sldId id="262" r:id="rId12"/>
    <p:sldId id="268" r:id="rId13"/>
    <p:sldId id="265" r:id="rId14"/>
    <p:sldId id="282" r:id="rId15"/>
    <p:sldId id="272" r:id="rId16"/>
    <p:sldId id="271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40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5272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3792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7498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7325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2991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4813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0432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9747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777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720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6655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9B4A-5268-43BF-9656-4EAD040C04D3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36CD0-D64F-4B72-B9DD-1FECA6C80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9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6196F0-7060-41EC-AF46-F9D894FC1AF5}"/>
              </a:ext>
            </a:extLst>
          </p:cNvPr>
          <p:cNvSpPr txBox="1"/>
          <p:nvPr/>
        </p:nvSpPr>
        <p:spPr>
          <a:xfrm>
            <a:off x="0" y="1165928"/>
            <a:ext cx="88978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HOẠT DƯỚI CỜ 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động thi đua</a:t>
            </a:r>
            <a:r>
              <a:rPr 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</a:t>
            </a:r>
            <a:endParaRPr lang="en-US" sz="44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Bác Hồ dạy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45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7816-5788-4DF6-8BB6-85AEBE1A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00B8D-096D-4D01-9A6A-D4F3B99FF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3999" y="5250"/>
            <a:ext cx="12192000" cy="6852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8AD4E9-0968-4EA5-AFBA-B21F996BD37C}"/>
              </a:ext>
            </a:extLst>
          </p:cNvPr>
          <p:cNvSpPr/>
          <p:nvPr/>
        </p:nvSpPr>
        <p:spPr>
          <a:xfrm>
            <a:off x="819150" y="1205884"/>
            <a:ext cx="7696200" cy="2039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72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NGHỈ GIỮA GIỜ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hu-Voi-Con-O-Ban-Don-Yen-H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94960" y="4395019"/>
            <a:ext cx="1167718" cy="1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4857"/>
            <a:ext cx="9448800" cy="10399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</a:rPr>
              <a:t>Hoạt </a:t>
            </a:r>
            <a:r>
              <a:rPr lang="vi-VN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động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 2</a:t>
            </a:r>
            <a:r>
              <a:rPr lang="vi-VN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Thực hành</a:t>
            </a:r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</a:rPr>
              <a:t/>
            </a:r>
            <a:b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</a:rPr>
              <a:t>            </a:t>
            </a:r>
            <a:r>
              <a:rPr lang="vi-VN" sz="3200" b="1" smtClean="0">
                <a:solidFill>
                  <a:srgbClr val="0000FF"/>
                </a:solidFill>
                <a:latin typeface="Arial" panose="020B0604020202020204" pitchFamily="34" charset="0"/>
              </a:rPr>
              <a:t>Sắm </a:t>
            </a:r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vai xử lí tình huống.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0" t="9858" r="6951" b="72902"/>
          <a:stretch/>
        </p:blipFill>
        <p:spPr>
          <a:xfrm>
            <a:off x="0" y="2153265"/>
            <a:ext cx="8998856" cy="351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197371-0BCA-4FAF-8315-FC4578A27911}"/>
              </a:ext>
            </a:extLst>
          </p:cNvPr>
          <p:cNvSpPr/>
          <p:nvPr/>
        </p:nvSpPr>
        <p:spPr>
          <a:xfrm>
            <a:off x="88491" y="305803"/>
            <a:ext cx="8939284" cy="4236701"/>
          </a:xfrm>
          <a:prstGeom prst="roundRect">
            <a:avLst>
              <a:gd name="adj" fmla="val 11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>
              <a:lnSpc>
                <a:spcPts val="1400"/>
              </a:lnSpc>
              <a:tabLst>
                <a:tab pos="5778500" algn="l"/>
              </a:tabLst>
            </a:pP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457200">
              <a:tabLst>
                <a:tab pos="5778500" algn="l"/>
              </a:tabLst>
            </a:pPr>
            <a:r>
              <a:rPr lang="vi-VN" sz="40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nhặt được tiền bị rơi con cần trả lại người bị mất như vậy con đã thể hiện mình là HS thật thà, dũng cảm; Khi trời lạnh con cũng cần giữ vệ sinh cá nhân để thể hiện mình là HS biết giữ gìn VS cá nhân 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F54A-E2D9-4D28-B9E5-9EFC2860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882"/>
            <a:ext cx="9045959" cy="1320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+mn-lt"/>
              </a:rPr>
              <a:t>Hoạt </a:t>
            </a:r>
            <a:r>
              <a:rPr lang="vi-VN" sz="4000" b="1">
                <a:solidFill>
                  <a:srgbClr val="FF0000"/>
                </a:solidFill>
                <a:latin typeface="+mn-lt"/>
              </a:rPr>
              <a:t>động </a:t>
            </a:r>
            <a:r>
              <a:rPr lang="en-US" sz="4000" b="1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vi-VN" sz="4000" b="1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en-US" sz="4000" b="1" smtClean="0">
                <a:solidFill>
                  <a:srgbClr val="FF0000"/>
                </a:solidFill>
                <a:latin typeface="+mn-lt"/>
              </a:rPr>
              <a:t>Vận dụng</a:t>
            </a:r>
            <a:r>
              <a:rPr lang="en-US" sz="4000" b="1" smtClean="0">
                <a:latin typeface="+mn-lt"/>
              </a:rPr>
              <a:t/>
            </a:r>
            <a:br>
              <a:rPr lang="en-US" sz="4000" b="1" smtClean="0">
                <a:latin typeface="+mn-lt"/>
              </a:rPr>
            </a:br>
            <a:r>
              <a:rPr lang="en-US" sz="3800" b="1" smtClean="0">
                <a:solidFill>
                  <a:srgbClr val="0000FF"/>
                </a:solidFill>
                <a:latin typeface="+mn-lt"/>
              </a:rPr>
              <a:t>Thực hiện tốt Năm điều Bác Hồ dạy hằng ngày</a:t>
            </a:r>
            <a:r>
              <a:rPr lang="vi-VN" sz="3800" b="1" smtClean="0">
                <a:solidFill>
                  <a:srgbClr val="0000FF"/>
                </a:solidFill>
                <a:latin typeface="+mn-lt"/>
              </a:rPr>
              <a:t>.</a:t>
            </a:r>
            <a:endParaRPr lang="en-US" sz="38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9" t="31981" r="13211" b="52450"/>
          <a:stretch/>
        </p:blipFill>
        <p:spPr>
          <a:xfrm>
            <a:off x="0" y="2153265"/>
            <a:ext cx="9203412" cy="351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2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197371-0BCA-4FAF-8315-FC4578A27911}"/>
              </a:ext>
            </a:extLst>
          </p:cNvPr>
          <p:cNvSpPr/>
          <p:nvPr/>
        </p:nvSpPr>
        <p:spPr>
          <a:xfrm>
            <a:off x="0" y="1574165"/>
            <a:ext cx="8939284" cy="2407900"/>
          </a:xfrm>
          <a:prstGeom prst="roundRect">
            <a:avLst>
              <a:gd name="adj" fmla="val 11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>
              <a:lnSpc>
                <a:spcPts val="1400"/>
              </a:lnSpc>
              <a:tabLst>
                <a:tab pos="5778500" algn="l"/>
              </a:tabLst>
            </a:pP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457200">
              <a:tabLst>
                <a:tab pos="5778500" algn="l"/>
              </a:tabLst>
            </a:pPr>
            <a:r>
              <a:rPr lang="vi-VN" sz="40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 điều Bác Hồ dạy rất cần thiết cho mỗi người, em cần thực hiện tốt 5 điều Bác Hồ dạy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16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FEC55A-557C-4CEE-89A4-417349AD2B02}"/>
              </a:ext>
            </a:extLst>
          </p:cNvPr>
          <p:cNvSpPr txBox="1"/>
          <p:nvPr/>
        </p:nvSpPr>
        <p:spPr>
          <a:xfrm>
            <a:off x="0" y="165329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HOẠT LỚP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88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21" y="22429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</a:rPr>
              <a:t>KHỞI ĐỘNG</a:t>
            </a:r>
            <a:endParaRPr lang="en-US" sz="6600" b="1">
              <a:solidFill>
                <a:srgbClr val="FF0000"/>
              </a:solidFill>
            </a:endParaRPr>
          </a:p>
        </p:txBody>
      </p:sp>
      <p:pic>
        <p:nvPicPr>
          <p:cNvPr id="5" name="Ai-yeu-Bac-Ho-Chi-Minh-hon-thieu-nien-nhi-dong-Top-Ca-S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01067" y="46917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2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2669"/>
            <a:ext cx="9144000" cy="1382031"/>
          </a:xfrm>
        </p:spPr>
        <p:txBody>
          <a:bodyPr>
            <a:noAutofit/>
          </a:bodyPr>
          <a:lstStyle/>
          <a:p>
            <a:pPr algn="ctr"/>
            <a:r>
              <a:rPr lang="en-US" sz="5400" b="1" smtClean="0"/>
              <a:t>Sơ kết tuần </a:t>
            </a:r>
            <a:br>
              <a:rPr lang="en-US" sz="5400" b="1" smtClean="0"/>
            </a:br>
            <a:r>
              <a:rPr lang="en-US" sz="5400" b="1" smtClean="0"/>
              <a:t>và thảo luận kế hoạch tuần sau</a:t>
            </a:r>
            <a:endParaRPr lang="en-US" sz="5400" b="1"/>
          </a:p>
        </p:txBody>
      </p:sp>
    </p:spTree>
    <p:extLst>
      <p:ext uri="{BB962C8B-B14F-4D97-AF65-F5344CB8AC3E}">
        <p14:creationId xmlns:p14="http://schemas.microsoft.com/office/powerpoint/2010/main" val="4718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7816-5788-4DF6-8BB6-85AEBE1A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FBE6D-F750-491A-B5D5-839D4059A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00B8D-096D-4D01-9A6A-D4F3B99FF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3999" y="5250"/>
            <a:ext cx="12192000" cy="6852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8AD4E9-0968-4EA5-AFBA-B21F996BD37C}"/>
              </a:ext>
            </a:extLst>
          </p:cNvPr>
          <p:cNvSpPr/>
          <p:nvPr/>
        </p:nvSpPr>
        <p:spPr>
          <a:xfrm>
            <a:off x="819150" y="1205884"/>
            <a:ext cx="7696200" cy="2039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72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NGHỈ GIỮA GIỜ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hu-Voi-Con-O-Ban-Don-Yen-H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94960" y="4395019"/>
            <a:ext cx="1167718" cy="1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8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69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Sinh hoạt theo chủ đề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400"/>
              <a:t>Kể những điều đã thực hiện theo 5 điều BH </a:t>
            </a:r>
            <a:r>
              <a:rPr lang="en-US" sz="4400" smtClean="0"/>
              <a:t>dạy.</a:t>
            </a:r>
            <a:endParaRPr lang="en-US" sz="4400"/>
          </a:p>
          <a:p>
            <a:pPr>
              <a:buFontTx/>
              <a:buChar char="-"/>
            </a:pPr>
            <a:r>
              <a:rPr lang="en-US" sz="4400" smtClean="0"/>
              <a:t>Sử </a:t>
            </a:r>
            <a:r>
              <a:rPr lang="en-US" sz="4400"/>
              <a:t>dụng bảng đánh giá để theo dõi, đánh dấu những việc HS đã </a:t>
            </a:r>
            <a:r>
              <a:rPr lang="en-US" sz="4400" smtClean="0"/>
              <a:t>thực hiện </a:t>
            </a:r>
            <a:r>
              <a:rPr lang="en-US" sz="4400"/>
              <a:t>theo 5 điều Bác Hồ dạy</a:t>
            </a:r>
          </a:p>
        </p:txBody>
      </p:sp>
    </p:spTree>
    <p:extLst>
      <p:ext uri="{BB962C8B-B14F-4D97-AF65-F5344CB8AC3E}">
        <p14:creationId xmlns:p14="http://schemas.microsoft.com/office/powerpoint/2010/main" val="21139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FEC55A-557C-4CEE-89A4-417349AD2B02}"/>
              </a:ext>
            </a:extLst>
          </p:cNvPr>
          <p:cNvSpPr txBox="1"/>
          <p:nvPr/>
        </p:nvSpPr>
        <p:spPr>
          <a:xfrm>
            <a:off x="0" y="165329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</a:p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6196F0-7060-41EC-AF46-F9D894FC1AF5}"/>
              </a:ext>
            </a:extLst>
          </p:cNvPr>
          <p:cNvSpPr txBox="1"/>
          <p:nvPr/>
        </p:nvSpPr>
        <p:spPr>
          <a:xfrm>
            <a:off x="0" y="1390650"/>
            <a:ext cx="9163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vi-VN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en-US" sz="4800" b="1">
                <a:latin typeface="Times New Roman" panose="02020603050405020304" pitchFamily="18" charset="0"/>
                <a:ea typeface="Times New Roman" panose="02020603050405020304" pitchFamily="18" charset="0"/>
              </a:rPr>
              <a:t>Thực hiện năm điều Bác Hồ dạy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517" y="243099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</a:rPr>
              <a:t>KHỞI ĐỘNG</a:t>
            </a:r>
            <a:endParaRPr lang="en-US" sz="6000" b="1">
              <a:solidFill>
                <a:srgbClr val="FF0000"/>
              </a:solidFill>
            </a:endParaRPr>
          </a:p>
        </p:txBody>
      </p:sp>
      <p:pic>
        <p:nvPicPr>
          <p:cNvPr id="3" name="Ai-yeu-Bac-Ho-Chi-Minh-hon-thieu-nien-nhi-dong-Top-Ca-SI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01067" y="46917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0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t="11748" r="10030" b="42721"/>
          <a:stretch/>
        </p:blipFill>
        <p:spPr>
          <a:xfrm>
            <a:off x="-118533" y="0"/>
            <a:ext cx="9262533" cy="7129712"/>
          </a:xfrm>
        </p:spPr>
      </p:pic>
    </p:spTree>
    <p:extLst>
      <p:ext uri="{BB962C8B-B14F-4D97-AF65-F5344CB8AC3E}">
        <p14:creationId xmlns:p14="http://schemas.microsoft.com/office/powerpoint/2010/main" val="153276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14659" r="83008" b="80337"/>
          <a:stretch/>
        </p:blipFill>
        <p:spPr>
          <a:xfrm>
            <a:off x="-1524000" y="191069"/>
            <a:ext cx="491320" cy="436728"/>
          </a:xfr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204423" y="409433"/>
            <a:ext cx="8939577" cy="1050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800" b="1">
                <a:solidFill>
                  <a:srgbClr val="FF0000"/>
                </a:solidFill>
                <a:latin typeface="+mn-lt"/>
              </a:rPr>
              <a:t>Hoạt động </a:t>
            </a:r>
            <a:r>
              <a:rPr lang="en-US" sz="2800" b="1">
                <a:solidFill>
                  <a:srgbClr val="FF0000"/>
                </a:solidFill>
                <a:latin typeface="+mn-lt"/>
              </a:rPr>
              <a:t>1</a:t>
            </a:r>
            <a:r>
              <a:rPr lang="vi-VN" sz="2800" b="1">
                <a:solidFill>
                  <a:srgbClr val="FF0000"/>
                </a:solidFill>
                <a:latin typeface="+mn-lt"/>
              </a:rPr>
              <a:t>: </a:t>
            </a:r>
            <a:r>
              <a:rPr lang="en-US" sz="2800" b="1" smtClean="0">
                <a:solidFill>
                  <a:srgbClr val="FF0000"/>
                </a:solidFill>
                <a:latin typeface="+mn-lt"/>
              </a:rPr>
              <a:t>Khám phá</a:t>
            </a:r>
          </a:p>
          <a:p>
            <a:r>
              <a:rPr lang="en-US" sz="2800" b="1" smtClean="0">
                <a:solidFill>
                  <a:srgbClr val="0000FF"/>
                </a:solidFill>
                <a:latin typeface="+mn-lt"/>
              </a:rPr>
              <a:t>                            Tìm hiểu Năm điều Bác Hồ dạy</a:t>
            </a:r>
            <a:r>
              <a:rPr lang="vi-VN" sz="2800" b="1" smtClean="0">
                <a:solidFill>
                  <a:srgbClr val="0000FF"/>
                </a:solidFill>
                <a:latin typeface="+mn-lt"/>
              </a:rPr>
              <a:t>.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1" t="69201" r="9233" b="8195"/>
          <a:stretch/>
        </p:blipFill>
        <p:spPr>
          <a:xfrm>
            <a:off x="204423" y="1710814"/>
            <a:ext cx="8701548" cy="353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t="11120" r="4865" b="38266"/>
          <a:stretch/>
        </p:blipFill>
        <p:spPr>
          <a:xfrm>
            <a:off x="536996" y="0"/>
            <a:ext cx="8070007" cy="6616402"/>
          </a:xfrm>
        </p:spPr>
      </p:pic>
    </p:spTree>
    <p:extLst>
      <p:ext uri="{BB962C8B-B14F-4D97-AF65-F5344CB8AC3E}">
        <p14:creationId xmlns:p14="http://schemas.microsoft.com/office/powerpoint/2010/main" val="41371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8" t="63694" r="20068" b="7198"/>
          <a:stretch/>
        </p:blipFill>
        <p:spPr>
          <a:xfrm>
            <a:off x="1288640" y="689589"/>
            <a:ext cx="7226710" cy="5615937"/>
          </a:xfrm>
        </p:spPr>
      </p:pic>
    </p:spTree>
    <p:extLst>
      <p:ext uri="{BB962C8B-B14F-4D97-AF65-F5344CB8AC3E}">
        <p14:creationId xmlns:p14="http://schemas.microsoft.com/office/powerpoint/2010/main" val="20310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190</Words>
  <Application>Microsoft Office PowerPoint</Application>
  <PresentationFormat>On-screen Show (4:3)</PresentationFormat>
  <Paragraphs>24</Paragraphs>
  <Slides>20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Trebuchet MS</vt:lpstr>
      <vt:lpstr>1_Office Theme</vt:lpstr>
      <vt:lpstr>PowerPoint Presentation</vt:lpstr>
      <vt:lpstr>PowerPoint Presentation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Thực hành              Sắm vai xử lí tình huống.</vt:lpstr>
      <vt:lpstr>PowerPoint Presentation</vt:lpstr>
      <vt:lpstr>Hoạt động 3: Vận dụng Thực hiện tốt Năm điều Bác Hồ dạy hằng ngày.</vt:lpstr>
      <vt:lpstr>PowerPoint Presentation</vt:lpstr>
      <vt:lpstr>PowerPoint Presentation</vt:lpstr>
      <vt:lpstr>PowerPoint Presentation</vt:lpstr>
      <vt:lpstr>KHỞI ĐỘNG</vt:lpstr>
      <vt:lpstr>Sơ kết tuần  và thảo luận kế hoạch tuần sau</vt:lpstr>
      <vt:lpstr>PowerPoint Presentation</vt:lpstr>
      <vt:lpstr>Sinh hoạt theo chủ đề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20</cp:revision>
  <dcterms:created xsi:type="dcterms:W3CDTF">2020-08-17T21:57:49Z</dcterms:created>
  <dcterms:modified xsi:type="dcterms:W3CDTF">2020-08-26T15:39:55Z</dcterms:modified>
</cp:coreProperties>
</file>