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0" r:id="rId3"/>
    <p:sldId id="258" r:id="rId4"/>
    <p:sldId id="303" r:id="rId5"/>
    <p:sldId id="324" r:id="rId6"/>
    <p:sldId id="304" r:id="rId7"/>
    <p:sldId id="305" r:id="rId8"/>
    <p:sldId id="325" r:id="rId9"/>
    <p:sldId id="307" r:id="rId10"/>
    <p:sldId id="286" r:id="rId11"/>
    <p:sldId id="315" r:id="rId12"/>
    <p:sldId id="326" r:id="rId13"/>
    <p:sldId id="310" r:id="rId14"/>
    <p:sldId id="316" r:id="rId15"/>
    <p:sldId id="317" r:id="rId16"/>
    <p:sldId id="318" r:id="rId17"/>
    <p:sldId id="319" r:id="rId18"/>
    <p:sldId id="309" r:id="rId19"/>
    <p:sldId id="321" r:id="rId20"/>
    <p:sldId id="327" r:id="rId21"/>
    <p:sldId id="311" r:id="rId22"/>
    <p:sldId id="322" r:id="rId23"/>
    <p:sldId id="313" r:id="rId24"/>
    <p:sldId id="298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68" y="80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5090-AC9A-4CF4-9552-0AD7011875A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35DEB-89C3-48BD-BF06-9AD46B26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070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72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1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9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0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0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6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9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9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9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BF52-12E4-4E80-B686-AECD3DD61EE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300286" y="324953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ĐẠO ĐỨC LỚP 1A4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61145" y="6105544"/>
            <a:ext cx="5774537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: </a:t>
            </a:r>
            <a:r>
              <a:rPr lang="vi-VN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Lê Thị Thu Hồng</a:t>
            </a:r>
            <a:endParaRPr lang="zh-CN" altLang="en-US" sz="3200" b="1" dirty="0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72703" y="217184"/>
            <a:ext cx="654031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THANH AM</a:t>
            </a:r>
            <a:endParaRPr lang="zh-CN" altLang="en-US" sz="3200" b="1" dirty="0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</a:t>
            </a:r>
            <a:r>
              <a:rPr lang="vi-VN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36577" y="-127409"/>
            <a:ext cx="1572385" cy="22299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26415" y="4573087"/>
            <a:ext cx="1795268" cy="1925227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926559" y="-689764"/>
            <a:ext cx="3029829" cy="24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194" cy="6858000"/>
          </a:xfrm>
          <a:prstGeom prst="rect">
            <a:avLst/>
          </a:prstGeom>
        </p:spPr>
      </p:pic>
      <p:sp>
        <p:nvSpPr>
          <p:cNvPr id="12" name="Google Shape;387;p28">
            <a:extLst>
              <a:ext uri="{FF2B5EF4-FFF2-40B4-BE49-F238E27FC236}">
                <a16:creationId xmlns:a16="http://schemas.microsoft.com/office/drawing/2014/main" id="{ECB3333B-C745-422B-9C43-B59409E47B55}"/>
              </a:ext>
            </a:extLst>
          </p:cNvPr>
          <p:cNvSpPr txBox="1">
            <a:spLocks/>
          </p:cNvSpPr>
          <p:nvPr/>
        </p:nvSpPr>
        <p:spPr>
          <a:xfrm>
            <a:off x="2608802" y="1935455"/>
            <a:ext cx="10712733" cy="149354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24733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7" y="1855321"/>
            <a:ext cx="3797423" cy="1755462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1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83" y="223116"/>
            <a:ext cx="8599885" cy="3573029"/>
          </a:xfrm>
          <a:prstGeom prst="rect">
            <a:avLst/>
          </a:prstGeom>
        </p:spPr>
      </p:pic>
      <p:sp>
        <p:nvSpPr>
          <p:cNvPr id="4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5" y="4369844"/>
            <a:ext cx="4672584" cy="267501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0" y="139318"/>
            <a:ext cx="3270037" cy="3270037"/>
          </a:xfrm>
          <a:prstGeom prst="rect">
            <a:avLst/>
          </a:prstGeom>
        </p:spPr>
      </p:pic>
      <p:sp>
        <p:nvSpPr>
          <p:cNvPr id="7" name="Google Shape;1324;p38"/>
          <p:cNvSpPr txBox="1">
            <a:spLocks/>
          </p:cNvSpPr>
          <p:nvPr/>
        </p:nvSpPr>
        <p:spPr>
          <a:xfrm>
            <a:off x="4810365" y="1317981"/>
            <a:ext cx="5813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5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Chọn việc làm đúng</a:t>
            </a:r>
            <a:endParaRPr lang="en-US" sz="5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83" y="3599245"/>
            <a:ext cx="4684604" cy="276236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6" y="3605311"/>
            <a:ext cx="4426823" cy="27563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95" y="261259"/>
            <a:ext cx="4700492" cy="32593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70" y="261259"/>
            <a:ext cx="4325996" cy="32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6165669" y="535577"/>
            <a:ext cx="52251" cy="56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2786467" y="397535"/>
            <a:ext cx="1183725" cy="1113444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707079" y="397532"/>
            <a:ext cx="1190077" cy="1113129"/>
            <a:chOff x="1908099" y="3682270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34481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822960"/>
            <a:ext cx="5408023" cy="4611189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7972421" y="1619795"/>
            <a:ext cx="2948127" cy="258644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6670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24706" y="873630"/>
            <a:ext cx="5505778" cy="3912534"/>
            <a:chOff x="5735895" y="0"/>
            <a:chExt cx="4700492" cy="348145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895" y="222070"/>
              <a:ext cx="4700492" cy="3259389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6805748" y="0"/>
              <a:ext cx="1645920" cy="862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Bạn khóa vòi nước lại đi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7972421" y="1619795"/>
            <a:ext cx="2948127" cy="2586446"/>
            <a:chOff x="1359398" y="3682271"/>
            <a:chExt cx="395296" cy="371966"/>
          </a:xfrm>
        </p:grpSpPr>
        <p:sp>
          <p:nvSpPr>
            <p:cNvPr id="9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4346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6" y="1058092"/>
            <a:ext cx="7175132" cy="4467498"/>
          </a:xfrm>
          <a:prstGeom prst="rect">
            <a:avLst/>
          </a:prstGeom>
        </p:spPr>
      </p:pic>
      <p:grpSp>
        <p:nvGrpSpPr>
          <p:cNvPr id="6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712926" y="1638503"/>
            <a:ext cx="2869339" cy="2789805"/>
            <a:chOff x="1908099" y="3682270"/>
            <a:chExt cx="395296" cy="371966"/>
          </a:xfrm>
        </p:grpSpPr>
        <p:sp>
          <p:nvSpPr>
            <p:cNvPr id="7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8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7244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8" y="1193098"/>
            <a:ext cx="6948663" cy="4216842"/>
          </a:xfrm>
          <a:prstGeom prst="rect">
            <a:avLst/>
          </a:prstGeom>
        </p:spPr>
      </p:pic>
      <p:grpSp>
        <p:nvGrpSpPr>
          <p:cNvPr id="8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699863" y="2161017"/>
            <a:ext cx="2973842" cy="2946559"/>
            <a:chOff x="1908099" y="3682270"/>
            <a:chExt cx="395296" cy="371966"/>
          </a:xfrm>
        </p:grpSpPr>
        <p:sp>
          <p:nvSpPr>
            <p:cNvPr id="13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4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5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9611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3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6165669" y="535577"/>
            <a:ext cx="52251" cy="56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2562304" y="107385"/>
            <a:ext cx="1183725" cy="1113444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637563" y="107542"/>
            <a:ext cx="1190077" cy="1113129"/>
            <a:chOff x="1908099" y="3682270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1" y="1384993"/>
            <a:ext cx="4679741" cy="26663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70185" y="4051367"/>
            <a:ext cx="4679741" cy="2500250"/>
            <a:chOff x="5735895" y="0"/>
            <a:chExt cx="4700492" cy="348145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895" y="222070"/>
              <a:ext cx="4700492" cy="3259389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6805748" y="0"/>
              <a:ext cx="1645920" cy="862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Bạn khóa vòi nước lại đi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06" y="4166377"/>
            <a:ext cx="4785132" cy="23852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06" y="1413455"/>
            <a:ext cx="4785131" cy="25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3" y="509451"/>
            <a:ext cx="6959600" cy="227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01" y="3738819"/>
            <a:ext cx="2219715" cy="27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83" y="223116"/>
            <a:ext cx="8599885" cy="3573029"/>
          </a:xfrm>
          <a:prstGeom prst="rect">
            <a:avLst/>
          </a:prstGeom>
        </p:spPr>
      </p:pic>
      <p:sp>
        <p:nvSpPr>
          <p:cNvPr id="4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5" y="4369844"/>
            <a:ext cx="4672584" cy="267501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0" y="139318"/>
            <a:ext cx="3270037" cy="3270037"/>
          </a:xfrm>
          <a:prstGeom prst="rect">
            <a:avLst/>
          </a:prstGeom>
        </p:spPr>
      </p:pic>
      <p:sp>
        <p:nvSpPr>
          <p:cNvPr id="7" name="Google Shape;1324;p38"/>
          <p:cNvSpPr txBox="1">
            <a:spLocks/>
          </p:cNvSpPr>
          <p:nvPr/>
        </p:nvSpPr>
        <p:spPr>
          <a:xfrm>
            <a:off x="4810365" y="1317981"/>
            <a:ext cx="5813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5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Chia sẻ cùng bạn</a:t>
            </a:r>
            <a:endParaRPr lang="en-US" sz="5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14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29705"/>
            <a:ext cx="8125909" cy="4570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032000" y="494326"/>
            <a:ext cx="810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8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1" y="1973930"/>
            <a:ext cx="3785648" cy="16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974896" y="919053"/>
            <a:ext cx="97857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4" y="836713"/>
            <a:ext cx="1642153" cy="69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0" y="1700809"/>
            <a:ext cx="6173860" cy="473494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85407">
            <a:off x="265942" y="3862624"/>
            <a:ext cx="2638448" cy="3898509"/>
          </a:xfrm>
          <a:prstGeom prst="rect">
            <a:avLst/>
          </a:prstGeom>
        </p:spPr>
      </p:pic>
      <p:pic>
        <p:nvPicPr>
          <p:cNvPr id="6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34320">
            <a:off x="9511758" y="3550398"/>
            <a:ext cx="2994850" cy="41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844" y="524959"/>
            <a:ext cx="10898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0487" y="2176734"/>
            <a:ext cx="7976656" cy="208544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6251" y="2402030"/>
            <a:ext cx="596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4751439" y="4772556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0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文本框 1666"/>
          <p:cNvSpPr txBox="1"/>
          <p:nvPr/>
        </p:nvSpPr>
        <p:spPr>
          <a:xfrm>
            <a:off x="5304201" y="1500248"/>
            <a:ext cx="15836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22692" y="776973"/>
            <a:ext cx="64934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4400" b="1" dirty="0">
                <a:solidFill>
                  <a:srgbClr val="990033"/>
                </a:solidFill>
                <a:latin typeface=".VnUniverse" pitchFamily="34" charset="0"/>
              </a:rPr>
              <a:t>Chúc các con </a:t>
            </a:r>
            <a:endParaRPr lang="en-US" sz="4400" b="1" dirty="0">
              <a:solidFill>
                <a:srgbClr val="990033"/>
              </a:solidFill>
              <a:latin typeface=".VnUniverse" pitchFamily="34" charset="0"/>
            </a:endParaRPr>
          </a:p>
          <a:p>
            <a:pPr algn="ctr" eaLnBrk="1" hangingPunct="1"/>
            <a:r>
              <a:rPr lang="vi-VN" sz="4400" b="1" dirty="0">
                <a:solidFill>
                  <a:srgbClr val="990033"/>
                </a:solidFill>
                <a:latin typeface=".VnUniverse" pitchFamily="34" charset="0"/>
              </a:rPr>
              <a:t>chăm ngoan, học giỏi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675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0" b="100000" l="1356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483">
            <a:off x="265959" y="3104842"/>
            <a:ext cx="1150454" cy="1119256"/>
          </a:xfrm>
          <a:prstGeom prst="rect">
            <a:avLst/>
          </a:prstGeom>
        </p:spPr>
      </p:pic>
      <p:pic>
        <p:nvPicPr>
          <p:cNvPr id="8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99086" y="4452794"/>
            <a:ext cx="2356013" cy="3481188"/>
          </a:xfrm>
          <a:prstGeom prst="rect">
            <a:avLst/>
          </a:prstGeom>
        </p:spPr>
      </p:pic>
      <p:pic>
        <p:nvPicPr>
          <p:cNvPr id="9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12777">
            <a:off x="9199030" y="4067353"/>
            <a:ext cx="3739748" cy="4846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1" y="1724297"/>
            <a:ext cx="3502277" cy="187331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ó thể là tranh biếm họa">
            <a:extLst>
              <a:ext uri="{FF2B5EF4-FFF2-40B4-BE49-F238E27FC236}">
                <a16:creationId xmlns:a16="http://schemas.microsoft.com/office/drawing/2014/main" id="{E7C35E3E-7B15-4E7D-BE03-E4F4780C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2C425FC1-B403-432E-BC49-BE5C17F6D010}"/>
              </a:ext>
            </a:extLst>
          </p:cNvPr>
          <p:cNvSpPr txBox="1"/>
          <p:nvPr/>
        </p:nvSpPr>
        <p:spPr>
          <a:xfrm>
            <a:off x="355071" y="2315640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vi-VN" sz="3600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1: Tìm hiểu vì sao phải giữ gìn tài sản của trường, lớp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36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0" y="-379269"/>
            <a:ext cx="12365285" cy="7010400"/>
            <a:chOff x="280219" y="102086"/>
            <a:chExt cx="11631561" cy="6184490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53886" y="757762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67" y="1471511"/>
            <a:ext cx="8640961" cy="51596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53886" y="190893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đang làm gì?</a:t>
            </a:r>
            <a:endParaRPr lang="en-GB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" y="822960"/>
            <a:ext cx="9662887" cy="5895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649038" y="130745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em cần giữ gìn tài sản của trường, lớp?</a:t>
            </a:r>
            <a:endParaRPr lang="en-GB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ó thể là tranh biếm họa">
            <a:extLst>
              <a:ext uri="{FF2B5EF4-FFF2-40B4-BE49-F238E27FC236}">
                <a16:creationId xmlns:a16="http://schemas.microsoft.com/office/drawing/2014/main" id="{E7C35E3E-7B15-4E7D-BE03-E4F4780C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2C425FC1-B403-432E-BC49-BE5C17F6D010}"/>
              </a:ext>
            </a:extLst>
          </p:cNvPr>
          <p:cNvSpPr txBox="1"/>
          <p:nvPr/>
        </p:nvSpPr>
        <p:spPr>
          <a:xfrm>
            <a:off x="407322" y="2197073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vi-VN" sz="3600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 </a:t>
            </a:r>
            <a:r>
              <a:rPr lang="vi-VN" sz="3600" b="1" ker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động 2: Khám phá những việc cần làm để giữ gìn tài sản của trường, lớp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3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4" y="278851"/>
            <a:ext cx="1679547" cy="83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293826" y="1519701"/>
            <a:ext cx="943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tài sản của nhà trường.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263470" y="2593209"/>
            <a:ext cx="943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giữ gìn các tài sản đó, chúng ta cần làm gì?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9366067" y="352697"/>
            <a:ext cx="2664823" cy="173736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Nhóm 4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239</Words>
  <Application>Microsoft Office PowerPoint</Application>
  <PresentationFormat>Widescreen</PresentationFormat>
  <Paragraphs>40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DengXian</vt:lpstr>
      <vt:lpstr>Microsoft YaHei</vt:lpstr>
      <vt:lpstr>Microsoft YaHei</vt:lpstr>
      <vt:lpstr>SimSun</vt:lpstr>
      <vt:lpstr>.VnUniverse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74</cp:revision>
  <dcterms:created xsi:type="dcterms:W3CDTF">2020-08-30T16:33:23Z</dcterms:created>
  <dcterms:modified xsi:type="dcterms:W3CDTF">2023-12-11T02:32:11Z</dcterms:modified>
</cp:coreProperties>
</file>