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79" r:id="rId4"/>
    <p:sldId id="281" r:id="rId5"/>
    <p:sldId id="280" r:id="rId6"/>
    <p:sldId id="282" r:id="rId7"/>
    <p:sldId id="276" r:id="rId8"/>
    <p:sldId id="283" r:id="rId9"/>
    <p:sldId id="277" r:id="rId10"/>
    <p:sldId id="284" r:id="rId11"/>
    <p:sldId id="285" r:id="rId12"/>
    <p:sldId id="286" r:id="rId13"/>
    <p:sldId id="28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TNXH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CHĂM SÓC VÀ BẢO VỆ VẬT NUÔI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( TIẾT 2)</a:t>
            </a: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19303" r="7077" b="45075"/>
          <a:stretch/>
        </p:blipFill>
        <p:spPr>
          <a:xfrm>
            <a:off x="0" y="6822"/>
            <a:ext cx="9123263" cy="5302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1379" y="5271023"/>
            <a:ext cx="5390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+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ai</a:t>
            </a:r>
            <a:r>
              <a:rPr lang="en-US" sz="3200" b="1" dirty="0"/>
              <a:t>? </a:t>
            </a:r>
          </a:p>
          <a:p>
            <a:r>
              <a:rPr lang="en-US" sz="3200" b="1" dirty="0"/>
              <a:t>+</a:t>
            </a:r>
            <a:r>
              <a:rPr lang="en-US" sz="3200" b="1" dirty="0" err="1"/>
              <a:t>Mọi</a:t>
            </a:r>
            <a:r>
              <a:rPr lang="en-US" sz="3200" b="1" dirty="0"/>
              <a:t>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 </a:t>
            </a:r>
          </a:p>
          <a:p>
            <a:r>
              <a:rPr lang="en-US" sz="3200" b="1" dirty="0"/>
              <a:t>+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61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2823" y="450376"/>
            <a:ext cx="476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ĐÓNG VAI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194" y="2203059"/>
            <a:ext cx="8666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Chúng</a:t>
            </a:r>
            <a:r>
              <a:rPr lang="en-US" sz="4000" b="1" dirty="0"/>
              <a:t> ta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nên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thịt</a:t>
            </a:r>
            <a:r>
              <a:rPr lang="en-US" sz="4000" b="1" dirty="0"/>
              <a:t>, </a:t>
            </a:r>
            <a:r>
              <a:rPr lang="en-US" sz="4000" b="1" dirty="0" err="1"/>
              <a:t>giết</a:t>
            </a:r>
            <a:r>
              <a:rPr lang="en-US" sz="4000" b="1" dirty="0"/>
              <a:t> </a:t>
            </a:r>
            <a:r>
              <a:rPr lang="en-US" sz="4000" b="1" dirty="0" err="1"/>
              <a:t>hại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săn</a:t>
            </a:r>
            <a:r>
              <a:rPr lang="en-US" sz="4000" b="1" dirty="0"/>
              <a:t> </a:t>
            </a:r>
            <a:r>
              <a:rPr lang="en-US" sz="4000" b="1" dirty="0" err="1"/>
              <a:t>bắt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quí</a:t>
            </a:r>
            <a:r>
              <a:rPr lang="en-US" sz="4000" b="1" dirty="0"/>
              <a:t> </a:t>
            </a:r>
            <a:r>
              <a:rPr lang="en-US" sz="4000" b="1" dirty="0" err="1"/>
              <a:t>hiếm</a:t>
            </a:r>
            <a:r>
              <a:rPr lang="en-US" sz="4000" b="1" dirty="0"/>
              <a:t> </a:t>
            </a:r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vậy</a:t>
            </a:r>
            <a:r>
              <a:rPr lang="en-US" sz="4000" b="1" dirty="0"/>
              <a:t> </a:t>
            </a:r>
            <a:r>
              <a:rPr lang="en-US" sz="4000" b="1" dirty="0" err="1"/>
              <a:t>sẽ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hại</a:t>
            </a:r>
            <a:r>
              <a:rPr lang="en-US" sz="4000" b="1" dirty="0"/>
              <a:t> </a:t>
            </a:r>
            <a:r>
              <a:rPr lang="en-US" sz="4000" b="1" dirty="0" err="1"/>
              <a:t>sức</a:t>
            </a:r>
            <a:r>
              <a:rPr lang="en-US" sz="4000" b="1" dirty="0"/>
              <a:t> </a:t>
            </a:r>
            <a:r>
              <a:rPr lang="en-US" sz="4000" b="1" dirty="0" err="1"/>
              <a:t>khỏe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ảnh</a:t>
            </a:r>
            <a:r>
              <a:rPr lang="en-US" sz="4000" b="1" dirty="0"/>
              <a:t> </a:t>
            </a:r>
            <a:r>
              <a:rPr lang="en-US" sz="4000" b="1" dirty="0" err="1"/>
              <a:t>hưởng</a:t>
            </a:r>
            <a:r>
              <a:rPr lang="en-US" sz="4000" b="1" dirty="0"/>
              <a:t> </a:t>
            </a:r>
            <a:r>
              <a:rPr lang="en-US" sz="4000" b="1" dirty="0" err="1"/>
              <a:t>đến</a:t>
            </a:r>
            <a:r>
              <a:rPr lang="en-US" sz="4000" b="1" dirty="0"/>
              <a:t> </a:t>
            </a:r>
            <a:r>
              <a:rPr lang="en-US" sz="4000" b="1" dirty="0" err="1"/>
              <a:t>môi</a:t>
            </a:r>
            <a:r>
              <a:rPr lang="en-US" sz="4000" b="1" dirty="0"/>
              <a:t> </a:t>
            </a:r>
            <a:r>
              <a:rPr lang="en-US" sz="4000" b="1" dirty="0" err="1"/>
              <a:t>trường</a:t>
            </a:r>
            <a:r>
              <a:rPr lang="en-US" sz="4000" b="1" dirty="0"/>
              <a:t> </a:t>
            </a:r>
            <a:r>
              <a:rPr lang="en-US" sz="4000" b="1" dirty="0" err="1"/>
              <a:t>tự</a:t>
            </a:r>
            <a:r>
              <a:rPr lang="en-US" sz="4000" b="1" dirty="0"/>
              <a:t> </a:t>
            </a:r>
            <a:r>
              <a:rPr lang="en-US" sz="4000" b="1" dirty="0" err="1"/>
              <a:t>nhiên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48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67533" cy="3386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3386221"/>
            <a:ext cx="4476467" cy="3471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0"/>
            <a:ext cx="4476467" cy="338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222"/>
            <a:ext cx="4667533" cy="3471778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2893325" y="1693110"/>
            <a:ext cx="3603009" cy="3561278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4" t="66072" r="4272" b="7660"/>
          <a:stretch/>
        </p:blipFill>
        <p:spPr>
          <a:xfrm>
            <a:off x="764275" y="0"/>
            <a:ext cx="7560859" cy="4626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275" y="4694830"/>
            <a:ext cx="7560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Chúng</a:t>
            </a:r>
            <a:r>
              <a:rPr lang="en-US" sz="3200" b="1" dirty="0"/>
              <a:t> ta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nuôi</a:t>
            </a:r>
            <a:r>
              <a:rPr lang="en-US" sz="3200" b="1" dirty="0"/>
              <a:t> ở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853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4655" y="2656758"/>
            <a:ext cx="66874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68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9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2039" r="7920" b="34826"/>
          <a:stretch/>
        </p:blipFill>
        <p:spPr>
          <a:xfrm>
            <a:off x="218368" y="0"/>
            <a:ext cx="8543499" cy="504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9" y="4995076"/>
            <a:ext cx="8761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+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xảy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+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lưu</a:t>
            </a:r>
            <a:r>
              <a:rPr lang="en-US" sz="2800" b="1" dirty="0"/>
              <a:t> ý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đảm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an </a:t>
            </a:r>
            <a:r>
              <a:rPr lang="en-US" sz="2800" b="1" dirty="0" err="1"/>
              <a:t>toàn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68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2039" r="7920" b="34826"/>
          <a:stretch/>
        </p:blipFill>
        <p:spPr>
          <a:xfrm>
            <a:off x="218368" y="0"/>
            <a:ext cx="8543499" cy="504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9" y="4872244"/>
            <a:ext cx="8761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trọc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đập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đau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...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Hãy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thận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cào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cắn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đốt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5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t="71244" r="9603" b="8457"/>
          <a:stretch/>
        </p:blipFill>
        <p:spPr>
          <a:xfrm>
            <a:off x="54592" y="914399"/>
            <a:ext cx="9031068" cy="3862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6707" y="134440"/>
            <a:ext cx="6946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Cần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khi</a:t>
            </a:r>
            <a:r>
              <a:rPr lang="en-US" sz="4000" b="1" dirty="0"/>
              <a:t>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chó</a:t>
            </a:r>
            <a:r>
              <a:rPr lang="en-US" sz="4000" b="1" dirty="0"/>
              <a:t>, </a:t>
            </a:r>
            <a:r>
              <a:rPr lang="en-US" sz="4000" b="1" dirty="0" err="1"/>
              <a:t>mèo</a:t>
            </a:r>
            <a:r>
              <a:rPr lang="en-US" sz="4000" b="1" dirty="0"/>
              <a:t> </a:t>
            </a:r>
            <a:r>
              <a:rPr lang="en-US" sz="4000" b="1" dirty="0" err="1"/>
              <a:t>cắn</a:t>
            </a:r>
            <a:r>
              <a:rPr lang="en-US" sz="4000" b="1" dirty="0"/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024" y="5599797"/>
            <a:ext cx="877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Rửa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băng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thương</a:t>
            </a:r>
            <a:r>
              <a:rPr lang="en-US" sz="3600" b="1" dirty="0">
                <a:solidFill>
                  <a:srgbClr val="FF0000"/>
                </a:solidFill>
              </a:rPr>
              <a:t>; </a:t>
            </a:r>
            <a:r>
              <a:rPr lang="en-US" sz="3600" b="1" dirty="0" err="1">
                <a:solidFill>
                  <a:srgbClr val="FF0000"/>
                </a:solidFill>
              </a:rPr>
              <a:t>sau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tiêm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4024" y="4981433"/>
            <a:ext cx="832513" cy="3100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04967" y="1057699"/>
            <a:ext cx="8079473" cy="4920019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cắn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kịp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thương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973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03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910" y="136476"/>
            <a:ext cx="8256896" cy="14739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Nêu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xúc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72955" y="1637724"/>
            <a:ext cx="1132764" cy="4503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955" y="2121161"/>
            <a:ext cx="8871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ôm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hôn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các</a:t>
            </a:r>
            <a:r>
              <a:rPr lang="en-US" sz="4000" b="1" dirty="0">
                <a:solidFill>
                  <a:srgbClr val="00B050"/>
                </a:solidFill>
              </a:rPr>
              <a:t> con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thò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tay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miệng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chúng</a:t>
            </a:r>
            <a:r>
              <a:rPr lang="en-US" sz="4000" b="1" dirty="0">
                <a:solidFill>
                  <a:srgbClr val="00B050"/>
                </a:solidFill>
              </a:rPr>
              <a:t>,.. </a:t>
            </a:r>
            <a:r>
              <a:rPr lang="en-US" sz="4000" b="1" dirty="0" err="1">
                <a:solidFill>
                  <a:srgbClr val="00B050"/>
                </a:solidFill>
              </a:rPr>
              <a:t>rửa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tay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sau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tiếp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xúc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với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r="5736"/>
          <a:stretch/>
        </p:blipFill>
        <p:spPr>
          <a:xfrm>
            <a:off x="0" y="3991913"/>
            <a:ext cx="4449170" cy="288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b="11493"/>
          <a:stretch/>
        </p:blipFill>
        <p:spPr>
          <a:xfrm>
            <a:off x="4544706" y="3991911"/>
            <a:ext cx="4572000" cy="28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11376" y="2656758"/>
            <a:ext cx="41125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Vận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dụng</a:t>
            </a:r>
            <a:endParaRPr lang="en-US" sz="72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38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285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28</cp:revision>
  <dcterms:created xsi:type="dcterms:W3CDTF">2020-08-17T06:22:46Z</dcterms:created>
  <dcterms:modified xsi:type="dcterms:W3CDTF">2023-02-15T02:23:27Z</dcterms:modified>
</cp:coreProperties>
</file>