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1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0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5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6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7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8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00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4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57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4BD0-11DD-47A6-AD26-4326EE6F19B5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4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SỐ CÓ HAI CHỮ SỐ ( TIẾT 4)</a:t>
            </a:r>
            <a:endParaRPr lang="vi-VN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966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895350"/>
            <a:ext cx="8153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4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2055" r="1314"/>
          <a:stretch>
            <a:fillRect/>
          </a:stretch>
        </p:blipFill>
        <p:spPr bwMode="auto">
          <a:xfrm>
            <a:off x="1676400" y="609600"/>
            <a:ext cx="8548688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9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668339"/>
            <a:ext cx="87534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81800" y="1797051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18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gồm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1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chục và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8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đơn vị.</a:t>
            </a:r>
            <a:endParaRPr lang="en-US" altLang="vi-VN" sz="2400">
              <a:latin typeface="Arial-SGK-TV" pitchFamily="2" charset="0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38400" y="3321051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35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gồm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3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chục và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5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đơn vị.</a:t>
            </a:r>
            <a:endParaRPr lang="en-US" altLang="vi-VN" sz="2400">
              <a:latin typeface="Arial-SGK-TV" pitchFamily="2" charset="0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86538" y="3321051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69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gồm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6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chục và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9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đơn vị.</a:t>
            </a:r>
            <a:endParaRPr lang="en-US" altLang="vi-VN" sz="2400">
              <a:latin typeface="Arial-SGK-TV" pitchFamily="2" charset="0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8400" y="4921251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57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gồm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5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chục và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7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đơn vị.</a:t>
            </a:r>
            <a:endParaRPr lang="en-US" altLang="vi-VN" sz="2400">
              <a:latin typeface="Arial-SGK-TV" pitchFamily="2" charset="0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86538" y="4948238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25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gồm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2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chục và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5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đơn vị.</a:t>
            </a:r>
            <a:endParaRPr lang="en-US" altLang="vi-VN" sz="2400">
              <a:latin typeface="Arial-SGK-TV" pitchFamily="2" charset="0"/>
              <a:ea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7"/>
          <p:cNvGrpSpPr>
            <a:grpSpLocks/>
          </p:cNvGrpSpPr>
          <p:nvPr/>
        </p:nvGrpSpPr>
        <p:grpSpPr bwMode="auto">
          <a:xfrm>
            <a:off x="1676401" y="457200"/>
            <a:ext cx="8869363" cy="4641850"/>
            <a:chOff x="152400" y="457200"/>
            <a:chExt cx="8868834" cy="4641274"/>
          </a:xfrm>
        </p:grpSpPr>
        <p:pic>
          <p:nvPicPr>
            <p:cNvPr id="6147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7200"/>
              <a:ext cx="8868834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351088" y="2854028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5105105" y="1538154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629014" y="1066724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390968" y="1052439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92209" y="2493710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09769" y="1177836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928968" y="2681012"/>
              <a:ext cx="611151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133678" y="2923869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167210" y="2576250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363787" y="4419108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609769" y="4087362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154315" y="4488950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684573" y="4003235"/>
              <a:ext cx="609564" cy="61111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432241" y="3934981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105105" y="3630219"/>
              <a:ext cx="609564" cy="609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9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57200"/>
            <a:ext cx="88693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875338" y="2854325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43688" y="1550988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53400" y="106680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915400" y="1052513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16325" y="2493963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19688" y="1192213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53313" y="2681288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657975" y="2922588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691688" y="2576513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88038" y="441960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32388" y="4087813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78613" y="448945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08963" y="4003675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56675" y="3935413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629400" y="3630613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970464" y="1192213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03988" y="1544638"/>
            <a:ext cx="88106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42276" y="1081088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17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853489" y="1025525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18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94088" y="2520950"/>
            <a:ext cx="88106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21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84851" y="2854325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24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78601" y="2895600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25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29489" y="2660650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26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621839" y="2563813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86351" y="4087813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93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84851" y="4392613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94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42088" y="4446588"/>
            <a:ext cx="88106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95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62914" y="3976688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97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812214" y="3921125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946151"/>
            <a:ext cx="6234112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1"/>
            <a:ext cx="70310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5105400" y="2819400"/>
            <a:ext cx="2590800" cy="2286000"/>
          </a:xfrm>
          <a:prstGeom prst="curvedConnector3">
            <a:avLst>
              <a:gd name="adj1" fmla="val 6604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16200000" flipH="1">
            <a:off x="6381750" y="2495550"/>
            <a:ext cx="1447800" cy="1333500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 flipV="1">
            <a:off x="4114800" y="2743200"/>
            <a:ext cx="3429000" cy="1828800"/>
          </a:xfrm>
          <a:prstGeom prst="curvedConnector3">
            <a:avLst>
              <a:gd name="adj1" fmla="val 80303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 flipV="1">
            <a:off x="5410200" y="3622676"/>
            <a:ext cx="3409950" cy="2244725"/>
          </a:xfrm>
          <a:prstGeom prst="curvedConnector3">
            <a:avLst>
              <a:gd name="adj1" fmla="val 70721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2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96</Words>
  <Application>Microsoft Office PowerPoint</Application>
  <PresentationFormat>Màn hình rộng</PresentationFormat>
  <Paragraphs>48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Arial</vt:lpstr>
      <vt:lpstr>Arial-SGK-TV</vt:lpstr>
      <vt:lpstr>Calibri</vt:lpstr>
      <vt:lpstr>Calibri Light</vt:lpstr>
      <vt:lpstr>Times New Roman</vt:lpstr>
      <vt:lpstr>Office Theme</vt:lpstr>
      <vt:lpstr>SỐ CÓ HAI CHỮ SỐ ( TIẾT 4)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 CÓ HAI CHỮ SỐ ( TIẾT 4)</dc:title>
  <dc:creator>MINH NGUYET</dc:creator>
  <cp:lastModifiedBy>PC</cp:lastModifiedBy>
  <cp:revision>3</cp:revision>
  <dcterms:created xsi:type="dcterms:W3CDTF">2020-08-24T02:50:40Z</dcterms:created>
  <dcterms:modified xsi:type="dcterms:W3CDTF">2023-01-31T23:42:39Z</dcterms:modified>
</cp:coreProperties>
</file>