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20EB-C413-47E6-99AA-9BD314A92A05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349F-EDC5-45DA-AE83-D55A80C5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804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20EB-C413-47E6-99AA-9BD314A92A05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349F-EDC5-45DA-AE83-D55A80C5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076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20EB-C413-47E6-99AA-9BD314A92A05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349F-EDC5-45DA-AE83-D55A80C5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50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20EB-C413-47E6-99AA-9BD314A92A05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349F-EDC5-45DA-AE83-D55A80C5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85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20EB-C413-47E6-99AA-9BD314A92A05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349F-EDC5-45DA-AE83-D55A80C5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25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20EB-C413-47E6-99AA-9BD314A92A05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349F-EDC5-45DA-AE83-D55A80C5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393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20EB-C413-47E6-99AA-9BD314A92A05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349F-EDC5-45DA-AE83-D55A80C5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35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20EB-C413-47E6-99AA-9BD314A92A05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349F-EDC5-45DA-AE83-D55A80C5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839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20EB-C413-47E6-99AA-9BD314A92A05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349F-EDC5-45DA-AE83-D55A80C5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063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20EB-C413-47E6-99AA-9BD314A92A05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349F-EDC5-45DA-AE83-D55A80C5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532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20EB-C413-47E6-99AA-9BD314A92A05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E349F-EDC5-45DA-AE83-D55A80C5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615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220EB-C413-47E6-99AA-9BD314A92A05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E349F-EDC5-45DA-AE83-D55A80C5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452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87754-0D97-498D-8E5A-9A8A4C7906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SỐ CÓ HAI CHỮ SỐ ( TIẾT 6)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5926E7-154D-4E9B-B81F-1DF84475FF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152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65"/>
          <a:stretch/>
        </p:blipFill>
        <p:spPr>
          <a:xfrm>
            <a:off x="1246337" y="429491"/>
            <a:ext cx="6651321" cy="6414654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1458704" cy="641266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3699162" y="4343400"/>
            <a:ext cx="270163" cy="2667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301834" y="4343400"/>
            <a:ext cx="270163" cy="2667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876800" y="4336473"/>
            <a:ext cx="270163" cy="2667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486400" y="4364182"/>
            <a:ext cx="270163" cy="2667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529443" y="4326082"/>
            <a:ext cx="6096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63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145969" y="4326082"/>
            <a:ext cx="6096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64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748642" y="4353792"/>
            <a:ext cx="609600" cy="27709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65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376130" y="4367648"/>
            <a:ext cx="609600" cy="27709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66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3685304" y="4894118"/>
            <a:ext cx="270163" cy="2667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287976" y="4894118"/>
            <a:ext cx="270163" cy="2667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862942" y="4887191"/>
            <a:ext cx="270163" cy="2667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472542" y="4914900"/>
            <a:ext cx="270163" cy="2667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3515585" y="4876800"/>
            <a:ext cx="6096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73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4132111" y="4876800"/>
            <a:ext cx="6096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74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4734784" y="4904510"/>
            <a:ext cx="609600" cy="27709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75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5362272" y="4918366"/>
            <a:ext cx="609600" cy="27709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76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3699160" y="5503718"/>
            <a:ext cx="270163" cy="2667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4301832" y="5503718"/>
            <a:ext cx="270163" cy="2667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4876798" y="5496791"/>
            <a:ext cx="270163" cy="2667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5486398" y="5524500"/>
            <a:ext cx="270163" cy="2667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3529441" y="5486400"/>
            <a:ext cx="6096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83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4145967" y="5486400"/>
            <a:ext cx="6096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84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4748640" y="5514110"/>
            <a:ext cx="609600" cy="27709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85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5376128" y="5527966"/>
            <a:ext cx="609600" cy="27709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86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57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23" grpId="0"/>
      <p:bldP spid="24" grpId="0"/>
      <p:bldP spid="25" grpId="0"/>
      <p:bldP spid="26" grpId="0"/>
      <p:bldP spid="27" grpId="0" animBg="1"/>
      <p:bldP spid="28" grpId="0" animBg="1"/>
      <p:bldP spid="29" grpId="0" animBg="1"/>
      <p:bldP spid="30" grpId="0" animBg="1"/>
      <p:bldP spid="31" grpId="0"/>
      <p:bldP spid="32" grpId="0"/>
      <p:bldP spid="33" grpId="0"/>
      <p:bldP spid="34" grpId="0"/>
      <p:bldP spid="35" grpId="0" animBg="1"/>
      <p:bldP spid="36" grpId="0" animBg="1"/>
      <p:bldP spid="37" grpId="0" animBg="1"/>
      <p:bldP spid="38" grpId="0" animBg="1"/>
      <p:bldP spid="39" grpId="0"/>
      <p:bldP spid="40" grpId="0"/>
      <p:bldP spid="41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8686800" cy="2646021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644240" y="1267690"/>
            <a:ext cx="270163" cy="2667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47706" y="2535380"/>
            <a:ext cx="270163" cy="2667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58097" y="1898075"/>
            <a:ext cx="270163" cy="2667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877788" y="1285009"/>
            <a:ext cx="270163" cy="2667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398325" y="1252107"/>
            <a:ext cx="270163" cy="2667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891645" y="1910198"/>
            <a:ext cx="270163" cy="2667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398325" y="1898075"/>
            <a:ext cx="270163" cy="2667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419107" y="2535380"/>
            <a:ext cx="270163" cy="2667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877787" y="2538845"/>
            <a:ext cx="270163" cy="2667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84908" y="1229590"/>
            <a:ext cx="6096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37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98765" y="1849585"/>
            <a:ext cx="6096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50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88376" y="2507670"/>
            <a:ext cx="6096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84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721926" y="1253835"/>
            <a:ext cx="6096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4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249388" y="1246909"/>
            <a:ext cx="6096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6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742705" y="1849586"/>
            <a:ext cx="6096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7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232065" y="1858243"/>
            <a:ext cx="6096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2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708067" y="2486890"/>
            <a:ext cx="6096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9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245920" y="2483425"/>
            <a:ext cx="609600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1</a:t>
            </a:r>
            <a:endParaRPr lang="en-US" sz="24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307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36117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090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325" y="381000"/>
            <a:ext cx="7162800" cy="6144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935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51</Words>
  <Application>Microsoft Office PowerPoint</Application>
  <PresentationFormat>Trình chiếu Trên màn hình (4:3)</PresentationFormat>
  <Paragraphs>43</Paragraphs>
  <Slides>5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5</vt:i4>
      </vt:variant>
    </vt:vector>
  </HeadingPairs>
  <TitlesOfParts>
    <vt:vector size="10" baseType="lpstr">
      <vt:lpstr>Arial</vt:lpstr>
      <vt:lpstr>Arial-SGK-TV</vt:lpstr>
      <vt:lpstr>Calibri</vt:lpstr>
      <vt:lpstr>Times New Roman</vt:lpstr>
      <vt:lpstr>Office Theme</vt:lpstr>
      <vt:lpstr>SỐ CÓ HAI CHỮ SỐ ( TIẾT 6)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</dc:creator>
  <cp:lastModifiedBy>PC</cp:lastModifiedBy>
  <cp:revision>9</cp:revision>
  <dcterms:created xsi:type="dcterms:W3CDTF">2020-08-21T00:07:04Z</dcterms:created>
  <dcterms:modified xsi:type="dcterms:W3CDTF">2023-01-31T23:43:05Z</dcterms:modified>
</cp:coreProperties>
</file>