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0" r:id="rId2"/>
    <p:sldId id="263" r:id="rId3"/>
    <p:sldId id="284" r:id="rId4"/>
    <p:sldId id="278" r:id="rId5"/>
    <p:sldId id="267" r:id="rId6"/>
    <p:sldId id="285" r:id="rId7"/>
    <p:sldId id="279" r:id="rId8"/>
    <p:sldId id="286" r:id="rId9"/>
    <p:sldId id="270" r:id="rId10"/>
    <p:sldId id="280" r:id="rId11"/>
    <p:sldId id="287" r:id="rId12"/>
    <p:sldId id="281" r:id="rId13"/>
    <p:sldId id="288" r:id="rId14"/>
    <p:sldId id="289" r:id="rId15"/>
    <p:sldId id="282" r:id="rId16"/>
  </p:sldIdLst>
  <p:sldSz cx="17373600" cy="10058400"/>
  <p:notesSz cx="6858000" cy="9144000"/>
  <p:defaultTextStyle>
    <a:defPPr>
      <a:defRPr lang="en-US"/>
    </a:defPPr>
    <a:lvl1pPr marL="0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7092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4185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21277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28369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35463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42555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49647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56740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16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74" y="42"/>
      </p:cViewPr>
      <p:guideLst>
        <p:guide orient="horz" pos="2160"/>
        <p:guide pos="2880"/>
        <p:guide orient="horz" pos="316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8C3E4-2794-4EF5-A73C-8CBABB7D443B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91A06-0FED-4B55-ADD6-5E784CB21F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764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20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020" y="3124626"/>
            <a:ext cx="1476756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6040" y="5699760"/>
            <a:ext cx="121615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4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2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35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4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49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56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95860" y="402805"/>
            <a:ext cx="390906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680" y="402805"/>
            <a:ext cx="1143762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395" y="6463453"/>
            <a:ext cx="14767560" cy="1997710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395" y="4263182"/>
            <a:ext cx="14767560" cy="2200274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709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418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212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8283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5354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2425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9496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6567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8680" y="2346963"/>
            <a:ext cx="7673340" cy="663807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31580" y="2346963"/>
            <a:ext cx="7673340" cy="663807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681" y="2251500"/>
            <a:ext cx="7676357" cy="93831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7092" indent="0">
              <a:buNone/>
              <a:defRPr sz="3100" b="1"/>
            </a:lvl2pPr>
            <a:lvl3pPr marL="1414185" indent="0">
              <a:buNone/>
              <a:defRPr sz="2800" b="1"/>
            </a:lvl3pPr>
            <a:lvl4pPr marL="2121277" indent="0">
              <a:buNone/>
              <a:defRPr sz="2500" b="1"/>
            </a:lvl4pPr>
            <a:lvl5pPr marL="2828369" indent="0">
              <a:buNone/>
              <a:defRPr sz="2500" b="1"/>
            </a:lvl5pPr>
            <a:lvl6pPr marL="3535463" indent="0">
              <a:buNone/>
              <a:defRPr sz="2500" b="1"/>
            </a:lvl6pPr>
            <a:lvl7pPr marL="4242555" indent="0">
              <a:buNone/>
              <a:defRPr sz="2500" b="1"/>
            </a:lvl7pPr>
            <a:lvl8pPr marL="4949647" indent="0">
              <a:buNone/>
              <a:defRPr sz="2500" b="1"/>
            </a:lvl8pPr>
            <a:lvl9pPr marL="565674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681" y="3189817"/>
            <a:ext cx="7676357" cy="579522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25550" y="2251500"/>
            <a:ext cx="7679373" cy="93831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7092" indent="0">
              <a:buNone/>
              <a:defRPr sz="3100" b="1"/>
            </a:lvl2pPr>
            <a:lvl3pPr marL="1414185" indent="0">
              <a:buNone/>
              <a:defRPr sz="2800" b="1"/>
            </a:lvl3pPr>
            <a:lvl4pPr marL="2121277" indent="0">
              <a:buNone/>
              <a:defRPr sz="2500" b="1"/>
            </a:lvl4pPr>
            <a:lvl5pPr marL="2828369" indent="0">
              <a:buNone/>
              <a:defRPr sz="2500" b="1"/>
            </a:lvl5pPr>
            <a:lvl6pPr marL="3535463" indent="0">
              <a:buNone/>
              <a:defRPr sz="2500" b="1"/>
            </a:lvl6pPr>
            <a:lvl7pPr marL="4242555" indent="0">
              <a:buNone/>
              <a:defRPr sz="2500" b="1"/>
            </a:lvl7pPr>
            <a:lvl8pPr marL="4949647" indent="0">
              <a:buNone/>
              <a:defRPr sz="2500" b="1"/>
            </a:lvl8pPr>
            <a:lvl9pPr marL="565674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25550" y="3189817"/>
            <a:ext cx="7679373" cy="579522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3" y="400473"/>
            <a:ext cx="5715795" cy="170434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597" y="400476"/>
            <a:ext cx="9712325" cy="8584566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683" y="2104816"/>
            <a:ext cx="5715795" cy="6880226"/>
          </a:xfrm>
        </p:spPr>
        <p:txBody>
          <a:bodyPr/>
          <a:lstStyle>
            <a:lvl1pPr marL="0" indent="0">
              <a:buNone/>
              <a:defRPr sz="2100"/>
            </a:lvl1pPr>
            <a:lvl2pPr marL="707092" indent="0">
              <a:buNone/>
              <a:defRPr sz="1900"/>
            </a:lvl2pPr>
            <a:lvl3pPr marL="1414185" indent="0">
              <a:buNone/>
              <a:defRPr sz="1600"/>
            </a:lvl3pPr>
            <a:lvl4pPr marL="2121277" indent="0">
              <a:buNone/>
              <a:defRPr sz="1400"/>
            </a:lvl4pPr>
            <a:lvl5pPr marL="2828369" indent="0">
              <a:buNone/>
              <a:defRPr sz="1400"/>
            </a:lvl5pPr>
            <a:lvl6pPr marL="3535463" indent="0">
              <a:buNone/>
              <a:defRPr sz="1400"/>
            </a:lvl6pPr>
            <a:lvl7pPr marL="4242555" indent="0">
              <a:buNone/>
              <a:defRPr sz="1400"/>
            </a:lvl7pPr>
            <a:lvl8pPr marL="4949647" indent="0">
              <a:buNone/>
              <a:defRPr sz="1400"/>
            </a:lvl8pPr>
            <a:lvl9pPr marL="56567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347" y="7040881"/>
            <a:ext cx="10424160" cy="831216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5347" y="898737"/>
            <a:ext cx="10424160" cy="6035040"/>
          </a:xfrm>
        </p:spPr>
        <p:txBody>
          <a:bodyPr/>
          <a:lstStyle>
            <a:lvl1pPr marL="0" indent="0">
              <a:buNone/>
              <a:defRPr sz="4900"/>
            </a:lvl1pPr>
            <a:lvl2pPr marL="707092" indent="0">
              <a:buNone/>
              <a:defRPr sz="4300"/>
            </a:lvl2pPr>
            <a:lvl3pPr marL="1414185" indent="0">
              <a:buNone/>
              <a:defRPr sz="3700"/>
            </a:lvl3pPr>
            <a:lvl4pPr marL="2121277" indent="0">
              <a:buNone/>
              <a:defRPr sz="3100"/>
            </a:lvl4pPr>
            <a:lvl5pPr marL="2828369" indent="0">
              <a:buNone/>
              <a:defRPr sz="3100"/>
            </a:lvl5pPr>
            <a:lvl6pPr marL="3535463" indent="0">
              <a:buNone/>
              <a:defRPr sz="3100"/>
            </a:lvl6pPr>
            <a:lvl7pPr marL="4242555" indent="0">
              <a:buNone/>
              <a:defRPr sz="3100"/>
            </a:lvl7pPr>
            <a:lvl8pPr marL="4949647" indent="0">
              <a:buNone/>
              <a:defRPr sz="3100"/>
            </a:lvl8pPr>
            <a:lvl9pPr marL="5656740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5347" y="7872097"/>
            <a:ext cx="10424160" cy="1180464"/>
          </a:xfrm>
        </p:spPr>
        <p:txBody>
          <a:bodyPr/>
          <a:lstStyle>
            <a:lvl1pPr marL="0" indent="0">
              <a:buNone/>
              <a:defRPr sz="2100"/>
            </a:lvl1pPr>
            <a:lvl2pPr marL="707092" indent="0">
              <a:buNone/>
              <a:defRPr sz="1900"/>
            </a:lvl2pPr>
            <a:lvl3pPr marL="1414185" indent="0">
              <a:buNone/>
              <a:defRPr sz="1600"/>
            </a:lvl3pPr>
            <a:lvl4pPr marL="2121277" indent="0">
              <a:buNone/>
              <a:defRPr sz="1400"/>
            </a:lvl4pPr>
            <a:lvl5pPr marL="2828369" indent="0">
              <a:buNone/>
              <a:defRPr sz="1400"/>
            </a:lvl5pPr>
            <a:lvl6pPr marL="3535463" indent="0">
              <a:buNone/>
              <a:defRPr sz="1400"/>
            </a:lvl6pPr>
            <a:lvl7pPr marL="4242555" indent="0">
              <a:buNone/>
              <a:defRPr sz="1400"/>
            </a:lvl7pPr>
            <a:lvl8pPr marL="4949647" indent="0">
              <a:buNone/>
              <a:defRPr sz="1400"/>
            </a:lvl8pPr>
            <a:lvl9pPr marL="56567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8680" y="402803"/>
            <a:ext cx="15636240" cy="1676400"/>
          </a:xfrm>
          <a:prstGeom prst="rect">
            <a:avLst/>
          </a:prstGeom>
        </p:spPr>
        <p:txBody>
          <a:bodyPr vert="horz" lIns="141418" tIns="70710" rIns="141418" bIns="707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680" y="2346963"/>
            <a:ext cx="15636240" cy="6638078"/>
          </a:xfrm>
          <a:prstGeom prst="rect">
            <a:avLst/>
          </a:prstGeom>
        </p:spPr>
        <p:txBody>
          <a:bodyPr vert="horz" lIns="141418" tIns="70710" rIns="141418" bIns="70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680" y="9322649"/>
            <a:ext cx="4053840" cy="535517"/>
          </a:xfrm>
          <a:prstGeom prst="rect">
            <a:avLst/>
          </a:prstGeom>
        </p:spPr>
        <p:txBody>
          <a:bodyPr vert="horz" lIns="141418" tIns="70710" rIns="141418" bIns="7071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5980" y="9322649"/>
            <a:ext cx="5501640" cy="535517"/>
          </a:xfrm>
          <a:prstGeom prst="rect">
            <a:avLst/>
          </a:prstGeom>
        </p:spPr>
        <p:txBody>
          <a:bodyPr vert="horz" lIns="141418" tIns="70710" rIns="141418" bIns="7071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51080" y="9322649"/>
            <a:ext cx="4053840" cy="535517"/>
          </a:xfrm>
          <a:prstGeom prst="rect">
            <a:avLst/>
          </a:prstGeom>
        </p:spPr>
        <p:txBody>
          <a:bodyPr vert="horz" lIns="141418" tIns="70710" rIns="141418" bIns="7071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4185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0320" indent="-530320" algn="l" defTabSz="1414185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9025" indent="-441932" algn="l" defTabSz="1414185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67731" indent="-353546" algn="l" defTabSz="141418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74823" indent="-353546" algn="l" defTabSz="141418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81916" indent="-353546" algn="l" defTabSz="1414185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89009" indent="-353546" algn="l" defTabSz="141418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96101" indent="-353546" algn="l" defTabSz="141418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303194" indent="-353546" algn="l" defTabSz="141418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010286" indent="-353546" algn="l" defTabSz="141418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7092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185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21277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8369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5463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42555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49647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56740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4" y="1146154"/>
            <a:ext cx="3792843" cy="1270388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3617595"/>
            <a:ext cx="17373596" cy="57080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665570"/>
            <a:ext cx="18265760" cy="286525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86" y="753293"/>
            <a:ext cx="17572285" cy="15237785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730140" y="2805170"/>
            <a:ext cx="11881986" cy="6543950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32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12537164" y="95918"/>
            <a:ext cx="4836437" cy="4681205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7041048"/>
            <a:ext cx="3920798" cy="2309669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911583" y="5103642"/>
            <a:ext cx="2002522" cy="382962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13405845" y="6983907"/>
            <a:ext cx="3967755" cy="230966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3780090" y="4888565"/>
            <a:ext cx="3101594" cy="4812554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9373" y="8933262"/>
            <a:ext cx="17373600" cy="97786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32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9373" y="9108590"/>
            <a:ext cx="17373600" cy="81086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32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9373" y="9387514"/>
            <a:ext cx="17373600" cy="52103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32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686638" y="-1456741"/>
            <a:ext cx="1158240" cy="1158240"/>
          </a:xfrm>
          <a:prstGeom prst="rect">
            <a:avLst/>
          </a:prstGeom>
        </p:spPr>
      </p:pic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2730140" y="3993239"/>
            <a:ext cx="11031098" cy="119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60" tIns="44629" rIns="89260" bIns="4462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1262610" y="5526448"/>
            <a:ext cx="14662266" cy="119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60" tIns="44629" rIns="89260" bIns="4462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7200" b="1" dirty="0" err="1" smtClean="0">
                <a:ln w="9525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</a:t>
            </a:r>
            <a:r>
              <a:rPr lang="en-US" sz="7200" b="1" dirty="0" smtClean="0">
                <a:ln w="9525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23: BIẾT NHẬN LỖI</a:t>
            </a:r>
          </a:p>
        </p:txBody>
      </p:sp>
    </p:spTree>
    <p:extLst>
      <p:ext uri="{BB962C8B-B14F-4D97-AF65-F5344CB8AC3E}">
        <p14:creationId xmlns:p14="http://schemas.microsoft.com/office/powerpoint/2010/main" val="26278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461260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5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457200"/>
            <a:ext cx="9195147" cy="896854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dirty="0"/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EC0D1-B7CF-4E1F-AE64-E63B74BD9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16078200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905000"/>
            <a:ext cx="155267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pPr algn="just"/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mọi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sẵn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sàng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tha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quý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tin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tưởng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đổ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6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461260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5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676400"/>
            <a:ext cx="14409163" cy="973798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457201" y="2971800"/>
            <a:ext cx="5825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0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219" y="2590800"/>
            <a:ext cx="155267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pPr algn="just"/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cư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xử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lịch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sự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dũng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sửa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sự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tra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thứ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6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461260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 smtClean="0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5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7600" y="4414524"/>
            <a:ext cx="8107680" cy="368808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 sz="5400"/>
          </a:p>
        </p:txBody>
      </p:sp>
      <p:sp>
        <p:nvSpPr>
          <p:cNvPr id="7" name="TextBox 6"/>
          <p:cNvSpPr txBox="1"/>
          <p:nvPr/>
        </p:nvSpPr>
        <p:spPr>
          <a:xfrm>
            <a:off x="7719060" y="4414524"/>
            <a:ext cx="8130540" cy="3466788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lỗi</a:t>
            </a:r>
            <a:endParaRPr lang="en-US" sz="54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sai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lầm</a:t>
            </a:r>
            <a:endParaRPr lang="en-US" sz="54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lỗi</a:t>
            </a:r>
            <a:endParaRPr lang="en-US" sz="54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lòng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457201" y="2971800"/>
            <a:ext cx="5825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95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7373600" cy="10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551330"/>
            <a:ext cx="17373600" cy="45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2243763" y="2346960"/>
            <a:ext cx="12886090" cy="2905760"/>
            <a:chOff x="879555" y="2196367"/>
            <a:chExt cx="7665737" cy="3724709"/>
          </a:xfrm>
        </p:grpSpPr>
        <p:sp>
          <p:nvSpPr>
            <p:cNvPr id="7" name="椭圆 6"/>
            <p:cNvSpPr/>
            <p:nvPr/>
          </p:nvSpPr>
          <p:spPr>
            <a:xfrm>
              <a:off x="879555" y="2196367"/>
              <a:ext cx="7665737" cy="372470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270" name="文本框 7"/>
            <p:cNvSpPr txBox="1">
              <a:spLocks noChangeArrowheads="1"/>
            </p:cNvSpPr>
            <p:nvPr/>
          </p:nvSpPr>
          <p:spPr bwMode="auto">
            <a:xfrm>
              <a:off x="965687" y="2761991"/>
              <a:ext cx="7493473" cy="230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zh-CN" sz="111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Củng cố - Dặn dò</a:t>
              </a:r>
              <a:endParaRPr lang="zh-CN" altLang="en-US" sz="1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6074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461260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5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0771" y="2425956"/>
            <a:ext cx="10344429" cy="973798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CÁI BÌNH HOA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155267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pPr algn="just"/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chứng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tỏ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dũng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trung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thực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6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9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57907" y="-1505209"/>
            <a:ext cx="1504081" cy="451450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535680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5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1" y="109641"/>
            <a:ext cx="12801600" cy="2404959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9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9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49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EB48E-063C-40FF-8E18-2AE30EA0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46791"/>
            <a:ext cx="15924155" cy="749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316480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5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3201069"/>
            <a:ext cx="12887150" cy="1066131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6000" dirty="0"/>
              <a:t> </a:t>
            </a:r>
            <a:r>
              <a:rPr lang="en-US" sz="6000" dirty="0" err="1">
                <a:solidFill>
                  <a:srgbClr val="0000FF"/>
                </a:solidFill>
              </a:rPr>
              <a:t>Vì</a:t>
            </a:r>
            <a:r>
              <a:rPr lang="en-US" sz="6000" dirty="0">
                <a:solidFill>
                  <a:srgbClr val="0000FF"/>
                </a:solidFill>
              </a:rPr>
              <a:t> </a:t>
            </a:r>
            <a:r>
              <a:rPr lang="en-US" sz="6000" dirty="0" err="1">
                <a:solidFill>
                  <a:srgbClr val="0000FF"/>
                </a:solidFill>
              </a:rPr>
              <a:t>sao</a:t>
            </a:r>
            <a:r>
              <a:rPr lang="en-US" sz="6000" dirty="0">
                <a:solidFill>
                  <a:srgbClr val="0000FF"/>
                </a:solidFill>
              </a:rPr>
              <a:t> </a:t>
            </a:r>
            <a:r>
              <a:rPr lang="en-US" sz="6000" dirty="0" err="1">
                <a:solidFill>
                  <a:srgbClr val="0000FF"/>
                </a:solidFill>
              </a:rPr>
              <a:t>khi</a:t>
            </a:r>
            <a:r>
              <a:rPr lang="en-US" sz="6000" dirty="0">
                <a:solidFill>
                  <a:srgbClr val="0000FF"/>
                </a:solidFill>
              </a:rPr>
              <a:t> </a:t>
            </a:r>
            <a:r>
              <a:rPr lang="en-US" sz="6000" dirty="0" err="1">
                <a:solidFill>
                  <a:srgbClr val="0000FF"/>
                </a:solidFill>
              </a:rPr>
              <a:t>mắc</a:t>
            </a:r>
            <a:r>
              <a:rPr lang="en-US" sz="6000" dirty="0">
                <a:solidFill>
                  <a:srgbClr val="0000FF"/>
                </a:solidFill>
              </a:rPr>
              <a:t> </a:t>
            </a:r>
            <a:r>
              <a:rPr lang="en-US" sz="6000" dirty="0" err="1">
                <a:solidFill>
                  <a:srgbClr val="0000FF"/>
                </a:solidFill>
              </a:rPr>
              <a:t>lỗi</a:t>
            </a:r>
            <a:r>
              <a:rPr lang="en-US" sz="6000" dirty="0">
                <a:solidFill>
                  <a:srgbClr val="0000FF"/>
                </a:solidFill>
              </a:rPr>
              <a:t> </a:t>
            </a:r>
            <a:r>
              <a:rPr lang="en-US" sz="6000" dirty="0" err="1">
                <a:solidFill>
                  <a:srgbClr val="0000FF"/>
                </a:solidFill>
              </a:rPr>
              <a:t>cần</a:t>
            </a:r>
            <a:r>
              <a:rPr lang="en-US" sz="6000" dirty="0">
                <a:solidFill>
                  <a:srgbClr val="0000FF"/>
                </a:solidFill>
              </a:rPr>
              <a:t> </a:t>
            </a:r>
            <a:r>
              <a:rPr lang="en-US" sz="6000" dirty="0" err="1">
                <a:solidFill>
                  <a:srgbClr val="0000FF"/>
                </a:solidFill>
              </a:rPr>
              <a:t>biết</a:t>
            </a:r>
            <a:r>
              <a:rPr lang="en-US" sz="6000" dirty="0">
                <a:solidFill>
                  <a:srgbClr val="0000FF"/>
                </a:solidFill>
              </a:rPr>
              <a:t> </a:t>
            </a:r>
            <a:r>
              <a:rPr lang="en-US" sz="6000" dirty="0" err="1">
                <a:solidFill>
                  <a:srgbClr val="0000FF"/>
                </a:solidFill>
              </a:rPr>
              <a:t>nhận</a:t>
            </a:r>
            <a:r>
              <a:rPr lang="en-US" sz="6000" dirty="0">
                <a:solidFill>
                  <a:srgbClr val="0000FF"/>
                </a:solidFill>
              </a:rPr>
              <a:t> </a:t>
            </a:r>
            <a:r>
              <a:rPr lang="en-US" sz="6000" dirty="0" err="1">
                <a:solidFill>
                  <a:srgbClr val="0000FF"/>
                </a:solidFill>
              </a:rPr>
              <a:t>lỗi</a:t>
            </a:r>
            <a:r>
              <a:rPr lang="en-US" sz="60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752600"/>
            <a:ext cx="1552678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pPr algn="just"/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thà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giống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1, 2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lần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sai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hành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3.</a:t>
            </a:r>
            <a:endParaRPr lang="en-US" sz="6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9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500752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5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797" y="1371600"/>
            <a:ext cx="16439803" cy="1989460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5D736-8A9E-48DF-9342-D566E0725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200400"/>
            <a:ext cx="173291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219" y="2590800"/>
            <a:ext cx="155267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6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pPr algn="just"/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600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iết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giấy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màu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vẽ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mải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xô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ngã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đau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xử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lý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khen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6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8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500752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5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286000"/>
            <a:ext cx="14859000" cy="2174126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 đã từng mắc lỗi với ai chưa? </a:t>
            </a:r>
          </a:p>
          <a:p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 đã làm gì để nhận lỗi và sửa lỗi?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379</Words>
  <Application>Microsoft Office PowerPoint</Application>
  <PresentationFormat>Custom</PresentationFormat>
  <Paragraphs>35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微软雅黑</vt:lpstr>
      <vt:lpstr>宋体</vt:lpstr>
      <vt:lpstr>Arial</vt:lpstr>
      <vt:lpstr>Arial-SGK-TV</vt:lpstr>
      <vt:lpstr>Calibri</vt:lpstr>
      <vt:lpstr>等线</vt:lpstr>
      <vt:lpstr>HP001 TD 4H</vt:lpstr>
      <vt:lpstr>HP-089</vt:lpstr>
      <vt:lpstr>Times New Roman</vt:lpstr>
      <vt:lpstr>Office Theme</vt:lpstr>
      <vt:lpstr>PowerPoint Presentation</vt:lpstr>
      <vt:lpstr>Khởi động</vt:lpstr>
      <vt:lpstr>PowerPoint Presentation</vt:lpstr>
      <vt:lpstr>Khám phá</vt:lpstr>
      <vt:lpstr>Khám phá</vt:lpstr>
      <vt:lpstr>PowerPoint Presentation</vt:lpstr>
      <vt:lpstr>Luyện tập</vt:lpstr>
      <vt:lpstr>PowerPoint Presentation</vt:lpstr>
      <vt:lpstr>Luyện tập</vt:lpstr>
      <vt:lpstr>Vận dụng</vt:lpstr>
      <vt:lpstr>PowerPoint Presentation</vt:lpstr>
      <vt:lpstr>Vận dụng</vt:lpstr>
      <vt:lpstr>PowerPoint Presentation</vt:lpstr>
      <vt:lpstr>Thông điệp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laptop</cp:lastModifiedBy>
  <cp:revision>46</cp:revision>
  <dcterms:created xsi:type="dcterms:W3CDTF">2006-08-16T00:00:00Z</dcterms:created>
  <dcterms:modified xsi:type="dcterms:W3CDTF">2023-03-15T17:53:06Z</dcterms:modified>
</cp:coreProperties>
</file>