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59" r:id="rId2"/>
    <p:sldId id="370" r:id="rId3"/>
    <p:sldId id="322" r:id="rId4"/>
    <p:sldId id="419" r:id="rId5"/>
    <p:sldId id="401" r:id="rId6"/>
    <p:sldId id="410" r:id="rId7"/>
    <p:sldId id="420" r:id="rId8"/>
    <p:sldId id="417" r:id="rId9"/>
    <p:sldId id="418" r:id="rId10"/>
  </p:sldIdLst>
  <p:sldSz cx="9144000" cy="5143500" type="screen16x9"/>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E999"/>
    <a:srgbClr val="56C3E7"/>
    <a:srgbClr val="F6D521"/>
    <a:srgbClr val="ED4200"/>
    <a:srgbClr val="2C6B7C"/>
    <a:srgbClr val="F37B3D"/>
    <a:srgbClr val="332215"/>
    <a:srgbClr val="0B5A8E"/>
    <a:srgbClr val="54534D"/>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varScale="1">
        <p:scale>
          <a:sx n="91" d="100"/>
          <a:sy n="91" d="100"/>
        </p:scale>
        <p:origin x="936" y="78"/>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2023/4/12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2023/4/12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1.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tretch>
            <a:fillRect/>
          </a:stretch>
        </p:blipFill>
        <p:spPr>
          <a:xfrm>
            <a:off x="7435084" y="7064"/>
            <a:ext cx="1764196" cy="1940401"/>
          </a:xfrm>
          <a:prstGeom prst="rect">
            <a:avLst/>
          </a:prstGeom>
        </p:spPr>
      </p:pic>
      <p:pic>
        <p:nvPicPr>
          <p:cNvPr id="9" name="图片 8"/>
          <p:cNvPicPr>
            <a:picLocks noChangeAspect="1"/>
          </p:cNvPicPr>
          <p:nvPr/>
        </p:nvPicPr>
        <p:blipFill>
          <a:blip r:embed="rId6"/>
          <a:stretch>
            <a:fillRect/>
          </a:stretch>
        </p:blipFill>
        <p:spPr>
          <a:xfrm rot="20641704">
            <a:off x="429355" y="3678456"/>
            <a:ext cx="2146074" cy="1739520"/>
          </a:xfrm>
          <a:prstGeom prst="rect">
            <a:avLst/>
          </a:prstGeom>
        </p:spPr>
      </p:pic>
      <p:pic>
        <p:nvPicPr>
          <p:cNvPr id="6" name="图片 35" descr="图片包含 镜子, 汽车, 室内, 反射&#10;&#10;已生成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358" y="-343115"/>
            <a:ext cx="7416824" cy="4333212"/>
          </a:xfrm>
          <a:prstGeom prst="rect">
            <a:avLst/>
          </a:prstGeom>
        </p:spPr>
      </p:pic>
      <p:sp>
        <p:nvSpPr>
          <p:cNvPr id="3" name="TextBox 2"/>
          <p:cNvSpPr txBox="1"/>
          <p:nvPr/>
        </p:nvSpPr>
        <p:spPr>
          <a:xfrm>
            <a:off x="2015716" y="1153403"/>
            <a:ext cx="5112568"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Chào mừng các con đến với tiết học hôm nay</a:t>
            </a:r>
            <a:endPar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5">
            <a:extLst>
              <a:ext uri="{FF2B5EF4-FFF2-40B4-BE49-F238E27FC236}">
                <a16:creationId xmlns:a16="http://schemas.microsoft.com/office/drawing/2014/main" id="{71375D92-085D-4C73-B8F3-DE82228979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3928" y="3003798"/>
            <a:ext cx="3941366" cy="2256395"/>
          </a:xfrm>
          <a:prstGeom prst="rect">
            <a:avLst/>
          </a:prstGeom>
        </p:spPr>
      </p:pic>
      <p:pic>
        <p:nvPicPr>
          <p:cNvPr id="10" name="图片 4">
            <a:extLst>
              <a:ext uri="{FF2B5EF4-FFF2-40B4-BE49-F238E27FC236}">
                <a16:creationId xmlns:a16="http://schemas.microsoft.com/office/drawing/2014/main" id="{BAFFD75F-B708-41B3-9C95-19C90727DE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528" y="0"/>
            <a:ext cx="2452528" cy="2452528"/>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7" y="-380578"/>
            <a:ext cx="1983051" cy="1728192"/>
          </a:xfrm>
          <a:prstGeom prst="rect">
            <a:avLst/>
          </a:prstGeom>
        </p:spPr>
      </p:pic>
      <p:pic>
        <p:nvPicPr>
          <p:cNvPr id="55" name="图片 54"/>
          <p:cNvPicPr>
            <a:picLocks noChangeAspect="1"/>
          </p:cNvPicPr>
          <p:nvPr/>
        </p:nvPicPr>
        <p:blipFill>
          <a:blip r:embed="rId4"/>
          <a:stretch>
            <a:fillRect/>
          </a:stretch>
        </p:blipFill>
        <p:spPr>
          <a:xfrm rot="20641704">
            <a:off x="139675" y="3811469"/>
            <a:ext cx="2062986" cy="1672171"/>
          </a:xfrm>
          <a:prstGeom prst="rect">
            <a:avLst/>
          </a:prstGeom>
        </p:spPr>
      </p:pic>
      <p:sp>
        <p:nvSpPr>
          <p:cNvPr id="5" name="TextBox 4"/>
          <p:cNvSpPr txBox="1"/>
          <p:nvPr/>
        </p:nvSpPr>
        <p:spPr>
          <a:xfrm>
            <a:off x="108225" y="195486"/>
            <a:ext cx="1502334" cy="461665"/>
          </a:xfrm>
          <a:prstGeom prst="rect">
            <a:avLst/>
          </a:prstGeom>
          <a:noFill/>
        </p:spPr>
        <p:txBody>
          <a:bodyPr wrap="none" rtlCol="0">
            <a:spAutoFit/>
          </a:bodyPr>
          <a:lstStyle/>
          <a:p>
            <a:r>
              <a:rPr lang="en-US" sz="2400">
                <a:solidFill>
                  <a:srgbClr val="FF0000"/>
                </a:solidFill>
                <a:latin typeface="Arial-SGK-TV" pitchFamily="2" charset="0"/>
                <a:ea typeface="微软雅黑" panose="020B0503020204020204" pitchFamily="34" charset="-122"/>
                <a:cs typeface="Arial-SGK-TV" pitchFamily="2" charset="0"/>
              </a:rPr>
              <a:t>Ôn bài cũ</a:t>
            </a:r>
            <a:endParaRPr lang="en-US" sz="2400" dirty="0">
              <a:solidFill>
                <a:srgbClr val="FF0000"/>
              </a:solidFill>
              <a:latin typeface="Arial-SGK-TV" pitchFamily="2" charset="0"/>
              <a:ea typeface="微软雅黑" panose="020B0503020204020204" pitchFamily="34" charset="-122"/>
              <a:cs typeface="Arial-SGK-TV" pitchFamily="2" charset="0"/>
            </a:endParaRPr>
          </a:p>
        </p:txBody>
      </p:sp>
      <p:sp>
        <p:nvSpPr>
          <p:cNvPr id="10" name="TextBox 9">
            <a:extLst>
              <a:ext uri="{FF2B5EF4-FFF2-40B4-BE49-F238E27FC236}">
                <a16:creationId xmlns:a16="http://schemas.microsoft.com/office/drawing/2014/main" id="{969E8434-3811-4A0B-9C35-93758E1E2A8A}"/>
              </a:ext>
            </a:extLst>
          </p:cNvPr>
          <p:cNvSpPr txBox="1"/>
          <p:nvPr/>
        </p:nvSpPr>
        <p:spPr>
          <a:xfrm>
            <a:off x="899592" y="-44978"/>
            <a:ext cx="7776863" cy="4524315"/>
          </a:xfrm>
          <a:prstGeom prst="rect">
            <a:avLst/>
          </a:prstGeom>
          <a:noFill/>
        </p:spPr>
        <p:txBody>
          <a:bodyPr wrap="square">
            <a:spAutoFit/>
          </a:bodyPr>
          <a:lstStyle/>
          <a:p>
            <a:pPr algn="ctr"/>
            <a:r>
              <a:rPr lang="en-US" altLang="zh-CN" sz="2400" b="1">
                <a:solidFill>
                  <a:srgbClr val="F14420"/>
                </a:solidFill>
                <a:latin typeface="Arial-SGK-TV" pitchFamily="2" charset="0"/>
                <a:ea typeface="Arial-Rounded" panose="020B0500000000000000" pitchFamily="34" charset="-93"/>
                <a:cs typeface="Arial-SGK-TV" pitchFamily="2" charset="0"/>
                <a:sym typeface="+mn-lt"/>
              </a:rPr>
              <a:t>Loài chim của biển cả</a:t>
            </a:r>
          </a:p>
          <a:p>
            <a:pPr algn="just"/>
            <a:r>
              <a:rPr lang="en-US" altLang="zh-CN" sz="2400">
                <a:solidFill>
                  <a:srgbClr val="679C31"/>
                </a:solidFill>
                <a:latin typeface="Arial-SGK-TV" pitchFamily="2" charset="0"/>
                <a:ea typeface="Arial-Rounded" panose="020B0500000000000000" pitchFamily="34" charset="-93"/>
                <a:cs typeface="Arial-SGK-TV" pitchFamily="2" charset="0"/>
                <a:sym typeface="+mn-lt"/>
              </a:rPr>
              <a:t>	</a:t>
            </a:r>
            <a:r>
              <a:rPr lang="en-US" altLang="zh-CN" sz="2400">
                <a:solidFill>
                  <a:srgbClr val="4CA420"/>
                </a:solidFill>
                <a:latin typeface="Arial-SGK-TV" pitchFamily="2" charset="0"/>
                <a:ea typeface="Arial-Rounded" panose="020B0500000000000000" pitchFamily="34" charset="-93"/>
                <a:cs typeface="Arial-SGK-TV" pitchFamily="2" charset="0"/>
                <a:sym typeface="+mn-lt"/>
              </a:rPr>
              <a:t>Hải âu là loài chim của biển cả. Chúng có sải cánh lớn, nên có thể bay rất xa, vượt qua cả những đại dương mênh mông. Hải âu còn bơi rất giỏi nhờ chân của chúng có màng như chân vịt.</a:t>
            </a:r>
          </a:p>
          <a:p>
            <a:pPr algn="just"/>
            <a:r>
              <a:rPr lang="en-US" altLang="zh-CN" sz="2400">
                <a:solidFill>
                  <a:schemeClr val="accent1">
                    <a:lumMod val="75000"/>
                  </a:schemeClr>
                </a:solidFill>
                <a:latin typeface="Arial-SGK-TV" pitchFamily="2" charset="0"/>
                <a:ea typeface="Arial-Rounded" panose="020B0500000000000000" pitchFamily="34" charset="-93"/>
                <a:cs typeface="Arial-SGK-TV" pitchFamily="2" charset="0"/>
                <a:sym typeface="+mn-lt"/>
              </a:rPr>
              <a:t>       </a:t>
            </a:r>
            <a:r>
              <a:rPr lang="en-US" altLang="zh-CN" sz="2400">
                <a:solidFill>
                  <a:srgbClr val="0070C0"/>
                </a:solidFill>
                <a:latin typeface="Arial-SGK-TV" pitchFamily="2" charset="0"/>
                <a:ea typeface="Arial-Rounded" panose="020B0500000000000000" pitchFamily="34" charset="-93"/>
                <a:cs typeface="Arial-SGK-TV" pitchFamily="2" charset="0"/>
                <a:sym typeface="+mn-lt"/>
              </a:rPr>
              <a:t>Hải âu bay suốt ngày trên mặt biển. Đôi khi chúng đậu trên mặt nước dập dềnh. Khi trời sắp có bão, chúng bay thành đàn tìm nơi trú ẩn. Vì vậy, hải âu được gọi là loài chim báo bão. Chúng cũng được coi là bạn của những người đi biển.</a:t>
            </a:r>
          </a:p>
          <a:p>
            <a:pPr algn="just"/>
            <a:r>
              <a:rPr lang="en-US" altLang="zh-CN" sz="2400">
                <a:solidFill>
                  <a:srgbClr val="679C31"/>
                </a:solidFill>
                <a:latin typeface="Arial-SGK-TV" pitchFamily="2" charset="0"/>
                <a:ea typeface="Arial-Rounded" panose="020B0500000000000000" pitchFamily="34" charset="-93"/>
                <a:cs typeface="Arial-SGK-TV" pitchFamily="2" charset="0"/>
                <a:sym typeface="+mn-lt"/>
              </a:rPr>
              <a:t>                                               </a:t>
            </a:r>
            <a:r>
              <a:rPr lang="en-US" altLang="zh-CN" sz="2400">
                <a:solidFill>
                  <a:srgbClr val="FF0000"/>
                </a:solidFill>
                <a:latin typeface="Arial-SGK-TV" pitchFamily="2" charset="0"/>
                <a:ea typeface="Arial-Rounded" panose="020B0500000000000000" pitchFamily="34" charset="-93"/>
                <a:cs typeface="Arial-SGK-TV" pitchFamily="2" charset="0"/>
                <a:sym typeface="+mn-lt"/>
              </a:rPr>
              <a:t>( Trung Nguyên)</a:t>
            </a:r>
          </a:p>
          <a:p>
            <a:pPr algn="just"/>
            <a:r>
              <a:rPr lang="en-US" altLang="zh-CN" sz="2400">
                <a:solidFill>
                  <a:srgbClr val="679C31"/>
                </a:solidFill>
                <a:latin typeface="Arial-SGK-TV" pitchFamily="2" charset="0"/>
                <a:ea typeface="Arial-Rounded" panose="020B0500000000000000" pitchFamily="34" charset="-93"/>
                <a:cs typeface="Arial-SGK-TV" pitchFamily="2" charset="0"/>
                <a:sym typeface="+mn-lt"/>
              </a:rPr>
              <a:t>                                                        </a:t>
            </a:r>
            <a:endParaRPr lang="zh-CN" altLang="en-US" sz="2400" dirty="0">
              <a:solidFill>
                <a:srgbClr val="F14420"/>
              </a:solidFill>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2786169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8">
            <a:extLst>
              <a:ext uri="{FF2B5EF4-FFF2-40B4-BE49-F238E27FC236}">
                <a16:creationId xmlns:a16="http://schemas.microsoft.com/office/drawing/2014/main" id="{43CAE025-8392-4A4D-B5D0-CF2EE3D67FE0}"/>
              </a:ext>
            </a:extLst>
          </p:cNvPr>
          <p:cNvSpPr/>
          <p:nvPr/>
        </p:nvSpPr>
        <p:spPr>
          <a:xfrm>
            <a:off x="609601" y="1087238"/>
            <a:ext cx="828675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SGK-TV" pitchFamily="2" charset="0"/>
              <a:ea typeface="Arial-Rounded" panose="020B0500000000000000" pitchFamily="34" charset="-93"/>
              <a:cs typeface="Arial-SGK-TV" pitchFamily="2" charset="0"/>
              <a:sym typeface="+mn-lt"/>
            </a:endParaRPr>
          </a:p>
        </p:txBody>
      </p:sp>
      <p:sp>
        <p:nvSpPr>
          <p:cNvPr id="15" name="矩形 8">
            <a:extLst>
              <a:ext uri="{FF2B5EF4-FFF2-40B4-BE49-F238E27FC236}">
                <a16:creationId xmlns:a16="http://schemas.microsoft.com/office/drawing/2014/main" id="{2BE318B9-2C31-46D1-885E-5EB2FAAB9B7C}"/>
              </a:ext>
            </a:extLst>
          </p:cNvPr>
          <p:cNvSpPr/>
          <p:nvPr/>
        </p:nvSpPr>
        <p:spPr>
          <a:xfrm>
            <a:off x="98854" y="63833"/>
            <a:ext cx="8725969" cy="1077218"/>
          </a:xfrm>
          <a:prstGeom prst="rect">
            <a:avLst/>
          </a:prstGeom>
        </p:spPr>
        <p:txBody>
          <a:bodyPr wrap="square">
            <a:spAutoFit/>
          </a:bodyPr>
          <a:lstStyle/>
          <a:p>
            <a:pPr algn="ctr"/>
            <a:r>
              <a:rPr lang="en-US" altLang="zh-CN" sz="3200">
                <a:solidFill>
                  <a:srgbClr val="4CA420"/>
                </a:solidFill>
                <a:latin typeface="Arial-SGK-TV" pitchFamily="2" charset="0"/>
                <a:ea typeface="Arial-Rounded" panose="020B0500000000000000" pitchFamily="34" charset="-93"/>
                <a:cs typeface="Arial-SGK-TV" pitchFamily="2" charset="0"/>
                <a:sym typeface="+mn-lt"/>
              </a:rPr>
              <a:t>5. Chọn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từ</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ngữ</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để</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hoàn</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thiện</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câu</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và</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viết</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câu</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err="1">
                <a:solidFill>
                  <a:srgbClr val="4CA420"/>
                </a:solidFill>
                <a:latin typeface="Arial-SGK-TV" pitchFamily="2" charset="0"/>
                <a:ea typeface="Arial-Rounded" panose="020B0500000000000000" pitchFamily="34" charset="-93"/>
                <a:cs typeface="Arial-SGK-TV" pitchFamily="2" charset="0"/>
                <a:sym typeface="+mn-lt"/>
              </a:rPr>
              <a:t>vào</a:t>
            </a:r>
            <a:r>
              <a:rPr lang="en-US" altLang="zh-CN" sz="3200">
                <a:solidFill>
                  <a:srgbClr val="4CA420"/>
                </a:solidFill>
                <a:latin typeface="Arial-SGK-TV" pitchFamily="2" charset="0"/>
                <a:ea typeface="Arial-Rounded" panose="020B0500000000000000" pitchFamily="34" charset="-93"/>
                <a:cs typeface="Arial-SGK-TV" pitchFamily="2" charset="0"/>
                <a:sym typeface="+mn-lt"/>
              </a:rPr>
              <a:t> vở.</a:t>
            </a:r>
            <a:endParaRPr lang="zh-CN" altLang="en-US" sz="3200" dirty="0">
              <a:solidFill>
                <a:srgbClr val="4CA420"/>
              </a:solidFill>
              <a:latin typeface="Arial-SGK-TV" pitchFamily="2" charset="0"/>
              <a:ea typeface="Arial-Rounded" panose="020B0500000000000000" pitchFamily="34" charset="-93"/>
              <a:cs typeface="Arial-SGK-TV" pitchFamily="2" charset="0"/>
              <a:sym typeface="+mn-lt"/>
            </a:endParaRPr>
          </a:p>
        </p:txBody>
      </p:sp>
      <p:sp>
        <p:nvSpPr>
          <p:cNvPr id="16" name="矩形 8">
            <a:extLst>
              <a:ext uri="{FF2B5EF4-FFF2-40B4-BE49-F238E27FC236}">
                <a16:creationId xmlns:a16="http://schemas.microsoft.com/office/drawing/2014/main" id="{4A8C8B99-0CFF-493E-B350-E19FD36A88C6}"/>
              </a:ext>
            </a:extLst>
          </p:cNvPr>
          <p:cNvSpPr/>
          <p:nvPr/>
        </p:nvSpPr>
        <p:spPr>
          <a:xfrm>
            <a:off x="609602" y="1095261"/>
            <a:ext cx="2085972" cy="584775"/>
          </a:xfrm>
          <a:prstGeom prst="rect">
            <a:avLst/>
          </a:prstGeom>
        </p:spPr>
        <p:txBody>
          <a:bodyPr wrap="square">
            <a:spAutoFit/>
          </a:bodyPr>
          <a:lstStyle/>
          <a:p>
            <a:r>
              <a:rPr lang="en-US" altLang="zh-CN" sz="3200" dirty="0" err="1">
                <a:latin typeface="Arial-SGK-TV" pitchFamily="2" charset="0"/>
                <a:ea typeface="Arial-Rounded" panose="020B0500000000000000" pitchFamily="34" charset="-93"/>
                <a:cs typeface="Arial-SGK-TV" pitchFamily="2" charset="0"/>
                <a:sym typeface="+mn-lt"/>
              </a:rPr>
              <a:t>đại</a:t>
            </a:r>
            <a:r>
              <a:rPr lang="en-US" altLang="zh-CN" sz="3200" dirty="0">
                <a:latin typeface="Arial-SGK-TV" pitchFamily="2" charset="0"/>
                <a:ea typeface="Arial-Rounded" panose="020B0500000000000000" pitchFamily="34" charset="-93"/>
                <a:cs typeface="Arial-SGK-TV" pitchFamily="2" charset="0"/>
                <a:sym typeface="+mn-lt"/>
              </a:rPr>
              <a:t> </a:t>
            </a:r>
            <a:r>
              <a:rPr lang="en-US" altLang="zh-CN" sz="3200" dirty="0" err="1">
                <a:latin typeface="Arial-SGK-TV" pitchFamily="2" charset="0"/>
                <a:ea typeface="Arial-Rounded" panose="020B0500000000000000" pitchFamily="34" charset="-93"/>
                <a:cs typeface="Arial-SGK-TV" pitchFamily="2" charset="0"/>
                <a:sym typeface="+mn-lt"/>
              </a:rPr>
              <a:t>dương</a:t>
            </a:r>
            <a:endParaRPr lang="zh-CN" altLang="en-US" sz="3200" dirty="0">
              <a:latin typeface="Arial-SGK-TV" pitchFamily="2" charset="0"/>
              <a:ea typeface="Arial-Rounded" panose="020B0500000000000000" pitchFamily="34" charset="-93"/>
              <a:cs typeface="Arial-SGK-TV" pitchFamily="2" charset="0"/>
              <a:sym typeface="+mn-lt"/>
            </a:endParaRPr>
          </a:p>
        </p:txBody>
      </p:sp>
      <p:sp>
        <p:nvSpPr>
          <p:cNvPr id="17" name="矩形 8">
            <a:extLst>
              <a:ext uri="{FF2B5EF4-FFF2-40B4-BE49-F238E27FC236}">
                <a16:creationId xmlns:a16="http://schemas.microsoft.com/office/drawing/2014/main" id="{EB83D172-E918-4317-89A5-DEDB1A6B1772}"/>
              </a:ext>
            </a:extLst>
          </p:cNvPr>
          <p:cNvSpPr/>
          <p:nvPr/>
        </p:nvSpPr>
        <p:spPr>
          <a:xfrm>
            <a:off x="61600" y="2489979"/>
            <a:ext cx="9082400" cy="584775"/>
          </a:xfrm>
          <a:prstGeom prst="rect">
            <a:avLst/>
          </a:prstGeom>
        </p:spPr>
        <p:txBody>
          <a:bodyPr wrap="square">
            <a:spAutoFit/>
          </a:bodyPr>
          <a:lstStyle/>
          <a:p>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a.Ít</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có</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loài</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chim</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nào</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có</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thể</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như</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hải</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âu</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
        <p:nvSpPr>
          <p:cNvPr id="18" name="矩形 8">
            <a:extLst>
              <a:ext uri="{FF2B5EF4-FFF2-40B4-BE49-F238E27FC236}">
                <a16:creationId xmlns:a16="http://schemas.microsoft.com/office/drawing/2014/main" id="{EE5D3FD9-124B-4D7C-99B7-F7F14AED5CF1}"/>
              </a:ext>
            </a:extLst>
          </p:cNvPr>
          <p:cNvSpPr/>
          <p:nvPr/>
        </p:nvSpPr>
        <p:spPr>
          <a:xfrm>
            <a:off x="2935334" y="1087236"/>
            <a:ext cx="1526504" cy="584775"/>
          </a:xfrm>
          <a:prstGeom prst="rect">
            <a:avLst/>
          </a:prstGeom>
        </p:spPr>
        <p:txBody>
          <a:bodyPr wrap="square">
            <a:spAutoFit/>
          </a:bodyPr>
          <a:lstStyle/>
          <a:p>
            <a:r>
              <a:rPr lang="en-US" altLang="zh-CN" sz="3200" dirty="0">
                <a:latin typeface="Arial-SGK-TV" pitchFamily="2" charset="0"/>
                <a:ea typeface="Arial-Rounded" panose="020B0500000000000000" pitchFamily="34" charset="-93"/>
                <a:cs typeface="Arial-SGK-TV" pitchFamily="2" charset="0"/>
                <a:sym typeface="+mn-lt"/>
              </a:rPr>
              <a:t>bay </a:t>
            </a:r>
            <a:r>
              <a:rPr lang="en-US" altLang="zh-CN" sz="3200" dirty="0" err="1">
                <a:latin typeface="Arial-SGK-TV" pitchFamily="2" charset="0"/>
                <a:ea typeface="Arial-Rounded" panose="020B0500000000000000" pitchFamily="34" charset="-93"/>
                <a:cs typeface="Arial-SGK-TV" pitchFamily="2" charset="0"/>
                <a:sym typeface="+mn-lt"/>
              </a:rPr>
              <a:t>xa</a:t>
            </a:r>
            <a:endParaRPr lang="zh-CN" altLang="en-US" sz="3200" dirty="0">
              <a:latin typeface="Arial-SGK-TV" pitchFamily="2" charset="0"/>
              <a:ea typeface="Arial-Rounded" panose="020B0500000000000000" pitchFamily="34" charset="-93"/>
              <a:cs typeface="Arial-SGK-TV" pitchFamily="2" charset="0"/>
              <a:sym typeface="+mn-lt"/>
            </a:endParaRPr>
          </a:p>
        </p:txBody>
      </p:sp>
      <p:sp>
        <p:nvSpPr>
          <p:cNvPr id="19" name="矩形 8">
            <a:extLst>
              <a:ext uri="{FF2B5EF4-FFF2-40B4-BE49-F238E27FC236}">
                <a16:creationId xmlns:a16="http://schemas.microsoft.com/office/drawing/2014/main" id="{1F4745C7-A69A-4B39-BB6C-A6C6B7493AFE}"/>
              </a:ext>
            </a:extLst>
          </p:cNvPr>
          <p:cNvSpPr/>
          <p:nvPr/>
        </p:nvSpPr>
        <p:spPr>
          <a:xfrm>
            <a:off x="5132614" y="2551544"/>
            <a:ext cx="904240" cy="584775"/>
          </a:xfrm>
          <a:prstGeom prst="rect">
            <a:avLst/>
          </a:prstGeom>
        </p:spPr>
        <p:txBody>
          <a:bodyPr wrap="square">
            <a:spAutoFit/>
          </a:bodyPr>
          <a:lstStyle/>
          <a:p>
            <a:r>
              <a:rPr lang="en-US" altLang="zh-CN" sz="3200" dirty="0">
                <a:solidFill>
                  <a:srgbClr val="0070C0"/>
                </a:solidFill>
                <a:latin typeface="Arial-SGK-TV" pitchFamily="2" charset="0"/>
                <a:ea typeface="Arial-Rounded" panose="020B0500000000000000" pitchFamily="34" charset="-93"/>
                <a:cs typeface="Arial-SGK-TV" pitchFamily="2" charset="0"/>
                <a:sym typeface="+mn-lt"/>
              </a:rPr>
              <a:t>(…)</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
        <p:nvSpPr>
          <p:cNvPr id="20" name="矩形 8">
            <a:extLst>
              <a:ext uri="{FF2B5EF4-FFF2-40B4-BE49-F238E27FC236}">
                <a16:creationId xmlns:a16="http://schemas.microsoft.com/office/drawing/2014/main" id="{AFECE5E0-6918-4A16-AC1F-A1AF32B886DF}"/>
              </a:ext>
            </a:extLst>
          </p:cNvPr>
          <p:cNvSpPr/>
          <p:nvPr/>
        </p:nvSpPr>
        <p:spPr>
          <a:xfrm>
            <a:off x="4572000" y="1122741"/>
            <a:ext cx="1594023" cy="584775"/>
          </a:xfrm>
          <a:prstGeom prst="rect">
            <a:avLst/>
          </a:prstGeom>
        </p:spPr>
        <p:txBody>
          <a:bodyPr wrap="square">
            <a:spAutoFit/>
          </a:bodyPr>
          <a:lstStyle/>
          <a:p>
            <a:r>
              <a:rPr lang="en-US" altLang="zh-CN" sz="3200" dirty="0" err="1">
                <a:latin typeface="Arial-SGK-TV" pitchFamily="2" charset="0"/>
                <a:ea typeface="Arial-Rounded" panose="020B0500000000000000" pitchFamily="34" charset="-93"/>
                <a:cs typeface="Arial-SGK-TV" pitchFamily="2" charset="0"/>
                <a:sym typeface="+mn-lt"/>
              </a:rPr>
              <a:t>thời</a:t>
            </a:r>
            <a:r>
              <a:rPr lang="en-US" altLang="zh-CN" sz="3200" dirty="0">
                <a:latin typeface="Arial-SGK-TV" pitchFamily="2" charset="0"/>
                <a:ea typeface="Arial-Rounded" panose="020B0500000000000000" pitchFamily="34" charset="-93"/>
                <a:cs typeface="Arial-SGK-TV" pitchFamily="2" charset="0"/>
                <a:sym typeface="+mn-lt"/>
              </a:rPr>
              <a:t> </a:t>
            </a:r>
            <a:r>
              <a:rPr lang="en-US" altLang="zh-CN" sz="3200" dirty="0" err="1">
                <a:latin typeface="Arial-SGK-TV" pitchFamily="2" charset="0"/>
                <a:ea typeface="Arial-Rounded" panose="020B0500000000000000" pitchFamily="34" charset="-93"/>
                <a:cs typeface="Arial-SGK-TV" pitchFamily="2" charset="0"/>
                <a:sym typeface="+mn-lt"/>
              </a:rPr>
              <a:t>tiết</a:t>
            </a:r>
            <a:endParaRPr lang="zh-CN" altLang="en-US" sz="3200" dirty="0">
              <a:latin typeface="Arial-SGK-TV" pitchFamily="2" charset="0"/>
              <a:ea typeface="Arial-Rounded" panose="020B0500000000000000" pitchFamily="34" charset="-93"/>
              <a:cs typeface="Arial-SGK-TV" pitchFamily="2" charset="0"/>
              <a:sym typeface="+mn-lt"/>
            </a:endParaRPr>
          </a:p>
        </p:txBody>
      </p:sp>
      <p:sp>
        <p:nvSpPr>
          <p:cNvPr id="21" name="矩形 8">
            <a:extLst>
              <a:ext uri="{FF2B5EF4-FFF2-40B4-BE49-F238E27FC236}">
                <a16:creationId xmlns:a16="http://schemas.microsoft.com/office/drawing/2014/main" id="{D5844A2E-BFD9-4539-9E25-77309F8E0246}"/>
              </a:ext>
            </a:extLst>
          </p:cNvPr>
          <p:cNvSpPr/>
          <p:nvPr/>
        </p:nvSpPr>
        <p:spPr>
          <a:xfrm>
            <a:off x="6376092" y="1119969"/>
            <a:ext cx="1187278" cy="584775"/>
          </a:xfrm>
          <a:prstGeom prst="rect">
            <a:avLst/>
          </a:prstGeom>
        </p:spPr>
        <p:txBody>
          <a:bodyPr wrap="square">
            <a:spAutoFit/>
          </a:bodyPr>
          <a:lstStyle/>
          <a:p>
            <a:r>
              <a:rPr lang="en-US" altLang="zh-CN" sz="3200" dirty="0" err="1">
                <a:latin typeface="Arial-SGK-TV" pitchFamily="2" charset="0"/>
                <a:ea typeface="Arial-Rounded" panose="020B0500000000000000" pitchFamily="34" charset="-93"/>
                <a:cs typeface="Arial-SGK-TV" pitchFamily="2" charset="0"/>
                <a:sym typeface="+mn-lt"/>
              </a:rPr>
              <a:t>bão</a:t>
            </a:r>
            <a:endParaRPr lang="zh-CN" altLang="en-US" sz="3200" dirty="0">
              <a:latin typeface="Arial-SGK-TV" pitchFamily="2" charset="0"/>
              <a:ea typeface="Arial-Rounded" panose="020B0500000000000000" pitchFamily="34" charset="-93"/>
              <a:cs typeface="Arial-SGK-TV" pitchFamily="2" charset="0"/>
              <a:sym typeface="+mn-lt"/>
            </a:endParaRPr>
          </a:p>
        </p:txBody>
      </p:sp>
      <p:sp>
        <p:nvSpPr>
          <p:cNvPr id="22" name="矩形 8">
            <a:extLst>
              <a:ext uri="{FF2B5EF4-FFF2-40B4-BE49-F238E27FC236}">
                <a16:creationId xmlns:a16="http://schemas.microsoft.com/office/drawing/2014/main" id="{E1F1D3F5-E9D0-4680-BE58-AE4417521C2F}"/>
              </a:ext>
            </a:extLst>
          </p:cNvPr>
          <p:cNvSpPr/>
          <p:nvPr/>
        </p:nvSpPr>
        <p:spPr>
          <a:xfrm>
            <a:off x="7424875" y="1095261"/>
            <a:ext cx="1481001" cy="584775"/>
          </a:xfrm>
          <a:prstGeom prst="rect">
            <a:avLst/>
          </a:prstGeom>
        </p:spPr>
        <p:txBody>
          <a:bodyPr wrap="square">
            <a:spAutoFit/>
          </a:bodyPr>
          <a:lstStyle/>
          <a:p>
            <a:r>
              <a:rPr lang="en-US" altLang="zh-CN" sz="3200" dirty="0" err="1">
                <a:latin typeface="Arial-SGK-TV" pitchFamily="2" charset="0"/>
                <a:ea typeface="Arial-Rounded" panose="020B0500000000000000" pitchFamily="34" charset="-93"/>
                <a:cs typeface="Arial-SGK-TV" pitchFamily="2" charset="0"/>
                <a:sym typeface="+mn-lt"/>
              </a:rPr>
              <a:t>đi</a:t>
            </a:r>
            <a:r>
              <a:rPr lang="en-US" altLang="zh-CN" sz="3200" dirty="0">
                <a:latin typeface="Arial-SGK-TV" pitchFamily="2" charset="0"/>
                <a:ea typeface="Arial-Rounded" panose="020B0500000000000000" pitchFamily="34" charset="-93"/>
                <a:cs typeface="Arial-SGK-TV" pitchFamily="2" charset="0"/>
                <a:sym typeface="+mn-lt"/>
              </a:rPr>
              <a:t> </a:t>
            </a:r>
            <a:r>
              <a:rPr lang="en-US" altLang="zh-CN" sz="3200" dirty="0" err="1">
                <a:latin typeface="Arial-SGK-TV" pitchFamily="2" charset="0"/>
                <a:ea typeface="Arial-Rounded" panose="020B0500000000000000" pitchFamily="34" charset="-93"/>
                <a:cs typeface="Arial-SGK-TV" pitchFamily="2" charset="0"/>
                <a:sym typeface="+mn-lt"/>
              </a:rPr>
              <a:t>biển</a:t>
            </a:r>
            <a:endParaRPr lang="zh-CN" altLang="en-US" sz="3200" dirty="0">
              <a:latin typeface="Arial-SGK-TV" pitchFamily="2" charset="0"/>
              <a:ea typeface="Arial-Rounded" panose="020B0500000000000000" pitchFamily="34" charset="-93"/>
              <a:cs typeface="Arial-SGK-TV" pitchFamily="2" charset="0"/>
              <a:sym typeface="+mn-lt"/>
            </a:endParaRPr>
          </a:p>
        </p:txBody>
      </p:sp>
      <p:sp>
        <p:nvSpPr>
          <p:cNvPr id="23" name="矩形 8">
            <a:extLst>
              <a:ext uri="{FF2B5EF4-FFF2-40B4-BE49-F238E27FC236}">
                <a16:creationId xmlns:a16="http://schemas.microsoft.com/office/drawing/2014/main" id="{3C1335CA-8D75-4D43-8314-5F20165074E5}"/>
              </a:ext>
            </a:extLst>
          </p:cNvPr>
          <p:cNvSpPr/>
          <p:nvPr/>
        </p:nvSpPr>
        <p:spPr>
          <a:xfrm>
            <a:off x="98854" y="3595698"/>
            <a:ext cx="8358099" cy="584775"/>
          </a:xfrm>
          <a:prstGeom prst="rect">
            <a:avLst/>
          </a:prstGeom>
        </p:spPr>
        <p:txBody>
          <a:bodyPr wrap="square">
            <a:spAutoFit/>
          </a:bodyPr>
          <a:lstStyle/>
          <a:p>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b.Những</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con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tàu</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lớn</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có</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thể</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đi</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qua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các</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
        <p:nvSpPr>
          <p:cNvPr id="24" name="矩形 8">
            <a:extLst>
              <a:ext uri="{FF2B5EF4-FFF2-40B4-BE49-F238E27FC236}">
                <a16:creationId xmlns:a16="http://schemas.microsoft.com/office/drawing/2014/main" id="{50C2E6F3-F74C-4F52-8C72-0EC1C5D7B72B}"/>
              </a:ext>
            </a:extLst>
          </p:cNvPr>
          <p:cNvSpPr/>
          <p:nvPr/>
        </p:nvSpPr>
        <p:spPr>
          <a:xfrm>
            <a:off x="7424875" y="3584892"/>
            <a:ext cx="904240" cy="584775"/>
          </a:xfrm>
          <a:prstGeom prst="rect">
            <a:avLst/>
          </a:prstGeom>
        </p:spPr>
        <p:txBody>
          <a:bodyPr wrap="square">
            <a:spAutoFit/>
          </a:bodyPr>
          <a:lstStyle/>
          <a:p>
            <a:r>
              <a:rPr lang="en-US" altLang="zh-CN" sz="3200" dirty="0">
                <a:solidFill>
                  <a:srgbClr val="0070C0"/>
                </a:solidFill>
                <a:latin typeface="Arial-SGK-TV" pitchFamily="2" charset="0"/>
                <a:ea typeface="Arial-Rounded" panose="020B0500000000000000" pitchFamily="34" charset="-93"/>
                <a:cs typeface="Arial-SGK-TV" pitchFamily="2" charset="0"/>
                <a:sym typeface="+mn-lt"/>
              </a:rPr>
              <a:t>(…)</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1887288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par>
                          <p:cTn id="45" fill="hold">
                            <p:stCondLst>
                              <p:cond delay="500"/>
                            </p:stCondLst>
                            <p:childTnLst>
                              <p:par>
                                <p:cTn id="46" presetID="56" presetClass="path" presetSubtype="0" accel="50000" decel="50000" fill="hold" grpId="1" nodeType="afterEffect">
                                  <p:stCondLst>
                                    <p:cond delay="0"/>
                                  </p:stCondLst>
                                  <p:childTnLst>
                                    <p:animMotion origin="layout" path="M -0.02135 -0.03951 L 0.26094 0.25586 " pathEditMode="relative" rAng="0" ptsTypes="AA">
                                      <p:cBhvr>
                                        <p:cTn id="47" dur="2000" fill="hold"/>
                                        <p:tgtEl>
                                          <p:spTgt spid="18"/>
                                        </p:tgtEl>
                                        <p:attrNameLst>
                                          <p:attrName>ppt_x</p:attrName>
                                          <p:attrName>ppt_y</p:attrName>
                                        </p:attrNameLst>
                                      </p:cBhvr>
                                      <p:rCtr x="14115" y="14753"/>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42" presetClass="path" presetSubtype="0" accel="50000" decel="50000" fill="hold" grpId="0" nodeType="withEffect">
                                  <p:stCondLst>
                                    <p:cond delay="0"/>
                                  </p:stCondLst>
                                  <p:childTnLst>
                                    <p:animMotion origin="layout" path="M 8.33333E-7 -3.08642E-6 L 0.70521 0.4821 " pathEditMode="relative" rAng="0" ptsTypes="AA">
                                      <p:cBhvr>
                                        <p:cTn id="54" dur="2000" fill="hold"/>
                                        <p:tgtEl>
                                          <p:spTgt spid="16"/>
                                        </p:tgtEl>
                                        <p:attrNameLst>
                                          <p:attrName>ppt_x</p:attrName>
                                          <p:attrName>ppt_y</p:attrName>
                                        </p:attrNameLst>
                                      </p:cBhvr>
                                      <p:rCtr x="35260" y="24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6" grpId="1"/>
      <p:bldP spid="17" grpId="0"/>
      <p:bldP spid="18" grpId="0"/>
      <p:bldP spid="18" grpId="1"/>
      <p:bldP spid="19" grpId="0"/>
      <p:bldP spid="19" grpId="1"/>
      <p:bldP spid="20" grpId="0"/>
      <p:bldP spid="21" grpId="0"/>
      <p:bldP spid="22" grpId="0"/>
      <p:bldP spid="23" grpId="0"/>
      <p:bldP spid="24" grpId="0"/>
      <p:bldP spid="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DCEFF3-3C06-4E86-A97C-9E7B11ABCDD6}"/>
              </a:ext>
            </a:extLst>
          </p:cNvPr>
          <p:cNvPicPr>
            <a:picLocks noChangeAspect="1"/>
          </p:cNvPicPr>
          <p:nvPr/>
        </p:nvPicPr>
        <p:blipFill rotWithShape="1">
          <a:blip r:embed="rId2"/>
          <a:srcRect l="25589" t="61200" r="49211" b="17800"/>
          <a:stretch/>
        </p:blipFill>
        <p:spPr>
          <a:xfrm>
            <a:off x="323528" y="627534"/>
            <a:ext cx="8712968" cy="3960440"/>
          </a:xfrm>
          <a:prstGeom prst="rect">
            <a:avLst/>
          </a:prstGeom>
        </p:spPr>
      </p:pic>
      <p:sp>
        <p:nvSpPr>
          <p:cNvPr id="5" name="TextBox 4">
            <a:extLst>
              <a:ext uri="{FF2B5EF4-FFF2-40B4-BE49-F238E27FC236}">
                <a16:creationId xmlns:a16="http://schemas.microsoft.com/office/drawing/2014/main" id="{A641B7EB-3E24-47CD-AE02-508C160FF55B}"/>
              </a:ext>
            </a:extLst>
          </p:cNvPr>
          <p:cNvSpPr txBox="1"/>
          <p:nvPr/>
        </p:nvSpPr>
        <p:spPr>
          <a:xfrm>
            <a:off x="1043608" y="1635646"/>
            <a:ext cx="7488832" cy="492443"/>
          </a:xfrm>
          <a:prstGeom prst="rect">
            <a:avLst/>
          </a:prstGeom>
          <a:noFill/>
        </p:spPr>
        <p:txBody>
          <a:bodyPr wrap="square" rtlCol="0">
            <a:spAutoFit/>
          </a:bodyPr>
          <a:lstStyle/>
          <a:p>
            <a:r>
              <a:rPr lang="en-US" sz="2600" b="1">
                <a:solidFill>
                  <a:schemeClr val="tx1">
                    <a:lumMod val="75000"/>
                    <a:lumOff val="25000"/>
                  </a:schemeClr>
                </a:solidFill>
                <a:latin typeface="HP001 4 hàng" panose="020B0603050302020204" pitchFamily="34" charset="0"/>
                <a:ea typeface="微软雅黑" panose="020B0503020204020204" pitchFamily="34" charset="-122"/>
              </a:rPr>
              <a:t>a. Ít có l</a:t>
            </a:r>
            <a:r>
              <a:rPr lang="el-GR" sz="2600" b="1">
                <a:solidFill>
                  <a:schemeClr val="tx1">
                    <a:lumMod val="75000"/>
                    <a:lumOff val="25000"/>
                  </a:schemeClr>
                </a:solidFill>
                <a:latin typeface="HP001 4 hàng" panose="020B0603050302020204" pitchFamily="34" charset="0"/>
                <a:ea typeface="微软雅黑" panose="020B0503020204020204" pitchFamily="34" charset="-122"/>
              </a:rPr>
              <a:t>φ</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ài chim nào có thể bay xa như hải âu.</a:t>
            </a:r>
            <a:endParaRPr lang="en-US" sz="2600" b="1" dirty="0">
              <a:solidFill>
                <a:schemeClr val="tx1">
                  <a:lumMod val="75000"/>
                  <a:lumOff val="25000"/>
                </a:schemeClr>
              </a:solidFill>
              <a:latin typeface="HP001 4 hàng" panose="020B0603050302020204" pitchFamily="34" charset="0"/>
              <a:ea typeface="微软雅黑" panose="020B0503020204020204" pitchFamily="34" charset="-122"/>
            </a:endParaRPr>
          </a:p>
        </p:txBody>
      </p:sp>
      <p:sp>
        <p:nvSpPr>
          <p:cNvPr id="6" name="TextBox 5">
            <a:extLst>
              <a:ext uri="{FF2B5EF4-FFF2-40B4-BE49-F238E27FC236}">
                <a16:creationId xmlns:a16="http://schemas.microsoft.com/office/drawing/2014/main" id="{A15BF368-7686-415D-8E5A-D7D83E429A38}"/>
              </a:ext>
            </a:extLst>
          </p:cNvPr>
          <p:cNvSpPr txBox="1"/>
          <p:nvPr/>
        </p:nvSpPr>
        <p:spPr>
          <a:xfrm>
            <a:off x="1043608" y="2150621"/>
            <a:ext cx="7488832" cy="492443"/>
          </a:xfrm>
          <a:prstGeom prst="rect">
            <a:avLst/>
          </a:prstGeom>
          <a:noFill/>
        </p:spPr>
        <p:txBody>
          <a:bodyPr wrap="square" rtlCol="0">
            <a:spAutoFit/>
          </a:bodyPr>
          <a:lstStyle/>
          <a:p>
            <a:r>
              <a:rPr lang="en-US" sz="2600" b="1">
                <a:solidFill>
                  <a:schemeClr val="tx1">
                    <a:lumMod val="75000"/>
                    <a:lumOff val="25000"/>
                  </a:schemeClr>
                </a:solidFill>
                <a:latin typeface="HP001 4 hàng" panose="020B0603050302020204" pitchFamily="34" charset="0"/>
                <a:ea typeface="微软雅黑" panose="020B0503020204020204" pitchFamily="34" charset="-122"/>
              </a:rPr>
              <a:t>b. Những c</a:t>
            </a:r>
            <a:r>
              <a:rPr lang="el-GR" sz="2600" b="1">
                <a:solidFill>
                  <a:schemeClr val="tx1">
                    <a:lumMod val="75000"/>
                    <a:lumOff val="25000"/>
                  </a:schemeClr>
                </a:solidFill>
                <a:latin typeface="HP001 4 hàng" panose="020B0603050302020204" pitchFamily="34" charset="0"/>
                <a:ea typeface="微软雅黑" panose="020B0503020204020204" pitchFamily="34" charset="-122"/>
              </a:rPr>
              <a:t>Ϊ</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 tàu l</a:t>
            </a:r>
            <a:r>
              <a:rPr lang="lv-LV" sz="2600" b="1">
                <a:solidFill>
                  <a:schemeClr val="tx1">
                    <a:lumMod val="75000"/>
                    <a:lumOff val="25000"/>
                  </a:schemeClr>
                </a:solidFill>
                <a:latin typeface="HP001 4 hàng" panose="020B0603050302020204" pitchFamily="34" charset="0"/>
                <a:ea typeface="微软雅黑" panose="020B0503020204020204" pitchFamily="34" charset="-122"/>
              </a:rPr>
              <a:t>ņ</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 có thể đi qua các đại dư</a:t>
            </a:r>
            <a:r>
              <a:rPr lang="el-GR" sz="2600" b="1">
                <a:solidFill>
                  <a:schemeClr val="tx1">
                    <a:lumMod val="75000"/>
                    <a:lumOff val="25000"/>
                  </a:schemeClr>
                </a:solidFill>
                <a:latin typeface="HP001 4 hàng" panose="020B0603050302020204" pitchFamily="34" charset="0"/>
                <a:ea typeface="微软雅黑" panose="020B0503020204020204" pitchFamily="34" charset="-122"/>
              </a:rPr>
              <a:t>Ω</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g</a:t>
            </a:r>
            <a:endParaRPr lang="en-US" sz="2600" b="1" dirty="0">
              <a:solidFill>
                <a:schemeClr val="tx1">
                  <a:lumMod val="75000"/>
                  <a:lumOff val="25000"/>
                </a:schemeClr>
              </a:solidFill>
              <a:latin typeface="HP001 4 hàng" panose="020B0603050302020204" pitchFamily="34" charset="0"/>
              <a:ea typeface="微软雅黑" panose="020B0503020204020204" pitchFamily="34" charset="-122"/>
            </a:endParaRPr>
          </a:p>
        </p:txBody>
      </p:sp>
      <p:cxnSp>
        <p:nvCxnSpPr>
          <p:cNvPr id="8" name="Straight Connector 7">
            <a:extLst>
              <a:ext uri="{FF2B5EF4-FFF2-40B4-BE49-F238E27FC236}">
                <a16:creationId xmlns:a16="http://schemas.microsoft.com/office/drawing/2014/main" id="{40817FEE-8E23-4987-AE7E-3FBEF0682968}"/>
              </a:ext>
            </a:extLst>
          </p:cNvPr>
          <p:cNvCxnSpPr/>
          <p:nvPr/>
        </p:nvCxnSpPr>
        <p:spPr>
          <a:xfrm flipV="1">
            <a:off x="1691680" y="1491630"/>
            <a:ext cx="72008" cy="7200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1699494"/>
      </p:ext>
    </p:extLst>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8">
            <a:extLst>
              <a:ext uri="{FF2B5EF4-FFF2-40B4-BE49-F238E27FC236}">
                <a16:creationId xmlns:a16="http://schemas.microsoft.com/office/drawing/2014/main" id="{EE979EA8-74CE-479E-8B84-3C5D44399E5B}"/>
              </a:ext>
            </a:extLst>
          </p:cNvPr>
          <p:cNvSpPr/>
          <p:nvPr/>
        </p:nvSpPr>
        <p:spPr>
          <a:xfrm>
            <a:off x="328154" y="189252"/>
            <a:ext cx="8505646" cy="1077218"/>
          </a:xfrm>
          <a:prstGeom prst="rect">
            <a:avLst/>
          </a:prstGeom>
        </p:spPr>
        <p:txBody>
          <a:bodyPr wrap="square">
            <a:spAutoFit/>
          </a:bodyPr>
          <a:lstStyle/>
          <a:p>
            <a:r>
              <a:rPr lang="en-US" altLang="zh-CN" sz="3200">
                <a:solidFill>
                  <a:srgbClr val="4CA420"/>
                </a:solidFill>
                <a:latin typeface="Arial-SGK-TV" pitchFamily="2" charset="0"/>
                <a:ea typeface="Arial-Rounded" panose="020B0500000000000000" pitchFamily="34" charset="-93"/>
                <a:cs typeface="Arial-SGK-TV" pitchFamily="2" charset="0"/>
                <a:sym typeface="+mn-lt"/>
              </a:rPr>
              <a:t>6. </a:t>
            </a:r>
            <a:r>
              <a:rPr lang="en-US" altLang="zh-CN" sz="3200">
                <a:solidFill>
                  <a:srgbClr val="4CA420"/>
                </a:solidFill>
                <a:latin typeface="Arial-SGK-TV" pitchFamily="2" charset="0"/>
                <a:ea typeface="Arial-Rounded" charset="0"/>
                <a:cs typeface="Arial-SGK-TV" pitchFamily="2" charset="0"/>
                <a:sym typeface="+mn-lt"/>
              </a:rPr>
              <a:t>Quan </a:t>
            </a:r>
            <a:r>
              <a:rPr lang="en-US" altLang="zh-CN" sz="3200" dirty="0" err="1">
                <a:solidFill>
                  <a:srgbClr val="4CA420"/>
                </a:solidFill>
                <a:latin typeface="Arial-SGK-TV" pitchFamily="2" charset="0"/>
                <a:ea typeface="Arial-Rounded" charset="0"/>
                <a:cs typeface="Arial-SGK-TV" pitchFamily="2" charset="0"/>
                <a:sym typeface="+mn-lt"/>
              </a:rPr>
              <a:t>sát</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tranh</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và</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dùng</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từ</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ngữ</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err="1">
                <a:solidFill>
                  <a:srgbClr val="4CA420"/>
                </a:solidFill>
                <a:latin typeface="Arial-SGK-TV" pitchFamily="2" charset="0"/>
                <a:ea typeface="Arial-Rounded" charset="0"/>
                <a:cs typeface="Arial-SGK-TV" pitchFamily="2" charset="0"/>
                <a:sym typeface="+mn-lt"/>
              </a:rPr>
              <a:t>để</a:t>
            </a:r>
            <a:r>
              <a:rPr lang="en-US" altLang="zh-CN" sz="3200">
                <a:solidFill>
                  <a:srgbClr val="4CA420"/>
                </a:solidFill>
                <a:latin typeface="Arial-SGK-TV" pitchFamily="2" charset="0"/>
                <a:ea typeface="Arial-Rounded" charset="0"/>
                <a:cs typeface="Arial-SGK-TV" pitchFamily="2" charset="0"/>
                <a:sym typeface="+mn-lt"/>
              </a:rPr>
              <a:t> nói</a:t>
            </a:r>
          </a:p>
          <a:p>
            <a:r>
              <a:rPr lang="en-US" altLang="zh-CN" sz="320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theo</a:t>
            </a:r>
            <a:r>
              <a:rPr lang="en-US" altLang="zh-CN" sz="3200" dirty="0">
                <a:solidFill>
                  <a:srgbClr val="4CA420"/>
                </a:solidFill>
                <a:latin typeface="Arial-SGK-TV" pitchFamily="2" charset="0"/>
                <a:ea typeface="Arial-Rounded" charset="0"/>
                <a:cs typeface="Arial-SGK-TV" pitchFamily="2" charset="0"/>
                <a:sym typeface="+mn-lt"/>
              </a:rPr>
              <a:t> </a:t>
            </a:r>
            <a:r>
              <a:rPr lang="en-US" altLang="zh-CN" sz="3200" dirty="0" err="1">
                <a:solidFill>
                  <a:srgbClr val="4CA420"/>
                </a:solidFill>
                <a:latin typeface="Arial-SGK-TV" pitchFamily="2" charset="0"/>
                <a:ea typeface="Arial-Rounded" charset="0"/>
                <a:cs typeface="Arial-SGK-TV" pitchFamily="2" charset="0"/>
                <a:sym typeface="+mn-lt"/>
              </a:rPr>
              <a:t>tranh</a:t>
            </a:r>
            <a:endParaRPr lang="zh-CN" altLang="en-US" sz="3200" dirty="0">
              <a:solidFill>
                <a:srgbClr val="4CA420"/>
              </a:solidFill>
              <a:latin typeface="Arial-SGK-TV" pitchFamily="2" charset="0"/>
              <a:ea typeface="Arial-Rounded" charset="0"/>
              <a:cs typeface="Arial-SGK-TV" pitchFamily="2" charset="0"/>
              <a:sym typeface="+mn-lt"/>
            </a:endParaRPr>
          </a:p>
        </p:txBody>
      </p:sp>
      <p:pic>
        <p:nvPicPr>
          <p:cNvPr id="11" name="Picutre 676">
            <a:extLst>
              <a:ext uri="{FF2B5EF4-FFF2-40B4-BE49-F238E27FC236}">
                <a16:creationId xmlns:a16="http://schemas.microsoft.com/office/drawing/2014/main" id="{D74F527D-8253-49EF-AB1F-55965B6FB2C8}"/>
              </a:ext>
            </a:extLst>
          </p:cNvPr>
          <p:cNvPicPr/>
          <p:nvPr/>
        </p:nvPicPr>
        <p:blipFill rotWithShape="1">
          <a:blip r:embed="rId3"/>
          <a:srcRect l="2382" b="8932"/>
          <a:stretch/>
        </p:blipFill>
        <p:spPr bwMode="auto">
          <a:xfrm>
            <a:off x="1259632" y="1809054"/>
            <a:ext cx="7033923" cy="3178299"/>
          </a:xfrm>
          <a:prstGeom prst="rect">
            <a:avLst/>
          </a:prstGeom>
          <a:ln>
            <a:noFill/>
          </a:ln>
          <a:extLst>
            <a:ext uri="{53640926-AAD7-44D8-BBD7-CCE9431645EC}">
              <a14:shadowObscured xmlns:a14="http://schemas.microsoft.com/office/drawing/2010/main"/>
            </a:ext>
          </a:extLst>
        </p:spPr>
      </p:pic>
      <p:sp>
        <p:nvSpPr>
          <p:cNvPr id="12" name="矩形 8">
            <a:extLst>
              <a:ext uri="{FF2B5EF4-FFF2-40B4-BE49-F238E27FC236}">
                <a16:creationId xmlns:a16="http://schemas.microsoft.com/office/drawing/2014/main" id="{AB3CE38F-A341-4012-AB66-6E225F5F238A}"/>
              </a:ext>
            </a:extLst>
          </p:cNvPr>
          <p:cNvSpPr/>
          <p:nvPr/>
        </p:nvSpPr>
        <p:spPr>
          <a:xfrm>
            <a:off x="971600" y="1224279"/>
            <a:ext cx="7992887" cy="584775"/>
          </a:xfrm>
          <a:prstGeom prst="rect">
            <a:avLst/>
          </a:prstGeom>
        </p:spPr>
        <p:txBody>
          <a:bodyPr wrap="square">
            <a:spAutoFit/>
          </a:bodyPr>
          <a:lstStyle/>
          <a:p>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hải</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âu</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máy</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bay  	 bay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cánh</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738933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9105" y="71981"/>
            <a:ext cx="1340745" cy="1158047"/>
          </a:xfrm>
          <a:prstGeom prst="rect">
            <a:avLst/>
          </a:prstGeom>
        </p:spPr>
      </p:pic>
      <p:pic>
        <p:nvPicPr>
          <p:cNvPr id="41" name="Picture 2">
            <a:extLst>
              <a:ext uri="{FF2B5EF4-FFF2-40B4-BE49-F238E27FC236}">
                <a16:creationId xmlns:a16="http://schemas.microsoft.com/office/drawing/2014/main" id="{81A69C74-8A4F-4B29-8D84-683F2DDF7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426" y="231591"/>
            <a:ext cx="741838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矩形 8">
            <a:extLst>
              <a:ext uri="{FF2B5EF4-FFF2-40B4-BE49-F238E27FC236}">
                <a16:creationId xmlns:a16="http://schemas.microsoft.com/office/drawing/2014/main" id="{FD1F7447-7596-491F-A3F6-AA938AAC3DEB}"/>
              </a:ext>
            </a:extLst>
          </p:cNvPr>
          <p:cNvSpPr/>
          <p:nvPr/>
        </p:nvSpPr>
        <p:spPr>
          <a:xfrm>
            <a:off x="-3550" y="1986975"/>
            <a:ext cx="2571408" cy="584775"/>
          </a:xfrm>
          <a:prstGeom prst="rect">
            <a:avLst/>
          </a:prstGeom>
        </p:spPr>
        <p:txBody>
          <a:bodyPr wrap="square">
            <a:spAutoFit/>
          </a:bodyPr>
          <a:lstStyle/>
          <a:p>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7. Nghe 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4" name="Hình chữ nhật: Góc Tròn 4">
            <a:extLst>
              <a:ext uri="{FF2B5EF4-FFF2-40B4-BE49-F238E27FC236}">
                <a16:creationId xmlns:a16="http://schemas.microsoft.com/office/drawing/2014/main" id="{055879EB-5F6A-49B3-883A-2FE66CFF2FCF}"/>
              </a:ext>
            </a:extLst>
          </p:cNvPr>
          <p:cNvSpPr/>
          <p:nvPr/>
        </p:nvSpPr>
        <p:spPr>
          <a:xfrm>
            <a:off x="3707904" y="1103383"/>
            <a:ext cx="507262" cy="386794"/>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68" name="Hình chữ nhật: Góc Tròn 4">
            <a:extLst>
              <a:ext uri="{FF2B5EF4-FFF2-40B4-BE49-F238E27FC236}">
                <a16:creationId xmlns:a16="http://schemas.microsoft.com/office/drawing/2014/main" id="{E8479EEB-B9FF-4C57-9793-0E826C6AEE57}"/>
              </a:ext>
            </a:extLst>
          </p:cNvPr>
          <p:cNvSpPr/>
          <p:nvPr/>
        </p:nvSpPr>
        <p:spPr>
          <a:xfrm>
            <a:off x="4139952" y="642535"/>
            <a:ext cx="545362" cy="40234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2937410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circle(in)">
                                      <p:cBhvr>
                                        <p:cTn id="14" dur="20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circle(in)">
                                      <p:cBhvr>
                                        <p:cTn id="1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60519-35B6-42B9-9111-299C511F9BA0}"/>
              </a:ext>
            </a:extLst>
          </p:cNvPr>
          <p:cNvPicPr>
            <a:picLocks noChangeAspect="1"/>
          </p:cNvPicPr>
          <p:nvPr/>
        </p:nvPicPr>
        <p:blipFill rotWithShape="1">
          <a:blip r:embed="rId2"/>
          <a:srcRect l="51575" t="19201" r="24013" b="59799"/>
          <a:stretch/>
        </p:blipFill>
        <p:spPr>
          <a:xfrm>
            <a:off x="143000" y="481195"/>
            <a:ext cx="9001000" cy="4181110"/>
          </a:xfrm>
          <a:prstGeom prst="rect">
            <a:avLst/>
          </a:prstGeom>
        </p:spPr>
      </p:pic>
      <p:sp>
        <p:nvSpPr>
          <p:cNvPr id="6" name="TextBox 5">
            <a:extLst>
              <a:ext uri="{FF2B5EF4-FFF2-40B4-BE49-F238E27FC236}">
                <a16:creationId xmlns:a16="http://schemas.microsoft.com/office/drawing/2014/main" id="{E68D2BED-E08C-4DE3-8BF7-48B389ADC20C}"/>
              </a:ext>
            </a:extLst>
          </p:cNvPr>
          <p:cNvSpPr txBox="1"/>
          <p:nvPr/>
        </p:nvSpPr>
        <p:spPr>
          <a:xfrm>
            <a:off x="1187624" y="1851670"/>
            <a:ext cx="7488832" cy="492443"/>
          </a:xfrm>
          <a:prstGeom prst="rect">
            <a:avLst/>
          </a:prstGeom>
          <a:noFill/>
        </p:spPr>
        <p:txBody>
          <a:bodyPr wrap="square" rtlCol="0">
            <a:spAutoFit/>
          </a:bodyPr>
          <a:lstStyle/>
          <a:p>
            <a:r>
              <a:rPr lang="en-US" sz="2600" b="1">
                <a:solidFill>
                  <a:schemeClr val="tx1">
                    <a:lumMod val="75000"/>
                    <a:lumOff val="25000"/>
                  </a:schemeClr>
                </a:solidFill>
                <a:latin typeface="HP001 4 hàng" panose="020B0603050302020204" pitchFamily="34" charset="0"/>
                <a:ea typeface="微软雅黑" panose="020B0503020204020204" pitchFamily="34" charset="-122"/>
              </a:rPr>
              <a:t>Hải âu là l</a:t>
            </a:r>
            <a:r>
              <a:rPr lang="el-GR" sz="2600" b="1">
                <a:solidFill>
                  <a:schemeClr val="tx1">
                    <a:lumMod val="75000"/>
                    <a:lumOff val="25000"/>
                  </a:schemeClr>
                </a:solidFill>
                <a:latin typeface="HP001 4 hàng" panose="020B0603050302020204" pitchFamily="34" charset="0"/>
                <a:ea typeface="微软雅黑" panose="020B0503020204020204" pitchFamily="34" charset="-122"/>
              </a:rPr>
              <a:t>φ</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ài chim của biển cả. Chúng có sải </a:t>
            </a:r>
            <a:endParaRPr lang="en-US" sz="2600" b="1" dirty="0">
              <a:solidFill>
                <a:schemeClr val="tx1">
                  <a:lumMod val="75000"/>
                  <a:lumOff val="25000"/>
                </a:schemeClr>
              </a:solidFill>
              <a:latin typeface="HP001 4 hàng" panose="020B0603050302020204" pitchFamily="34" charset="0"/>
              <a:ea typeface="微软雅黑" panose="020B0503020204020204" pitchFamily="34" charset="-122"/>
            </a:endParaRPr>
          </a:p>
        </p:txBody>
      </p:sp>
      <p:sp>
        <p:nvSpPr>
          <p:cNvPr id="7" name="TextBox 6">
            <a:extLst>
              <a:ext uri="{FF2B5EF4-FFF2-40B4-BE49-F238E27FC236}">
                <a16:creationId xmlns:a16="http://schemas.microsoft.com/office/drawing/2014/main" id="{6FDF5295-5379-4AA0-8B8F-F8B8CF63776F}"/>
              </a:ext>
            </a:extLst>
          </p:cNvPr>
          <p:cNvSpPr txBox="1"/>
          <p:nvPr/>
        </p:nvSpPr>
        <p:spPr>
          <a:xfrm>
            <a:off x="683568" y="2370076"/>
            <a:ext cx="8136904" cy="492443"/>
          </a:xfrm>
          <a:prstGeom prst="rect">
            <a:avLst/>
          </a:prstGeom>
          <a:noFill/>
        </p:spPr>
        <p:txBody>
          <a:bodyPr wrap="square" rtlCol="0">
            <a:spAutoFit/>
          </a:bodyPr>
          <a:lstStyle/>
          <a:p>
            <a:r>
              <a:rPr lang="en-US" sz="2600" b="1">
                <a:solidFill>
                  <a:schemeClr val="tx1">
                    <a:lumMod val="75000"/>
                    <a:lumOff val="25000"/>
                  </a:schemeClr>
                </a:solidFill>
                <a:latin typeface="HP001 4 hàng" panose="020B0603050302020204" pitchFamily="34" charset="0"/>
                <a:ea typeface="微软雅黑" panose="020B0503020204020204" pitchFamily="34" charset="-122"/>
              </a:rPr>
              <a:t>cánh l</a:t>
            </a:r>
            <a:r>
              <a:rPr lang="lv-LV" sz="2600" b="1">
                <a:solidFill>
                  <a:schemeClr val="tx1">
                    <a:lumMod val="75000"/>
                    <a:lumOff val="25000"/>
                  </a:schemeClr>
                </a:solidFill>
                <a:latin typeface="HP001 4 hàng" panose="020B0603050302020204" pitchFamily="34" charset="0"/>
                <a:ea typeface="微软雅黑" panose="020B0503020204020204" pitchFamily="34" charset="-122"/>
              </a:rPr>
              <a:t>ņ</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 nên bay ǟất xa. Chúng cŜ b</a:t>
            </a:r>
            <a:r>
              <a:rPr lang="el-GR" sz="2600" b="1">
                <a:solidFill>
                  <a:schemeClr val="tx1">
                    <a:lumMod val="75000"/>
                    <a:lumOff val="25000"/>
                  </a:schemeClr>
                </a:solidFill>
                <a:latin typeface="HP001 4 hàng" panose="020B0603050302020204" pitchFamily="34" charset="0"/>
                <a:ea typeface="微软雅黑" panose="020B0503020204020204" pitchFamily="34" charset="-122"/>
              </a:rPr>
              <a:t>Π</a:t>
            </a:r>
            <a:r>
              <a:rPr lang="en-US" sz="2600" b="1">
                <a:solidFill>
                  <a:schemeClr val="tx1">
                    <a:lumMod val="75000"/>
                    <a:lumOff val="25000"/>
                  </a:schemeClr>
                </a:solidFill>
                <a:latin typeface="HP001 4 hàng" panose="020B0603050302020204" pitchFamily="34" charset="0"/>
                <a:ea typeface="微软雅黑" panose="020B0503020204020204" pitchFamily="34" charset="-122"/>
              </a:rPr>
              <a:t> ǟất giĈ nhờ</a:t>
            </a:r>
            <a:endParaRPr lang="en-US" sz="2600" b="1" dirty="0">
              <a:solidFill>
                <a:schemeClr val="tx1">
                  <a:lumMod val="75000"/>
                  <a:lumOff val="25000"/>
                </a:schemeClr>
              </a:solidFill>
              <a:latin typeface="HP001 4 hàng" panose="020B0603050302020204" pitchFamily="34" charset="0"/>
              <a:ea typeface="微软雅黑" panose="020B0503020204020204" pitchFamily="34" charset="-122"/>
            </a:endParaRPr>
          </a:p>
        </p:txBody>
      </p:sp>
      <p:sp>
        <p:nvSpPr>
          <p:cNvPr id="8" name="TextBox 7">
            <a:extLst>
              <a:ext uri="{FF2B5EF4-FFF2-40B4-BE49-F238E27FC236}">
                <a16:creationId xmlns:a16="http://schemas.microsoft.com/office/drawing/2014/main" id="{D8232C62-7854-4DD5-BEFF-6A2343ED0AA5}"/>
              </a:ext>
            </a:extLst>
          </p:cNvPr>
          <p:cNvSpPr txBox="1"/>
          <p:nvPr/>
        </p:nvSpPr>
        <p:spPr>
          <a:xfrm>
            <a:off x="683568" y="2904963"/>
            <a:ext cx="8136904" cy="492443"/>
          </a:xfrm>
          <a:prstGeom prst="rect">
            <a:avLst/>
          </a:prstGeom>
          <a:noFill/>
        </p:spPr>
        <p:txBody>
          <a:bodyPr wrap="square" rtlCol="0">
            <a:spAutoFit/>
          </a:bodyPr>
          <a:lstStyle/>
          <a:p>
            <a:r>
              <a:rPr lang="en-US" sz="2600" b="1">
                <a:solidFill>
                  <a:schemeClr val="tx1">
                    <a:lumMod val="75000"/>
                    <a:lumOff val="25000"/>
                  </a:schemeClr>
                </a:solidFill>
                <a:latin typeface="HP001 4 hàng" panose="020B0603050302020204" pitchFamily="34" charset="0"/>
                <a:ea typeface="微软雅黑" panose="020B0503020204020204" pitchFamily="34" charset="-122"/>
              </a:rPr>
              <a:t>chân có màng như chân vịt.</a:t>
            </a:r>
            <a:endParaRPr lang="en-US" sz="2600" b="1" dirty="0">
              <a:solidFill>
                <a:schemeClr val="tx1">
                  <a:lumMod val="75000"/>
                  <a:lumOff val="25000"/>
                </a:schemeClr>
              </a:solidFill>
              <a:latin typeface="HP001 4 hàng" panose="020B0603050302020204" pitchFamily="34" charset="0"/>
              <a:ea typeface="微软雅黑" panose="020B0503020204020204" pitchFamily="34" charset="-122"/>
            </a:endParaRPr>
          </a:p>
        </p:txBody>
      </p:sp>
    </p:spTree>
    <p:extLst>
      <p:ext uri="{BB962C8B-B14F-4D97-AF65-F5344CB8AC3E}">
        <p14:creationId xmlns:p14="http://schemas.microsoft.com/office/powerpoint/2010/main" val="2554803991"/>
      </p:ext>
    </p:extLst>
  </p:cSld>
  <p:clrMapOvr>
    <a:masterClrMapping/>
  </p:clrMapOvr>
  <p:transition spd="slow"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2"/>
          <a:stretch>
            <a:fillRect/>
          </a:stretch>
        </p:blipFill>
        <p:spPr>
          <a:xfrm rot="20641704">
            <a:off x="56104" y="3215773"/>
            <a:ext cx="2701807" cy="2189974"/>
          </a:xfrm>
          <a:prstGeom prst="rect">
            <a:avLst/>
          </a:prstGeom>
        </p:spPr>
      </p:pic>
      <p:pic>
        <p:nvPicPr>
          <p:cNvPr id="13" name="Picture 2">
            <a:extLst>
              <a:ext uri="{FF2B5EF4-FFF2-40B4-BE49-F238E27FC236}">
                <a16:creationId xmlns:a16="http://schemas.microsoft.com/office/drawing/2014/main" id="{91C3636B-A0AC-48CB-BE18-F465BC8A7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840118"/>
            <a:ext cx="7466013" cy="138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8">
            <a:extLst>
              <a:ext uri="{FF2B5EF4-FFF2-40B4-BE49-F238E27FC236}">
                <a16:creationId xmlns:a16="http://schemas.microsoft.com/office/drawing/2014/main" id="{F97D475F-F58D-4FED-82B4-5BFB478E834E}"/>
              </a:ext>
            </a:extLst>
          </p:cNvPr>
          <p:cNvSpPr/>
          <p:nvPr/>
        </p:nvSpPr>
        <p:spPr>
          <a:xfrm>
            <a:off x="851995" y="541788"/>
            <a:ext cx="8505646" cy="584775"/>
          </a:xfrm>
          <a:prstGeom prst="rect">
            <a:avLst/>
          </a:prstGeom>
        </p:spPr>
        <p:txBody>
          <a:bodyPr wrap="square">
            <a:spAutoFit/>
          </a:bodyPr>
          <a:lstStyle/>
          <a:p>
            <a:r>
              <a:rPr lang="en-US" altLang="zh-CN" sz="3200">
                <a:solidFill>
                  <a:srgbClr val="4CA420"/>
                </a:solidFill>
                <a:latin typeface="Arial-SGK-TV" pitchFamily="2" charset="0"/>
                <a:ea typeface="Arial-Rounded" panose="020B0500000000000000" pitchFamily="34" charset="-93"/>
                <a:cs typeface="Arial-SGK-TV" pitchFamily="2" charset="0"/>
                <a:sym typeface="+mn-lt"/>
              </a:rPr>
              <a:t>8. Chọn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chữ</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phù</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hợp</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thay</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cho</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ô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vuông</a:t>
            </a:r>
            <a:endParaRPr lang="zh-CN" altLang="en-US" sz="3200" dirty="0">
              <a:solidFill>
                <a:srgbClr val="4CA420"/>
              </a:solidFill>
              <a:latin typeface="Arial-SGK-TV" pitchFamily="2" charset="0"/>
              <a:ea typeface="Arial-Rounded" panose="020B0500000000000000" pitchFamily="34" charset="-93"/>
              <a:cs typeface="Arial-SGK-TV" pitchFamily="2" charset="0"/>
              <a:sym typeface="+mn-lt"/>
            </a:endParaRPr>
          </a:p>
        </p:txBody>
      </p:sp>
      <p:sp>
        <p:nvSpPr>
          <p:cNvPr id="15" name="Hình chữ nhật: Góc Tròn 1">
            <a:extLst>
              <a:ext uri="{FF2B5EF4-FFF2-40B4-BE49-F238E27FC236}">
                <a16:creationId xmlns:a16="http://schemas.microsoft.com/office/drawing/2014/main" id="{F18AC8B0-5F2E-4637-BB7C-CC0753603EE2}"/>
              </a:ext>
            </a:extLst>
          </p:cNvPr>
          <p:cNvSpPr/>
          <p:nvPr/>
        </p:nvSpPr>
        <p:spPr>
          <a:xfrm>
            <a:off x="2581834" y="1678191"/>
            <a:ext cx="208902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SGK-TV" pitchFamily="2" charset="0"/>
                <a:ea typeface="Arial-Rounded" panose="020B0500000000000000" pitchFamily="34" charset="-93"/>
                <a:cs typeface="Arial-SGK-TV" pitchFamily="2" charset="0"/>
              </a:rPr>
              <a:t>đôi</a:t>
            </a:r>
            <a:r>
              <a:rPr lang="en-US" sz="3200" b="1" dirty="0">
                <a:latin typeface="Arial-SGK-TV" pitchFamily="2" charset="0"/>
                <a:ea typeface="Arial-Rounded" panose="020B0500000000000000" pitchFamily="34" charset="-93"/>
                <a:cs typeface="Arial-SGK-TV" pitchFamily="2" charset="0"/>
              </a:rPr>
              <a:t>  </a:t>
            </a:r>
            <a:r>
              <a:rPr lang="en-US" sz="3200" b="1" dirty="0" err="1">
                <a:latin typeface="Arial-SGK-TV" pitchFamily="2" charset="0"/>
                <a:ea typeface="Arial-Rounded" panose="020B0500000000000000" pitchFamily="34" charset="-93"/>
                <a:cs typeface="Arial-SGK-TV" pitchFamily="2" charset="0"/>
              </a:rPr>
              <a:t>ch</a:t>
            </a:r>
            <a:r>
              <a:rPr lang="en-US" sz="3200" b="1" dirty="0" err="1">
                <a:solidFill>
                  <a:srgbClr val="FF0000"/>
                </a:solidFill>
                <a:latin typeface="Arial-SGK-TV" pitchFamily="2" charset="0"/>
                <a:ea typeface="Arial-Rounded" panose="020B0500000000000000" pitchFamily="34" charset="-93"/>
                <a:cs typeface="Arial-SGK-TV" pitchFamily="2" charset="0"/>
              </a:rPr>
              <a:t>ân</a:t>
            </a:r>
            <a:endParaRPr lang="vi-VN" sz="3200" b="1" dirty="0">
              <a:latin typeface="Arial-SGK-TV" pitchFamily="2" charset="0"/>
              <a:ea typeface="Arial-Rounded" panose="020B0500000000000000" pitchFamily="34" charset="-93"/>
              <a:cs typeface="Arial-SGK-TV" pitchFamily="2" charset="0"/>
            </a:endParaRPr>
          </a:p>
        </p:txBody>
      </p:sp>
      <p:sp>
        <p:nvSpPr>
          <p:cNvPr id="16" name="Hình chữ nhật: Góc Tròn 4">
            <a:extLst>
              <a:ext uri="{FF2B5EF4-FFF2-40B4-BE49-F238E27FC236}">
                <a16:creationId xmlns:a16="http://schemas.microsoft.com/office/drawing/2014/main" id="{9F1FD9B9-B87E-4A65-9436-E59D1578D5B2}"/>
              </a:ext>
            </a:extLst>
          </p:cNvPr>
          <p:cNvSpPr/>
          <p:nvPr/>
        </p:nvSpPr>
        <p:spPr>
          <a:xfrm>
            <a:off x="4462173" y="1678193"/>
            <a:ext cx="19480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SGK-TV" pitchFamily="2" charset="0"/>
                <a:ea typeface="Arial-Rounded" panose="020B0500000000000000" pitchFamily="34" charset="-93"/>
                <a:cs typeface="Arial-SGK-TV" pitchFamily="2" charset="0"/>
              </a:rPr>
              <a:t>g</a:t>
            </a:r>
            <a:r>
              <a:rPr lang="en-US" sz="3200" b="1" dirty="0" err="1">
                <a:solidFill>
                  <a:srgbClr val="FF0000"/>
                </a:solidFill>
                <a:latin typeface="Arial-SGK-TV" pitchFamily="2" charset="0"/>
                <a:ea typeface="Arial-Rounded" panose="020B0500000000000000" pitchFamily="34" charset="-93"/>
                <a:cs typeface="Arial-SGK-TV" pitchFamily="2" charset="0"/>
              </a:rPr>
              <a:t>ần</a:t>
            </a:r>
            <a:r>
              <a:rPr lang="en-US" sz="3200" b="1" dirty="0">
                <a:latin typeface="Arial-SGK-TV" pitchFamily="2" charset="0"/>
                <a:ea typeface="Arial-Rounded" panose="020B0500000000000000" pitchFamily="34" charset="-93"/>
                <a:cs typeface="Arial-SGK-TV" pitchFamily="2" charset="0"/>
              </a:rPr>
              <a:t> </a:t>
            </a:r>
            <a:r>
              <a:rPr lang="en-US" sz="3200" b="1" dirty="0" err="1">
                <a:latin typeface="Arial-SGK-TV" pitchFamily="2" charset="0"/>
                <a:ea typeface="Arial-Rounded" panose="020B0500000000000000" pitchFamily="34" charset="-93"/>
                <a:cs typeface="Arial-SGK-TV" pitchFamily="2" charset="0"/>
              </a:rPr>
              <a:t>gũi</a:t>
            </a:r>
            <a:endParaRPr lang="vi-VN" sz="3200" b="1" dirty="0">
              <a:latin typeface="Arial-SGK-TV" pitchFamily="2" charset="0"/>
              <a:ea typeface="Arial-Rounded" panose="020B0500000000000000" pitchFamily="34" charset="-93"/>
              <a:cs typeface="Arial-SGK-TV" pitchFamily="2" charset="0"/>
            </a:endParaRPr>
          </a:p>
        </p:txBody>
      </p:sp>
      <p:sp>
        <p:nvSpPr>
          <p:cNvPr id="17" name="Hình chữ nhật: Góc Tròn 5">
            <a:extLst>
              <a:ext uri="{FF2B5EF4-FFF2-40B4-BE49-F238E27FC236}">
                <a16:creationId xmlns:a16="http://schemas.microsoft.com/office/drawing/2014/main" id="{DDA0D646-263E-40EC-B6EB-7DF569999AF3}"/>
              </a:ext>
            </a:extLst>
          </p:cNvPr>
          <p:cNvSpPr/>
          <p:nvPr/>
        </p:nvSpPr>
        <p:spPr>
          <a:xfrm>
            <a:off x="6410204" y="1668665"/>
            <a:ext cx="258551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SGK-TV" pitchFamily="2" charset="0"/>
                <a:ea typeface="Arial-Rounded" panose="020B0500000000000000" pitchFamily="34" charset="-93"/>
                <a:cs typeface="Arial-SGK-TV" pitchFamily="2" charset="0"/>
              </a:rPr>
              <a:t>h</a:t>
            </a:r>
            <a:r>
              <a:rPr lang="en-US" sz="3200" b="1" dirty="0" err="1">
                <a:solidFill>
                  <a:srgbClr val="FF0000"/>
                </a:solidFill>
                <a:latin typeface="Arial-SGK-TV" pitchFamily="2" charset="0"/>
                <a:ea typeface="Arial-Rounded" panose="020B0500000000000000" pitchFamily="34" charset="-93"/>
                <a:cs typeface="Arial-SGK-TV" pitchFamily="2" charset="0"/>
              </a:rPr>
              <a:t>uấn</a:t>
            </a:r>
            <a:r>
              <a:rPr lang="en-US" sz="3200" b="1" dirty="0">
                <a:solidFill>
                  <a:srgbClr val="FF0000"/>
                </a:solidFill>
                <a:latin typeface="Arial-SGK-TV" pitchFamily="2" charset="0"/>
                <a:ea typeface="Arial-Rounded" panose="020B0500000000000000" pitchFamily="34" charset="-93"/>
                <a:cs typeface="Arial-SGK-TV" pitchFamily="2" charset="0"/>
              </a:rPr>
              <a:t> </a:t>
            </a:r>
            <a:r>
              <a:rPr lang="en-US" sz="3200" b="1" dirty="0" err="1">
                <a:solidFill>
                  <a:schemeClr val="tx1"/>
                </a:solidFill>
                <a:latin typeface="Arial-SGK-TV" pitchFamily="2" charset="0"/>
                <a:ea typeface="Arial-Rounded" panose="020B0500000000000000" pitchFamily="34" charset="-93"/>
                <a:cs typeface="Arial-SGK-TV" pitchFamily="2" charset="0"/>
              </a:rPr>
              <a:t>luyện</a:t>
            </a:r>
            <a:endParaRPr lang="vi-VN" sz="3200" b="1" dirty="0">
              <a:solidFill>
                <a:schemeClr val="tx1"/>
              </a:solidFill>
              <a:latin typeface="Arial-SGK-TV" pitchFamily="2" charset="0"/>
              <a:ea typeface="Arial-Rounded" panose="020B0500000000000000" pitchFamily="34" charset="-93"/>
              <a:cs typeface="Arial-SGK-TV" pitchFamily="2" charset="0"/>
            </a:endParaRPr>
          </a:p>
        </p:txBody>
      </p:sp>
      <p:sp>
        <p:nvSpPr>
          <p:cNvPr id="18" name="Hình chữ nhật: Góc Tròn 7">
            <a:extLst>
              <a:ext uri="{FF2B5EF4-FFF2-40B4-BE49-F238E27FC236}">
                <a16:creationId xmlns:a16="http://schemas.microsoft.com/office/drawing/2014/main" id="{2A807331-0C7A-4161-9C59-821503644B83}"/>
              </a:ext>
            </a:extLst>
          </p:cNvPr>
          <p:cNvSpPr/>
          <p:nvPr/>
        </p:nvSpPr>
        <p:spPr>
          <a:xfrm>
            <a:off x="4337223" y="2445300"/>
            <a:ext cx="2236584"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SGK-TV" pitchFamily="2" charset="0"/>
                <a:ea typeface="Arial-Rounded" panose="020B0500000000000000" pitchFamily="34" charset="-93"/>
                <a:cs typeface="Arial-SGK-TV" pitchFamily="2" charset="0"/>
              </a:rPr>
              <a:t>quý</a:t>
            </a:r>
            <a:r>
              <a:rPr lang="en-US" sz="3200" b="1" dirty="0">
                <a:solidFill>
                  <a:srgbClr val="FF0000"/>
                </a:solidFill>
                <a:latin typeface="Arial-SGK-TV" pitchFamily="2" charset="0"/>
                <a:ea typeface="Arial-Rounded" panose="020B0500000000000000" pitchFamily="34" charset="-93"/>
                <a:cs typeface="Arial-SGK-TV" pitchFamily="2" charset="0"/>
              </a:rPr>
              <a:t> </a:t>
            </a:r>
            <a:r>
              <a:rPr lang="en-US" sz="3200" b="1" dirty="0" err="1">
                <a:solidFill>
                  <a:schemeClr val="tx1"/>
                </a:solidFill>
                <a:latin typeface="Arial-SGK-TV" pitchFamily="2" charset="0"/>
                <a:ea typeface="Arial-Rounded" panose="020B0500000000000000" pitchFamily="34" charset="-93"/>
                <a:cs typeface="Arial-SGK-TV" pitchFamily="2" charset="0"/>
              </a:rPr>
              <a:t>h</a:t>
            </a:r>
            <a:r>
              <a:rPr lang="en-US" sz="3200" b="1" dirty="0" err="1">
                <a:solidFill>
                  <a:srgbClr val="FF0000"/>
                </a:solidFill>
                <a:latin typeface="Arial-SGK-TV" pitchFamily="2" charset="0"/>
                <a:ea typeface="Arial-Rounded" panose="020B0500000000000000" pitchFamily="34" charset="-93"/>
                <a:cs typeface="Arial-SGK-TV" pitchFamily="2" charset="0"/>
              </a:rPr>
              <a:t>iếm</a:t>
            </a:r>
            <a:endParaRPr lang="vi-VN" sz="3200" b="1" dirty="0">
              <a:latin typeface="Arial-SGK-TV" pitchFamily="2" charset="0"/>
              <a:ea typeface="Arial-Rounded" panose="020B0500000000000000" pitchFamily="34" charset="-93"/>
              <a:cs typeface="Arial-SGK-TV" pitchFamily="2" charset="0"/>
            </a:endParaRPr>
          </a:p>
        </p:txBody>
      </p:sp>
      <p:sp>
        <p:nvSpPr>
          <p:cNvPr id="19" name="Hình chữ nhật: Góc Tròn 8">
            <a:extLst>
              <a:ext uri="{FF2B5EF4-FFF2-40B4-BE49-F238E27FC236}">
                <a16:creationId xmlns:a16="http://schemas.microsoft.com/office/drawing/2014/main" id="{EB0DEB56-C7C1-4259-9D8D-9156C176ABD9}"/>
              </a:ext>
            </a:extLst>
          </p:cNvPr>
          <p:cNvSpPr/>
          <p:nvPr/>
        </p:nvSpPr>
        <p:spPr>
          <a:xfrm>
            <a:off x="2448485" y="2427099"/>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SGK-TV" pitchFamily="2" charset="0"/>
                <a:ea typeface="Arial-Rounded" panose="020B0500000000000000" pitchFamily="34" charset="-93"/>
                <a:cs typeface="Arial-SGK-TV" pitchFamily="2" charset="0"/>
              </a:rPr>
              <a:t>lim</a:t>
            </a:r>
            <a:r>
              <a:rPr lang="en-US" sz="3200" b="1" dirty="0">
                <a:latin typeface="Arial-SGK-TV" pitchFamily="2" charset="0"/>
                <a:ea typeface="Arial-Rounded" panose="020B0500000000000000" pitchFamily="34" charset="-93"/>
                <a:cs typeface="Arial-SGK-TV" pitchFamily="2" charset="0"/>
              </a:rPr>
              <a:t> d</a:t>
            </a:r>
            <a:r>
              <a:rPr lang="en-US" sz="3200" b="1" dirty="0">
                <a:solidFill>
                  <a:srgbClr val="FF0000"/>
                </a:solidFill>
                <a:latin typeface="Arial-SGK-TV" pitchFamily="2" charset="0"/>
                <a:ea typeface="Arial-Rounded" panose="020B0500000000000000" pitchFamily="34" charset="-93"/>
                <a:cs typeface="Arial-SGK-TV" pitchFamily="2" charset="0"/>
              </a:rPr>
              <a:t>im</a:t>
            </a:r>
            <a:endParaRPr lang="vi-VN" sz="3200" b="1" dirty="0">
              <a:solidFill>
                <a:srgbClr val="FF0000"/>
              </a:solidFill>
              <a:latin typeface="Arial-SGK-TV" pitchFamily="2" charset="0"/>
              <a:ea typeface="Arial-Rounded" panose="020B0500000000000000" pitchFamily="34" charset="-93"/>
              <a:cs typeface="Arial-SGK-TV" pitchFamily="2" charset="0"/>
            </a:endParaRPr>
          </a:p>
        </p:txBody>
      </p:sp>
      <p:sp>
        <p:nvSpPr>
          <p:cNvPr id="20" name="Hình chữ nhật: Góc Tròn 10">
            <a:extLst>
              <a:ext uri="{FF2B5EF4-FFF2-40B4-BE49-F238E27FC236}">
                <a16:creationId xmlns:a16="http://schemas.microsoft.com/office/drawing/2014/main" id="{C17FC7AE-8AB3-4594-B797-8C00C9BC5B7F}"/>
              </a:ext>
            </a:extLst>
          </p:cNvPr>
          <p:cNvSpPr/>
          <p:nvPr/>
        </p:nvSpPr>
        <p:spPr>
          <a:xfrm>
            <a:off x="6564281" y="241757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SGK-TV" pitchFamily="2" charset="0"/>
                <a:ea typeface="Arial-Rounded" panose="020B0500000000000000" pitchFamily="34" charset="-93"/>
                <a:cs typeface="Arial-SGK-TV" pitchFamily="2" charset="0"/>
              </a:rPr>
              <a:t>trái</a:t>
            </a:r>
            <a:r>
              <a:rPr lang="en-US" sz="3200" b="1" dirty="0">
                <a:latin typeface="Arial-SGK-TV" pitchFamily="2" charset="0"/>
                <a:ea typeface="Arial-Rounded" panose="020B0500000000000000" pitchFamily="34" charset="-93"/>
                <a:cs typeface="Arial-SGK-TV" pitchFamily="2" charset="0"/>
              </a:rPr>
              <a:t> </a:t>
            </a:r>
            <a:r>
              <a:rPr lang="en-US" sz="3200" b="1" dirty="0" err="1">
                <a:latin typeface="Arial-SGK-TV" pitchFamily="2" charset="0"/>
                <a:ea typeface="Arial-Rounded" panose="020B0500000000000000" pitchFamily="34" charset="-93"/>
                <a:cs typeface="Arial-SGK-TV" pitchFamily="2" charset="0"/>
              </a:rPr>
              <a:t>t</a:t>
            </a:r>
            <a:r>
              <a:rPr lang="en-US" sz="3200" b="1" dirty="0" err="1">
                <a:solidFill>
                  <a:srgbClr val="FF0000"/>
                </a:solidFill>
                <a:latin typeface="Arial-SGK-TV" pitchFamily="2" charset="0"/>
                <a:ea typeface="Arial-Rounded" panose="020B0500000000000000" pitchFamily="34" charset="-93"/>
                <a:cs typeface="Arial-SGK-TV" pitchFamily="2" charset="0"/>
              </a:rPr>
              <a:t>im</a:t>
            </a:r>
            <a:endParaRPr lang="vi-VN" sz="3200" b="1" dirty="0">
              <a:solidFill>
                <a:srgbClr val="FF0000"/>
              </a:solidFill>
              <a:latin typeface="Arial-SGK-TV" pitchFamily="2" charset="0"/>
              <a:ea typeface="Arial-Rounded" panose="020B0500000000000000" pitchFamily="34" charset="-93"/>
              <a:cs typeface="Arial-SGK-TV" pitchFamily="2" charset="0"/>
            </a:endParaRPr>
          </a:p>
        </p:txBody>
      </p:sp>
      <p:sp>
        <p:nvSpPr>
          <p:cNvPr id="21" name="Hình chữ nhật: Góc Tròn 8">
            <a:extLst>
              <a:ext uri="{FF2B5EF4-FFF2-40B4-BE49-F238E27FC236}">
                <a16:creationId xmlns:a16="http://schemas.microsoft.com/office/drawing/2014/main" id="{1EE580A7-7179-4EC4-9AE9-5835107B9EFE}"/>
              </a:ext>
            </a:extLst>
          </p:cNvPr>
          <p:cNvSpPr/>
          <p:nvPr/>
        </p:nvSpPr>
        <p:spPr>
          <a:xfrm>
            <a:off x="2449435" y="2417573"/>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SGK-TV" pitchFamily="2" charset="0"/>
                <a:ea typeface="Arial-Rounded" panose="020B0500000000000000" pitchFamily="34" charset="-93"/>
                <a:cs typeface="Arial-SGK-TV" pitchFamily="2" charset="0"/>
              </a:rPr>
              <a:t>lim</a:t>
            </a:r>
            <a:r>
              <a:rPr lang="en-US" sz="3200" b="1" dirty="0">
                <a:latin typeface="Arial-SGK-TV" pitchFamily="2" charset="0"/>
                <a:ea typeface="Arial-Rounded" panose="020B0500000000000000" pitchFamily="34" charset="-93"/>
                <a:cs typeface="Arial-SGK-TV" pitchFamily="2" charset="0"/>
              </a:rPr>
              <a:t> d</a:t>
            </a:r>
            <a:r>
              <a:rPr lang="en-US" sz="3200" b="1" dirty="0">
                <a:solidFill>
                  <a:srgbClr val="FF0000"/>
                </a:solidFill>
                <a:latin typeface="Arial-SGK-TV" pitchFamily="2" charset="0"/>
                <a:ea typeface="Arial-Rounded" panose="020B0500000000000000" pitchFamily="34" charset="-93"/>
                <a:cs typeface="Arial-SGK-TV" pitchFamily="2" charset="0"/>
              </a:rPr>
              <a:t>im</a:t>
            </a:r>
            <a:endParaRPr lang="vi-VN" sz="3200" b="1" dirty="0">
              <a:solidFill>
                <a:srgbClr val="FF0000"/>
              </a:solidFill>
              <a:latin typeface="Arial-SGK-TV" pitchFamily="2" charset="0"/>
              <a:ea typeface="Arial-Rounded" panose="020B0500000000000000" pitchFamily="34" charset="-93"/>
              <a:cs typeface="Arial-SGK-TV" pitchFamily="2" charset="0"/>
            </a:endParaRPr>
          </a:p>
        </p:txBody>
      </p:sp>
    </p:spTree>
    <p:extLst>
      <p:ext uri="{BB962C8B-B14F-4D97-AF65-F5344CB8AC3E}">
        <p14:creationId xmlns:p14="http://schemas.microsoft.com/office/powerpoint/2010/main" val="3059489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5EDF5214-77DB-4330-94C2-BFA7B3BE9BC8}"/>
              </a:ext>
            </a:extLst>
          </p:cNvPr>
          <p:cNvSpPr/>
          <p:nvPr/>
        </p:nvSpPr>
        <p:spPr>
          <a:xfrm>
            <a:off x="508540" y="262090"/>
            <a:ext cx="8140160" cy="584775"/>
          </a:xfrm>
          <a:prstGeom prst="rect">
            <a:avLst/>
          </a:prstGeom>
        </p:spPr>
        <p:txBody>
          <a:bodyPr wrap="square">
            <a:spAutoFit/>
          </a:bodyPr>
          <a:lstStyle/>
          <a:p>
            <a:r>
              <a:rPr lang="en-US" altLang="zh-CN" sz="3200">
                <a:solidFill>
                  <a:srgbClr val="4CA420"/>
                </a:solidFill>
                <a:latin typeface="Arial-SGK-TV" pitchFamily="2" charset="0"/>
                <a:ea typeface="Arial-Rounded" panose="020B0500000000000000" pitchFamily="34" charset="-93"/>
                <a:cs typeface="Arial-SGK-TV" pitchFamily="2" charset="0"/>
                <a:sym typeface="+mn-lt"/>
              </a:rPr>
              <a:t>9. Cần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làm</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gì</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để</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bảo</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vệ</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các</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loài</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4CA420"/>
                </a:solidFill>
                <a:latin typeface="Arial-SGK-TV" pitchFamily="2" charset="0"/>
                <a:ea typeface="Arial-Rounded" panose="020B0500000000000000" pitchFamily="34" charset="-93"/>
                <a:cs typeface="Arial-SGK-TV" pitchFamily="2" charset="0"/>
                <a:sym typeface="+mn-lt"/>
              </a:rPr>
              <a:t>chim</a:t>
            </a:r>
            <a:r>
              <a:rPr lang="en-US" altLang="zh-CN" sz="3200" dirty="0">
                <a:solidFill>
                  <a:srgbClr val="4CA420"/>
                </a:solidFill>
                <a:latin typeface="Arial-SGK-TV" pitchFamily="2" charset="0"/>
                <a:ea typeface="Arial-Rounded" panose="020B0500000000000000" pitchFamily="34" charset="-93"/>
                <a:cs typeface="Arial-SGK-TV" pitchFamily="2" charset="0"/>
                <a:sym typeface="+mn-lt"/>
              </a:rPr>
              <a:t>?</a:t>
            </a:r>
            <a:endParaRPr lang="zh-CN" altLang="en-US" sz="3200" dirty="0">
              <a:solidFill>
                <a:srgbClr val="4CA420"/>
              </a:solidFill>
              <a:latin typeface="Arial-SGK-TV" pitchFamily="2" charset="0"/>
              <a:ea typeface="Arial-Rounded" panose="020B0500000000000000" pitchFamily="34" charset="-93"/>
              <a:cs typeface="Arial-SGK-TV" pitchFamily="2" charset="0"/>
              <a:sym typeface="+mn-lt"/>
            </a:endParaRPr>
          </a:p>
        </p:txBody>
      </p:sp>
      <p:sp>
        <p:nvSpPr>
          <p:cNvPr id="3" name="矩形 8">
            <a:extLst>
              <a:ext uri="{FF2B5EF4-FFF2-40B4-BE49-F238E27FC236}">
                <a16:creationId xmlns:a16="http://schemas.microsoft.com/office/drawing/2014/main" id="{8EBF6699-769B-4769-BA1B-FD86BF5DB610}"/>
              </a:ext>
            </a:extLst>
          </p:cNvPr>
          <p:cNvSpPr/>
          <p:nvPr/>
        </p:nvSpPr>
        <p:spPr>
          <a:xfrm>
            <a:off x="395536" y="895908"/>
            <a:ext cx="5041264" cy="584775"/>
          </a:xfrm>
          <a:prstGeom prst="rect">
            <a:avLst/>
          </a:prstGeom>
        </p:spPr>
        <p:txBody>
          <a:bodyPr wrap="square">
            <a:spAutoFit/>
          </a:bodyPr>
          <a:lstStyle/>
          <a:p>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Để</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bảo</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vệ</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loài</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chim</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3200" dirty="0" err="1">
                <a:solidFill>
                  <a:srgbClr val="0070C0"/>
                </a:solidFill>
                <a:latin typeface="Arial-SGK-TV" pitchFamily="2" charset="0"/>
                <a:ea typeface="Arial-Rounded" panose="020B0500000000000000" pitchFamily="34" charset="-93"/>
                <a:cs typeface="Arial-SGK-TV" pitchFamily="2" charset="0"/>
                <a:sym typeface="+mn-lt"/>
              </a:rPr>
              <a:t>em</a:t>
            </a:r>
            <a:r>
              <a:rPr lang="en-US" altLang="zh-CN" sz="3200" dirty="0">
                <a:solidFill>
                  <a:srgbClr val="0070C0"/>
                </a:solidFill>
                <a:latin typeface="Arial-SGK-TV" pitchFamily="2" charset="0"/>
                <a:ea typeface="Arial-Rounded" panose="020B0500000000000000" pitchFamily="34" charset="-93"/>
                <a:cs typeface="Arial-SGK-TV" pitchFamily="2" charset="0"/>
                <a:sym typeface="+mn-lt"/>
              </a:rPr>
              <a:t>:</a:t>
            </a:r>
            <a:endParaRPr lang="zh-CN" altLang="en-US" sz="3200" dirty="0">
              <a:solidFill>
                <a:srgbClr val="0070C0"/>
              </a:solidFill>
              <a:latin typeface="Arial-SGK-TV" pitchFamily="2" charset="0"/>
              <a:ea typeface="Arial-Rounded" panose="020B0500000000000000" pitchFamily="34" charset="-93"/>
              <a:cs typeface="Arial-SGK-TV" pitchFamily="2" charset="0"/>
              <a:sym typeface="+mn-lt"/>
            </a:endParaRPr>
          </a:p>
        </p:txBody>
      </p:sp>
      <p:sp>
        <p:nvSpPr>
          <p:cNvPr id="4" name="矩形 8">
            <a:extLst>
              <a:ext uri="{FF2B5EF4-FFF2-40B4-BE49-F238E27FC236}">
                <a16:creationId xmlns:a16="http://schemas.microsoft.com/office/drawing/2014/main" id="{0D97B2D1-989B-431B-A712-7DA95612CB14}"/>
              </a:ext>
            </a:extLst>
          </p:cNvPr>
          <p:cNvSpPr/>
          <p:nvPr/>
        </p:nvSpPr>
        <p:spPr>
          <a:xfrm>
            <a:off x="107504" y="1570955"/>
            <a:ext cx="4961724" cy="2246769"/>
          </a:xfrm>
          <a:prstGeom prst="rect">
            <a:avLst/>
          </a:prstGeom>
        </p:spPr>
        <p:txBody>
          <a:bodyPr wrap="square">
            <a:spAutoFit/>
          </a:bodyPr>
          <a:lstStyle/>
          <a:p>
            <a:pPr marL="457200" indent="-457200">
              <a:buFont typeface="Arial" panose="020B0604020202020204" pitchFamily="34" charset="0"/>
              <a:buChar char="•"/>
            </a:pPr>
            <a:r>
              <a:rPr lang="en-US" altLang="zh-CN" sz="2800" dirty="0" err="1">
                <a:latin typeface="Arial-SGK-TV" pitchFamily="2" charset="0"/>
                <a:ea typeface="Arial-Rounded" panose="020B0500000000000000" pitchFamily="34" charset="-93"/>
                <a:cs typeface="Arial-SGK-TV" pitchFamily="2" charset="0"/>
                <a:sym typeface="+mn-lt"/>
              </a:rPr>
              <a:t>Không</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được</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bắn</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chim</a:t>
            </a:r>
            <a:endParaRPr lang="en-US" altLang="zh-CN" sz="2800" dirty="0">
              <a:latin typeface="Arial-SGK-TV" pitchFamily="2" charset="0"/>
              <a:ea typeface="Arial-Rounded" panose="020B0500000000000000" pitchFamily="34" charset="-93"/>
              <a:cs typeface="Arial-SGK-TV" pitchFamily="2" charset="0"/>
              <a:sym typeface="+mn-lt"/>
            </a:endParaRPr>
          </a:p>
          <a:p>
            <a:pPr marL="457200" indent="-457200">
              <a:buFont typeface="Arial" panose="020B0604020202020204" pitchFamily="34" charset="0"/>
              <a:buChar char="•"/>
            </a:pPr>
            <a:r>
              <a:rPr lang="en-US" altLang="zh-CN" sz="2800" dirty="0" err="1">
                <a:latin typeface="Arial-SGK-TV" pitchFamily="2" charset="0"/>
                <a:ea typeface="Arial-Rounded" panose="020B0500000000000000" pitchFamily="34" charset="-93"/>
                <a:cs typeface="Arial-SGK-TV" pitchFamily="2" charset="0"/>
                <a:sym typeface="+mn-lt"/>
              </a:rPr>
              <a:t>Không</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bắt</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chim</a:t>
            </a:r>
            <a:endParaRPr lang="en-US" altLang="zh-CN" sz="2800" dirty="0">
              <a:latin typeface="Arial-SGK-TV" pitchFamily="2" charset="0"/>
              <a:ea typeface="Arial-Rounded" panose="020B0500000000000000" pitchFamily="34" charset="-93"/>
              <a:cs typeface="Arial-SGK-TV" pitchFamily="2" charset="0"/>
              <a:sym typeface="+mn-lt"/>
            </a:endParaRPr>
          </a:p>
          <a:p>
            <a:pPr marL="457200" indent="-457200">
              <a:buFont typeface="Arial" panose="020B0604020202020204" pitchFamily="34" charset="0"/>
              <a:buChar char="•"/>
            </a:pPr>
            <a:r>
              <a:rPr lang="en-US" altLang="zh-CN" sz="2800" dirty="0" err="1">
                <a:latin typeface="Arial-SGK-TV" pitchFamily="2" charset="0"/>
                <a:ea typeface="Arial-Rounded" panose="020B0500000000000000" pitchFamily="34" charset="-93"/>
                <a:cs typeface="Arial-SGK-TV" pitchFamily="2" charset="0"/>
                <a:sym typeface="+mn-lt"/>
              </a:rPr>
              <a:t>Không</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phá</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tổ</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chim</a:t>
            </a:r>
            <a:endParaRPr lang="en-US" altLang="zh-CN" sz="2800" dirty="0">
              <a:latin typeface="Arial-SGK-TV" pitchFamily="2" charset="0"/>
              <a:ea typeface="Arial-Rounded" panose="020B0500000000000000" pitchFamily="34" charset="-93"/>
              <a:cs typeface="Arial-SGK-TV" pitchFamily="2" charset="0"/>
              <a:sym typeface="+mn-lt"/>
            </a:endParaRPr>
          </a:p>
          <a:p>
            <a:pPr marL="457200" indent="-457200">
              <a:buFont typeface="Arial" panose="020B0604020202020204" pitchFamily="34" charset="0"/>
              <a:buChar char="•"/>
            </a:pPr>
            <a:r>
              <a:rPr lang="en-US" altLang="zh-CN" sz="2800" dirty="0" err="1">
                <a:latin typeface="Arial-SGK-TV" pitchFamily="2" charset="0"/>
                <a:ea typeface="Arial-Rounded" panose="020B0500000000000000" pitchFamily="34" charset="-93"/>
                <a:cs typeface="Arial-SGK-TV" pitchFamily="2" charset="0"/>
                <a:sym typeface="+mn-lt"/>
              </a:rPr>
              <a:t>Bảo</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vệ</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chim</a:t>
            </a:r>
            <a:r>
              <a:rPr lang="en-US" altLang="zh-CN" sz="2800" dirty="0">
                <a:latin typeface="Arial-SGK-TV" pitchFamily="2" charset="0"/>
                <a:ea typeface="Arial-Rounded" panose="020B0500000000000000" pitchFamily="34" charset="-93"/>
                <a:cs typeface="Arial-SGK-TV" pitchFamily="2" charset="0"/>
                <a:sym typeface="+mn-lt"/>
              </a:rPr>
              <a:t> </a:t>
            </a:r>
          </a:p>
          <a:p>
            <a:pPr marL="457200" indent="-457200">
              <a:buFont typeface="Arial" panose="020B0604020202020204" pitchFamily="34" charset="0"/>
              <a:buChar char="•"/>
            </a:pPr>
            <a:r>
              <a:rPr lang="en-US" altLang="zh-CN" sz="2800" dirty="0">
                <a:latin typeface="Arial-SGK-TV" pitchFamily="2" charset="0"/>
                <a:ea typeface="Arial-Rounded" panose="020B0500000000000000" pitchFamily="34" charset="-93"/>
                <a:cs typeface="Arial-SGK-TV" pitchFamily="2" charset="0"/>
                <a:sym typeface="+mn-lt"/>
              </a:rPr>
              <a:t>Cho </a:t>
            </a:r>
            <a:r>
              <a:rPr lang="en-US" altLang="zh-CN" sz="2800" dirty="0" err="1">
                <a:latin typeface="Arial-SGK-TV" pitchFamily="2" charset="0"/>
                <a:ea typeface="Arial-Rounded" panose="020B0500000000000000" pitchFamily="34" charset="-93"/>
                <a:cs typeface="Arial-SGK-TV" pitchFamily="2" charset="0"/>
                <a:sym typeface="+mn-lt"/>
              </a:rPr>
              <a:t>chim</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ăn</a:t>
            </a:r>
            <a:endParaRPr lang="en-US" altLang="zh-CN" sz="2800" dirty="0">
              <a:latin typeface="Arial-SGK-TV" pitchFamily="2" charset="0"/>
              <a:ea typeface="Arial-Rounded" panose="020B0500000000000000" pitchFamily="34" charset="-93"/>
              <a:cs typeface="Arial-SGK-TV" pitchFamily="2" charset="0"/>
              <a:sym typeface="+mn-lt"/>
            </a:endParaRPr>
          </a:p>
        </p:txBody>
      </p:sp>
      <p:pic>
        <p:nvPicPr>
          <p:cNvPr id="5" name="Picutre 678">
            <a:extLst>
              <a:ext uri="{FF2B5EF4-FFF2-40B4-BE49-F238E27FC236}">
                <a16:creationId xmlns:a16="http://schemas.microsoft.com/office/drawing/2014/main" id="{6CBDB682-7756-4B00-A651-FA97DD4BBDD4}"/>
              </a:ext>
            </a:extLst>
          </p:cNvPr>
          <p:cNvPicPr/>
          <p:nvPr/>
        </p:nvPicPr>
        <p:blipFill>
          <a:blip r:embed="rId2"/>
          <a:stretch/>
        </p:blipFill>
        <p:spPr>
          <a:xfrm>
            <a:off x="4102735" y="1540275"/>
            <a:ext cx="5041265" cy="2622150"/>
          </a:xfrm>
          <a:prstGeom prst="rect">
            <a:avLst/>
          </a:prstGeom>
        </p:spPr>
      </p:pic>
    </p:spTree>
    <p:extLst>
      <p:ext uri="{BB962C8B-B14F-4D97-AF65-F5344CB8AC3E}">
        <p14:creationId xmlns:p14="http://schemas.microsoft.com/office/powerpoint/2010/main" val="351176534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3341</TotalTime>
  <Words>345</Words>
  <Application>Microsoft Office PowerPoint</Application>
  <PresentationFormat>On-screen Show (16:9)</PresentationFormat>
  <Paragraphs>43</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Arial-Rounded</vt:lpstr>
      <vt:lpstr>Arial-SGK-TV</vt:lpstr>
      <vt:lpstr>Calibri</vt:lpstr>
      <vt:lpstr>HP001 4 hàng</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YEN</cp:lastModifiedBy>
  <cp:revision>280</cp:revision>
  <dcterms:created xsi:type="dcterms:W3CDTF">2015-12-11T17:46:17Z</dcterms:created>
  <dcterms:modified xsi:type="dcterms:W3CDTF">2023-04-12T07:33:12Z</dcterms:modified>
</cp:coreProperties>
</file>