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6" r:id="rId4"/>
    <p:sldId id="285" r:id="rId5"/>
    <p:sldId id="288" r:id="rId6"/>
    <p:sldId id="268" r:id="rId7"/>
    <p:sldId id="27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1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91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582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69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53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6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33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7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72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9C9DA-7FB8-4215-9F3B-3112D3EB8C5D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377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Slide PP\hinh-nen-powerpoint-de-thuong-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85900" y="1981200"/>
            <a:ext cx="6172200" cy="156966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4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Tự nhiên và xã hội</a:t>
            </a:r>
          </a:p>
          <a:p>
            <a:pPr algn="ctr"/>
            <a:r>
              <a:rPr lang="en-US" sz="4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Lớp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2973050"/>
            <a:ext cx="9067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25: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Ôn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chủ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đề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Con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sức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khỏe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Tiết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3)</a:t>
            </a:r>
          </a:p>
        </p:txBody>
      </p:sp>
    </p:spTree>
    <p:extLst>
      <p:ext uri="{BB962C8B-B14F-4D97-AF65-F5344CB8AC3E}">
        <p14:creationId xmlns:p14="http://schemas.microsoft.com/office/powerpoint/2010/main" val="349024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dmin\Desktop\Slide PP\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19063"/>
            <a:ext cx="9525000" cy="709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76400" y="2133600"/>
            <a:ext cx="5943600" cy="76944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n-US" sz="8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Hoạt </a:t>
            </a:r>
            <a:r>
              <a:rPr lang="en-US" sz="8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8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vận</a:t>
            </a:r>
            <a:r>
              <a:rPr lang="en-US" sz="8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dụng</a:t>
            </a:r>
            <a:endParaRPr lang="en-US" sz="8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552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TC\Desktop\5660865cac2b46201d70cddf49a0d9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9144000" cy="701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8036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Slide PP\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43000" y="34290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Biết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xử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lí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tình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huống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an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bản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thân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mình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bè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thân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xung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nhận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ra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cần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thiết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giúp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đỡ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lớn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493225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TC\Desktop\ac6531861871d2d555d3f303316246c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605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dmin\Desktop\Slide PP\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19063"/>
            <a:ext cx="9525000" cy="709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90800" y="23622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sức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khỏe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tất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0237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dmin\Desktop\Slide PP\hinh-nen-bai-giang-dien-tu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" y="1828800"/>
            <a:ext cx="6781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 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Chỉ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nói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tên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bộ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phận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giác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cơ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Biết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giữ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vệ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sinh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cơ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bảo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vệ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giác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Biết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ăn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uống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vận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nghỉ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nghơi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lí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Biết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bảo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vệ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mình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046944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</TotalTime>
  <Words>124</Words>
  <Application>Microsoft Office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27</cp:revision>
  <dcterms:created xsi:type="dcterms:W3CDTF">2020-08-19T04:16:16Z</dcterms:created>
  <dcterms:modified xsi:type="dcterms:W3CDTF">2023-04-13T13:41:50Z</dcterms:modified>
</cp:coreProperties>
</file>