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83" r:id="rId2"/>
    <p:sldId id="272" r:id="rId3"/>
    <p:sldId id="258" r:id="rId4"/>
    <p:sldId id="259" r:id="rId5"/>
    <p:sldId id="261" r:id="rId6"/>
    <p:sldId id="264" r:id="rId7"/>
    <p:sldId id="256" r:id="rId8"/>
    <p:sldId id="265" r:id="rId9"/>
    <p:sldId id="284" r:id="rId10"/>
    <p:sldId id="267" r:id="rId11"/>
    <p:sldId id="276" r:id="rId12"/>
    <p:sldId id="279" r:id="rId13"/>
    <p:sldId id="282" r:id="rId14"/>
    <p:sldId id="274" r:id="rId15"/>
    <p:sldId id="28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94660"/>
  </p:normalViewPr>
  <p:slideViewPr>
    <p:cSldViewPr>
      <p:cViewPr varScale="1">
        <p:scale>
          <a:sx n="69" d="100"/>
          <a:sy n="69" d="100"/>
        </p:scale>
        <p:origin x="138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4E99F-FB5B-4ECD-AB68-6F9E22191A8B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06F0E-31B8-4D92-8ECA-F7542C2156B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06F0E-31B8-4D92-8ECA-F7542C2156B7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06F0E-31B8-4D92-8ECA-F7542C2156B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66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85625-2830-42C7-83BA-BFC06D850072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72FCC0-3ABE-4CE5-A25D-F3D9108AA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2" descr="C:\Users\Nhung\Desktop\13.jpg">
            <a:extLst>
              <a:ext uri="{FF2B5EF4-FFF2-40B4-BE49-F238E27FC236}">
                <a16:creationId xmlns:a16="http://schemas.microsoft.com/office/drawing/2014/main" id="{C67109FA-4039-44A7-8601-773A62424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323"/>
            <a:ext cx="91440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8114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minh hoạ bằng khung cảnh với động vật hoang dã dễ thương | Thư viện  stock vector đẹp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-1"/>
            <a:ext cx="917863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6472" y="2362200"/>
            <a:ext cx="4211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LUYỆN TẬP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hung\Desktop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8686800" cy="5715000"/>
          </a:xfrm>
          <a:prstGeom prst="rect">
            <a:avLst/>
          </a:prstGeom>
          <a:noFill/>
        </p:spPr>
      </p:pic>
      <p:pic>
        <p:nvPicPr>
          <p:cNvPr id="4099" name="Picture 3" descr="C:\Users\Nhung\Desktop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5791201"/>
            <a:ext cx="8534400" cy="88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minh hoạ bằng khung cảnh với động vật hoang dã dễ thương | Thư viện  stock vector đẹp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-1"/>
            <a:ext cx="917863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6472" y="2362200"/>
            <a:ext cx="39485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hung\Desktop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8915400" cy="4953000"/>
          </a:xfrm>
          <a:prstGeom prst="rect">
            <a:avLst/>
          </a:prstGeom>
          <a:noFill/>
        </p:spPr>
      </p:pic>
      <p:pic>
        <p:nvPicPr>
          <p:cNvPr id="5123" name="Picture 3" descr="C:\Users\Nhung\Desktop\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5334000"/>
            <a:ext cx="6629399" cy="1149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ector khung hình trẻ em dễ thương với cậu bé và cô gái hạnh phúc | Thư  viện stock vector đẹp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Nhung\Desktop\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8600" y="-152400"/>
            <a:ext cx="9525000" cy="716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E15B8C-2062-404F-9C7E-7A04734D6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2" y="0"/>
            <a:ext cx="916266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B9B98C-776E-4545-8223-C8BE410BEFE2}"/>
              </a:ext>
            </a:extLst>
          </p:cNvPr>
          <p:cNvSpPr txBox="1"/>
          <p:nvPr/>
        </p:nvSpPr>
        <p:spPr>
          <a:xfrm>
            <a:off x="2057400" y="1676400"/>
            <a:ext cx="5715000" cy="27432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6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6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6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000" b="1" dirty="0">
              <a:ln/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83A2AA-6BEA-40F6-BAD3-7A0DA16CC2D6}"/>
              </a:ext>
            </a:extLst>
          </p:cNvPr>
          <p:cNvSpPr/>
          <p:nvPr/>
        </p:nvSpPr>
        <p:spPr>
          <a:xfrm>
            <a:off x="2775192" y="2967335"/>
            <a:ext cx="35936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Hẹn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gặp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lại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92070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108201"/>
            <a:ext cx="5219700" cy="2277863"/>
          </a:xfrm>
          <a:prstGeom prst="rect">
            <a:avLst/>
          </a:prstGeom>
        </p:spPr>
      </p:pic>
      <p:pic>
        <p:nvPicPr>
          <p:cNvPr id="3" name="Picture 8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39" y="6121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6934200" y="4849091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52400"/>
            <a:ext cx="71657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vi-VN" sz="3200" b="1" dirty="0">
                <a:latin typeface="+mj-lt"/>
              </a:rPr>
              <a:t>Cùng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câu chuyện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endParaRPr lang="vi-VN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hú Bé Chăn Cừu _ Kể chuyện bé nghe truyện cổ tích Trước khi đi ngủ _ Kể bé Nghe Channel">
            <a:hlinkClick r:id="" action="ppaction://media"/>
            <a:extLst>
              <a:ext uri="{FF2B5EF4-FFF2-40B4-BE49-F238E27FC236}">
                <a16:creationId xmlns:a16="http://schemas.microsoft.com/office/drawing/2014/main" id="{C48344A9-9C56-4D19-B946-1ED6DE22F6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467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27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53425"/>
            <a:ext cx="3200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+mj-lt"/>
              </a:rPr>
              <a:t>b) Trả lời câu hỏi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838200"/>
            <a:ext cx="74324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bé chăn cừu trong câu chuyện trên </a:t>
            </a:r>
          </a:p>
          <a:p>
            <a:r>
              <a:rPr lang="vi-VN" sz="3200" b="1" dirty="0">
                <a:solidFill>
                  <a:srgbClr val="0070C0"/>
                </a:solidFill>
                <a:latin typeface="+mj-lt"/>
              </a:rPr>
              <a:t>đã làm gì?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6743" y="4434840"/>
            <a:ext cx="8272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+mj-lt"/>
              </a:rPr>
              <a:t>- Việc làm của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như thế nào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? Vì sao?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2000885" y="1914525"/>
            <a:ext cx="5292725" cy="2142490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1561147" y="5156347"/>
            <a:ext cx="6172200" cy="1295400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420469"/>
            <a:ext cx="4031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latin typeface="+mj-lt"/>
              </a:rPr>
              <a:t>c) Chia sẻ cùng bạn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1" y="1167825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nói dối bao giờ chưa?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ọc tiếng Nhật giáo trình Minano Nihongo - Bài 27 | Tiếng nhật, Trẻ em,  Giáo dục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52" b="100000" l="600" r="100000">
                        <a14:foregroundMark x1="29400" y1="57934" x2="40600" y2="56827"/>
                        <a14:foregroundMark x1="14400" y1="88930" x2="87200" y2="92620"/>
                        <a14:foregroundMark x1="78000" y1="80812" x2="77800" y2="76015"/>
                        <a14:foregroundMark x1="61600" y1="42066" x2="61600" y2="37269"/>
                        <a14:foregroundMark x1="33200" y1="64576" x2="31800" y2="45387"/>
                        <a14:foregroundMark x1="63800" y1="87085" x2="67800" y2="84871"/>
                        <a14:foregroundMark x1="63200" y1="57196" x2="63200" y2="49446"/>
                        <a14:foregroundMark x1="61000" y1="54613" x2="55000" y2="45018"/>
                        <a14:foregroundMark x1="65200" y1="59041" x2="76800" y2="45387"/>
                        <a14:foregroundMark x1="16600" y1="60886" x2="16000" y2="53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594225"/>
            <a:ext cx="4762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3 Lợi ích từ việc đọc sách cho trẻ bạn nên biết - 360do.vn: Website học  tập dành cho bậc mầm non và tiểu học,Welcome to 360do.vn - Học toán, Ghép  vầ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7" b="96000" l="200" r="99400">
                        <a14:foregroundMark x1="85000" y1="68333" x2="90000" y2="7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57834"/>
            <a:ext cx="2247900" cy="123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636"/>
            <a:ext cx="9144000" cy="68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11664" y="1727537"/>
            <a:ext cx="44791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KHÁM PHÁ</a:t>
            </a:r>
            <a:endParaRPr lang="en-US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hung\Desktop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6629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0" y="-35681"/>
            <a:ext cx="3407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latin typeface="+mj-lt"/>
              </a:rPr>
              <a:t>b) </a:t>
            </a:r>
            <a:r>
              <a:rPr lang="en-US" sz="3600" b="1" dirty="0" err="1">
                <a:latin typeface="+mj-lt"/>
              </a:rPr>
              <a:t>Trả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lời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câu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hỏi</a:t>
            </a:r>
            <a:endParaRPr lang="vi-VN" sz="3600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677984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bàng nâu đã nói dối mẹ điều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194" name="Picture 2" descr="SÁCH PHÙ HỢP CHO BÉ TỪ 1 TUỔI - 2 TUỔI – CHÀNG TRAI GỖ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" b="90000" l="5208" r="95625">
                        <a14:foregroundMark x1="51667" y1="49375" x2="50833" y2="46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487680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tar: 4 Points 6">
            <a:extLst>
              <a:ext uri="{FF2B5EF4-FFF2-40B4-BE49-F238E27FC236}">
                <a16:creationId xmlns:a16="http://schemas.microsoft.com/office/drawing/2014/main" id="{D05C6177-6EA3-449E-9F9B-4C596290C8B5}"/>
              </a:ext>
            </a:extLst>
          </p:cNvPr>
          <p:cNvSpPr/>
          <p:nvPr/>
        </p:nvSpPr>
        <p:spPr>
          <a:xfrm>
            <a:off x="325794" y="794148"/>
            <a:ext cx="533400" cy="457200"/>
          </a:xfrm>
          <a:prstGeom prst="star4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4 Points 9">
            <a:extLst>
              <a:ext uri="{FF2B5EF4-FFF2-40B4-BE49-F238E27FC236}">
                <a16:creationId xmlns:a16="http://schemas.microsoft.com/office/drawing/2014/main" id="{E0E45D92-261C-48E6-92B2-7A9AA592BC19}"/>
              </a:ext>
            </a:extLst>
          </p:cNvPr>
          <p:cNvSpPr/>
          <p:nvPr/>
        </p:nvSpPr>
        <p:spPr>
          <a:xfrm>
            <a:off x="510136" y="3153882"/>
            <a:ext cx="533400" cy="457200"/>
          </a:xfrm>
          <a:prstGeom prst="star4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F06D0D-FF3E-4445-AA31-521C8CE2D656}"/>
              </a:ext>
            </a:extLst>
          </p:cNvPr>
          <p:cNvSpPr txBox="1"/>
          <p:nvPr/>
        </p:nvSpPr>
        <p:spPr>
          <a:xfrm>
            <a:off x="590224" y="3051459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064870-9886-46EE-99DF-98E8B523A5CF}"/>
              </a:ext>
            </a:extLst>
          </p:cNvPr>
          <p:cNvSpPr txBox="1"/>
          <p:nvPr/>
        </p:nvSpPr>
        <p:spPr>
          <a:xfrm>
            <a:off x="472036" y="1503466"/>
            <a:ext cx="8472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9B85F78-520F-4930-9054-4E64E461C211}"/>
              </a:ext>
            </a:extLst>
          </p:cNvPr>
          <p:cNvSpPr/>
          <p:nvPr/>
        </p:nvSpPr>
        <p:spPr>
          <a:xfrm>
            <a:off x="590224" y="1626646"/>
            <a:ext cx="657808" cy="45720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A04475-8024-46CC-A328-BA62DAA2B0D2}"/>
              </a:ext>
            </a:extLst>
          </p:cNvPr>
          <p:cNvSpPr txBox="1"/>
          <p:nvPr/>
        </p:nvSpPr>
        <p:spPr>
          <a:xfrm>
            <a:off x="472036" y="4323271"/>
            <a:ext cx="8472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ì</a:t>
            </a:r>
            <a:r>
              <a:rPr lang="vi-VN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nói dối mẹ nên đại bàng nâu đã bị rơi xuống biển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5715F695-7A21-4FAF-8ED2-D75B01EB197B}"/>
              </a:ext>
            </a:extLst>
          </p:cNvPr>
          <p:cNvSpPr/>
          <p:nvPr/>
        </p:nvSpPr>
        <p:spPr>
          <a:xfrm>
            <a:off x="594111" y="4466236"/>
            <a:ext cx="657808" cy="45720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10" grpId="0" animBg="1"/>
      <p:bldP spid="12" grpId="0"/>
      <p:bldP spid="9" grpId="0"/>
      <p:bldP spid="13" grpId="0" animBg="1"/>
      <p:bldP spid="16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588FA5-D0DE-4D6E-B89F-CC0925ABF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2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EDC6A8-1D5B-48BF-A172-500496763728}"/>
              </a:ext>
            </a:extLst>
          </p:cNvPr>
          <p:cNvSpPr txBox="1"/>
          <p:nvPr/>
        </p:nvSpPr>
        <p:spPr>
          <a:xfrm>
            <a:off x="685800" y="1981200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Theo em vì sao chúng ta không nên nói dối?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BBFB1F-14BC-4A41-A4AE-7A7D8528099F}"/>
              </a:ext>
            </a:extLst>
          </p:cNvPr>
          <p:cNvSpPr txBox="1"/>
          <p:nvPr/>
        </p:nvSpPr>
        <p:spPr>
          <a:xfrm>
            <a:off x="973494" y="3385077"/>
            <a:ext cx="731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 dối không những có hại cho bản thân mà còn bị mọi người xa lánh, không tin tưởng.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04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192</Words>
  <Application>Microsoft Office PowerPoint</Application>
  <PresentationFormat>On-screen Show (4:3)</PresentationFormat>
  <Paragraphs>24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</dc:creator>
  <cp:lastModifiedBy>laptop</cp:lastModifiedBy>
  <cp:revision>39</cp:revision>
  <dcterms:created xsi:type="dcterms:W3CDTF">2020-08-24T14:29:00Z</dcterms:created>
  <dcterms:modified xsi:type="dcterms:W3CDTF">2023-05-19T21:48:23Z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