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85" r:id="rId3"/>
    <p:sldId id="278" r:id="rId4"/>
    <p:sldId id="279" r:id="rId5"/>
    <p:sldId id="281" r:id="rId6"/>
    <p:sldId id="282" r:id="rId7"/>
    <p:sldId id="28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5D5E4-187A-4AC6-BD4D-438DA17DEEDA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A3C2E-5E5F-4F9B-8FA6-64C9E324D0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74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39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48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95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1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186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6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204052" y="193773"/>
            <a:ext cx="728170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9CB403-467E-4400-B4EF-B1CE8B76E274}"/>
              </a:ext>
            </a:extLst>
          </p:cNvPr>
          <p:cNvSpPr txBox="1"/>
          <p:nvPr userDrawn="1"/>
        </p:nvSpPr>
        <p:spPr>
          <a:xfrm>
            <a:off x="932222" y="510653"/>
            <a:ext cx="754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Malgun Gothic Semilight" panose="020B0502040204020203" pitchFamily="34" charset="-122"/>
                <a:sym typeface="+mn-lt"/>
              </a:rPr>
              <a:t>Cartoon children education</a:t>
            </a:r>
          </a:p>
        </p:txBody>
      </p:sp>
    </p:spTree>
    <p:extLst>
      <p:ext uri="{BB962C8B-B14F-4D97-AF65-F5344CB8AC3E}">
        <p14:creationId xmlns:p14="http://schemas.microsoft.com/office/powerpoint/2010/main" val="3722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17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22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97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53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90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29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5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264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240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6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275D-FEBD-4308-BBDA-83E86D78E4E8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429E8-DDE0-4350-8BFB-CB6AF0C81F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97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49996" r="74690" b="9445"/>
          <a:stretch/>
        </p:blipFill>
        <p:spPr>
          <a:xfrm>
            <a:off x="0" y="3595682"/>
            <a:ext cx="3425588" cy="32623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4837ED3-A5BB-4BD6-8304-831856985BF6}"/>
              </a:ext>
            </a:extLst>
          </p:cNvPr>
          <p:cNvGrpSpPr/>
          <p:nvPr/>
        </p:nvGrpSpPr>
        <p:grpSpPr>
          <a:xfrm>
            <a:off x="1428206" y="444137"/>
            <a:ext cx="9494966" cy="5430462"/>
            <a:chOff x="1926608" y="1398574"/>
            <a:chExt cx="8056038" cy="437152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674886-1E81-4892-A650-36493C694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9851" y1="30622" x2="12239" y2="40431"/>
                          <a14:foregroundMark x1="10149" y1="40431" x2="12687" y2="43301"/>
                          <a14:foregroundMark x1="7910" y1="34928" x2="6866" y2="34450"/>
                          <a14:backgroundMark x1="68358" y1="74163" x2="77910" y2="767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9" t="19884" r="9510" b="7835"/>
            <a:stretch/>
          </p:blipFill>
          <p:spPr>
            <a:xfrm>
              <a:off x="1926608" y="1398574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6172830-B2BC-4302-84ED-AFBE58809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40" r="52555"/>
            <a:stretch/>
          </p:blipFill>
          <p:spPr>
            <a:xfrm>
              <a:off x="7454401" y="2233667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80E563-2C05-42B6-A4AF-B5CAB72242FA}"/>
                </a:ext>
              </a:extLst>
            </p:cNvPr>
            <p:cNvSpPr txBox="1"/>
            <p:nvPr/>
          </p:nvSpPr>
          <p:spPr>
            <a:xfrm>
              <a:off x="4345717" y="2921826"/>
              <a:ext cx="3025076" cy="74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ea typeface="方正少儿简体" panose="03000509000000000000" pitchFamily="65" charset="-122"/>
                  <a:cs typeface="Calibri" panose="020F0502020204030204" pitchFamily="34" charset="0"/>
                </a:rPr>
                <a:t>KHỞI ĐỘNG</a:t>
              </a:r>
              <a:endParaRPr lang="zh-CN" altLang="en-US" sz="5400" dirty="0">
                <a:ea typeface="方正少儿简体" panose="03000509000000000000" pitchFamily="65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2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209" y="1542078"/>
            <a:ext cx="1008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400" b="1" dirty="0">
                <a:solidFill>
                  <a:srgbClr val="7030A0"/>
                </a:solidFill>
                <a:cs typeface="Arial" panose="020B0604020202020204" pitchFamily="34" charset="0"/>
              </a:rPr>
              <a:t>THỰC HÀNH-LUYỆN TẬP</a:t>
            </a:r>
            <a:endParaRPr lang="en-US" sz="6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F2F27B0B-11D1-4D1B-B7B5-2C6E5CA8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49996" r="74690" b="9445"/>
          <a:stretch/>
        </p:blipFill>
        <p:spPr>
          <a:xfrm>
            <a:off x="0" y="4258102"/>
            <a:ext cx="2730016" cy="259989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1A6B3E9A-9537-4C4E-B98D-3F2695953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0" r="52555"/>
          <a:stretch/>
        </p:blipFill>
        <p:spPr>
          <a:xfrm>
            <a:off x="9007522" y="2619296"/>
            <a:ext cx="2892758" cy="4046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54AD7078-B068-401B-AF38-30D9ADAC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9" r="42500"/>
          <a:stretch/>
        </p:blipFill>
        <p:spPr>
          <a:xfrm>
            <a:off x="911424" y="4019266"/>
            <a:ext cx="8712266" cy="3077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5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711958" y="4696587"/>
            <a:ext cx="7256783" cy="14401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7" name="Group 26"/>
          <p:cNvGrpSpPr/>
          <p:nvPr/>
        </p:nvGrpSpPr>
        <p:grpSpPr>
          <a:xfrm>
            <a:off x="-31785" y="162103"/>
            <a:ext cx="2519407" cy="899736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5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5680" y="916246"/>
            <a:ext cx="6325483" cy="5496738"/>
            <a:chOff x="-1011063" y="603824"/>
            <a:chExt cx="4744112" cy="41225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6"/>
                <a:ext cx="864096" cy="817078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267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267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6174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solidFill>
                    <a:srgbClr val="FF0000"/>
                  </a:solidFill>
                </a:rPr>
                <a:t>0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975065" y="1992609"/>
            <a:ext cx="576064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6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52856" y="3871405"/>
            <a:ext cx="628541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7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67259" y="5621017"/>
            <a:ext cx="615861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4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885648" y="5663996"/>
            <a:ext cx="619597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8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34318" y="3801741"/>
            <a:ext cx="779204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10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310"/>
            <a:ext cx="1534303" cy="64458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503332" y="870090"/>
            <a:ext cx="1702451" cy="87507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3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66194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0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06626" y="24251"/>
            <a:ext cx="7256783" cy="14401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5" y="164638"/>
            <a:ext cx="2146600" cy="90182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81315" y="87134"/>
            <a:ext cx="2471432" cy="1039732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29954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360" y="1604797"/>
            <a:ext cx="11348259" cy="989715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5360" y="4071467"/>
            <a:ext cx="11348259" cy="989715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0806288" y="1604798"/>
            <a:ext cx="855537" cy="768085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524640" y="1787500"/>
            <a:ext cx="855537" cy="768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32172" y="1700808"/>
            <a:ext cx="855537" cy="7680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690210" y="1620006"/>
            <a:ext cx="855537" cy="7680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383505" y="4252387"/>
            <a:ext cx="855537" cy="76808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10657" y="4071467"/>
            <a:ext cx="855537" cy="7680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601438" y="4071467"/>
            <a:ext cx="855537" cy="7680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718913" y="4071467"/>
            <a:ext cx="855537" cy="768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73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46600" cy="9018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73555" y="2"/>
            <a:ext cx="9386100" cy="1022634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61741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4267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65469"/>
            <a:ext cx="9889099" cy="23244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588419" y="3525011"/>
            <a:ext cx="1344149" cy="1248139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3712" y="3705400"/>
            <a:ext cx="1344149" cy="1248139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56374" y="3669027"/>
            <a:ext cx="1344149" cy="1248139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635555" y="5207634"/>
            <a:ext cx="9025003" cy="116421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58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8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586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87623" y="-27383"/>
            <a:ext cx="7256783" cy="14401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5" y="164638"/>
            <a:ext cx="2146600" cy="90182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81315" y="104232"/>
            <a:ext cx="2471432" cy="1022633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43831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1" y="699247"/>
            <a:ext cx="6968968" cy="6158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84032" y="5541235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06419" y="5537405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5960" y="6213309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19710" y="6239708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36427" y="6192479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5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2D4C64-28B4-4C03-A5FB-C33829975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7" y="1064525"/>
            <a:ext cx="8161346" cy="54910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ED08F6-3842-465C-AF56-EC8713C0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1901158" y="2033692"/>
            <a:ext cx="2588009" cy="3552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DDBE493-760F-44F9-BA05-51E816C1D021}"/>
              </a:ext>
            </a:extLst>
          </p:cNvPr>
          <p:cNvSpPr txBox="1"/>
          <p:nvPr/>
        </p:nvSpPr>
        <p:spPr>
          <a:xfrm>
            <a:off x="4908474" y="3001052"/>
            <a:ext cx="441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Chào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tạm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hẹn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gặp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lại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!</a:t>
            </a:r>
            <a:endParaRPr lang="zh-CN" altLang="en-US" sz="5400" dirty="0">
              <a:solidFill>
                <a:srgbClr val="FF0000"/>
              </a:solidFill>
              <a:latin typeface="Arial-SGK-TV" pitchFamily="2" charset="0"/>
              <a:ea typeface="Malgun Gothic Semilight" panose="020B0502040204020203" pitchFamily="34" charset="-122"/>
              <a:cs typeface="Arial-SGK-TV" pitchFamily="2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007706" y="438539"/>
            <a:ext cx="6783355" cy="51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1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101</Words>
  <Application>Microsoft Office PowerPoint</Application>
  <PresentationFormat>Widescreen</PresentationFormat>
  <Paragraphs>67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Aharoni</vt:lpstr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YEN</cp:lastModifiedBy>
  <cp:revision>13</cp:revision>
  <dcterms:created xsi:type="dcterms:W3CDTF">2021-09-18T15:06:59Z</dcterms:created>
  <dcterms:modified xsi:type="dcterms:W3CDTF">2023-09-11T08:58:33Z</dcterms:modified>
</cp:coreProperties>
</file>