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0" r:id="rId2"/>
    <p:sldId id="274" r:id="rId3"/>
    <p:sldId id="306" r:id="rId4"/>
    <p:sldId id="259" r:id="rId5"/>
    <p:sldId id="258" r:id="rId6"/>
    <p:sldId id="308" r:id="rId7"/>
    <p:sldId id="309" r:id="rId8"/>
    <p:sldId id="311" r:id="rId9"/>
    <p:sldId id="263" r:id="rId10"/>
    <p:sldId id="264" r:id="rId11"/>
    <p:sldId id="314" r:id="rId12"/>
    <p:sldId id="268" r:id="rId13"/>
    <p:sldId id="287" r:id="rId14"/>
    <p:sldId id="265" r:id="rId15"/>
    <p:sldId id="266" r:id="rId16"/>
    <p:sldId id="267" r:id="rId17"/>
    <p:sldId id="276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81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B4AAA9-3A80-4897-84E1-CB59F3CB6B11}" type="datetimeFigureOut">
              <a:rPr lang="en-GB" smtClean="0"/>
              <a:t>11/09/2023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BBE89B-5410-45A1-8038-C0B3E25818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399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6504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181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690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82309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7580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389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6139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5255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130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05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145B6-9491-49BC-87F5-934DF3668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525978-5A5C-43C5-B97B-3A396B7AE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51522A-1239-4789-B377-F77258B0E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32D29-445C-4D9C-BDDA-D4DFD0D85381}" type="datetimeFigureOut">
              <a:rPr lang="en-GB" smtClean="0"/>
              <a:t>11/09/2023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99F73-4524-4631-BA26-6F38E9246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F38BD-FBF2-4A77-A9B4-B85CB4031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74835-9B81-4ADC-8638-B7747D59FB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236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42D507-840A-4D2C-A65E-E9C5D96BC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32D29-445C-4D9C-BDDA-D4DFD0D85381}" type="datetimeFigureOut">
              <a:rPr lang="en-GB" smtClean="0"/>
              <a:t>11/09/2023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E523F8-0B6C-4B7F-8522-46A5D482E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1129C-FB77-4D77-A071-ED7303DF5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74835-9B81-4ADC-8638-B7747D59FB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859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83184-3998-450F-8CAD-C13A0CA2E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82AD0-7231-49E7-A492-C6B05F496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487A0B-3CEA-4F4F-BE15-BCB40A06D8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1D453A-5517-4AF8-9E8F-DD6ECF6C7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32D29-445C-4D9C-BDDA-D4DFD0D85381}" type="datetimeFigureOut">
              <a:rPr lang="en-GB" smtClean="0"/>
              <a:t>11/09/2023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C1B78B-D9BC-4AB5-8993-D15932D75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82EC5-C703-4A7B-9C7F-1B7443B98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74835-9B81-4ADC-8638-B7747D59FB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7438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360A7-A535-4AFA-BD36-6556A7B35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E336E4-D44D-487C-80A9-F1404817BD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1D8014-CD3C-4D31-B8BA-734299A44C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A0404-BCF1-4985-98AC-A88F16125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32D29-445C-4D9C-BDDA-D4DFD0D85381}" type="datetimeFigureOut">
              <a:rPr lang="en-GB" smtClean="0"/>
              <a:t>11/09/2023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8388CE-8A25-4801-9B45-F4C8868B6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B58BB-3449-46B6-8166-DEBCFAD7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74835-9B81-4ADC-8638-B7747D59FB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081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BBC86-5414-469D-90CA-4EDF2EA34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EBB480-E031-463A-8FF9-ABB1DA4F7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C3DF7C-CA4F-47E2-87B8-8D1B682F3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32D29-445C-4D9C-BDDA-D4DFD0D85381}" type="datetimeFigureOut">
              <a:rPr lang="en-GB" smtClean="0"/>
              <a:t>11/09/2023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55D78-0D6C-4BDB-9BBE-76A07C599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63898-820B-4329-A257-F5F9C6F5D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74835-9B81-4ADC-8638-B7747D59FB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012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32CBC8-970D-4AB5-BBEA-01E59A44F8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35974D-30B9-4AA4-BEAB-B8BCCB6FA9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EF313-D8A4-4483-9EC3-81E8550F8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32D29-445C-4D9C-BDDA-D4DFD0D85381}" type="datetimeFigureOut">
              <a:rPr lang="en-GB" smtClean="0"/>
              <a:t>11/09/2023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157957-8138-47B4-90F8-5954C8AA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D375D-0C74-4325-9AD7-FB36276E0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74835-9B81-4ADC-8638-B7747D59FB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9044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145B6-9491-49BC-87F5-934DF3668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525978-5A5C-43C5-B97B-3A396B7AE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51522A-1239-4789-B377-F77258B0E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32D29-445C-4D9C-BDDA-D4DFD0D85381}" type="datetimeFigureOut">
              <a:rPr lang="en-GB" smtClean="0"/>
              <a:t>11/09/2023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99F73-4524-4631-BA26-6F38E9246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F38BD-FBF2-4A77-A9B4-B85CB4031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74835-9B81-4ADC-8638-B7747D59FB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069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145B6-9491-49BC-87F5-934DF3668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525978-5A5C-43C5-B97B-3A396B7AE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51522A-1239-4789-B377-F77258B0E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32D29-445C-4D9C-BDDA-D4DFD0D85381}" type="datetimeFigureOut">
              <a:rPr lang="en-GB" smtClean="0"/>
              <a:t>11/09/2023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99F73-4524-4631-BA26-6F38E9246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F38BD-FBF2-4A77-A9B4-B85CB4031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74835-9B81-4ADC-8638-B7747D59FB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03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145B6-9491-49BC-87F5-934DF3668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525978-5A5C-43C5-B97B-3A396B7AE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51522A-1239-4789-B377-F77258B0E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32D29-445C-4D9C-BDDA-D4DFD0D85381}" type="datetimeFigureOut">
              <a:rPr lang="en-GB" smtClean="0"/>
              <a:t>11/09/2023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99F73-4524-4631-BA26-6F38E9246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F38BD-FBF2-4A77-A9B4-B85CB4031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74835-9B81-4ADC-8638-B7747D59FB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361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B6B51-68E1-4545-9D65-EFCD24DE3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2C237-39E4-4522-8D33-5950623DD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82FDE-55EC-4FBE-B41E-FB7286FB4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32D29-445C-4D9C-BDDA-D4DFD0D85381}" type="datetimeFigureOut">
              <a:rPr lang="en-GB" smtClean="0"/>
              <a:t>11/09/2023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1BAE5-0263-4C11-8D3D-3282272EF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14739-7CFA-47A3-B5A0-C996928F6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74835-9B81-4ADC-8638-B7747D59FB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260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10A85-A62F-422D-A908-6ADDA48D7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B43F00-59A5-43FC-BFF5-90F9000F5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C082E-856A-434D-AF17-CE1691352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32D29-445C-4D9C-BDDA-D4DFD0D85381}" type="datetimeFigureOut">
              <a:rPr lang="en-GB" smtClean="0"/>
              <a:t>11/09/2023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E7562-C2B4-461F-BB2A-40782A92C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6EC91-F0D4-4907-8371-43C18500C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74835-9B81-4ADC-8638-B7747D59FB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34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4F311-0BBD-485F-B1B1-E32F09896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CB1BE-1E71-4EA8-9779-8F7EC3737C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59F23-BC5D-478A-8378-13172EFD3C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51692C-5F95-464F-B3A6-424C26970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32D29-445C-4D9C-BDDA-D4DFD0D85381}" type="datetimeFigureOut">
              <a:rPr lang="en-GB" smtClean="0"/>
              <a:t>11/09/2023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BD77C4-79D9-4566-8161-5ED0F0D1C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A6E3F5-E27D-4679-9A84-AFD293A3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74835-9B81-4ADC-8638-B7747D59FB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372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77FF9-FCD2-4243-88AF-21954D1BF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EAD8F-B0D7-4F1C-9D0F-394B42BD74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185AC-7738-4A85-8800-0F980DC402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5054EE-2FD0-4D65-B455-9FF6F303A4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D103C0-7363-481A-8BB0-16B47CBAAE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FDF2D3-C840-40A3-AA70-BB7F17948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32D29-445C-4D9C-BDDA-D4DFD0D85381}" type="datetimeFigureOut">
              <a:rPr lang="en-GB" smtClean="0"/>
              <a:t>11/09/2023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F161B2-0E35-41C2-B8B7-E722CFE69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E98A2C-7DC6-4B17-B5C6-AF61559E7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74835-9B81-4ADC-8638-B7747D59FB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400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3400C-9D71-495D-B4F9-F02F3A89B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46A835-1E5A-457B-80B7-DC5A60777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32D29-445C-4D9C-BDDA-D4DFD0D85381}" type="datetimeFigureOut">
              <a:rPr lang="en-GB" smtClean="0"/>
              <a:t>11/09/2023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880C89-066E-4603-9103-8C04F21EE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A6C10-8CCA-4237-95FA-9C4A50840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74835-9B81-4ADC-8638-B7747D59FB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017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104DF5-9172-444B-96A0-E571118DA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DBF2FB-66FB-4C0F-BB5C-44610E2BB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BC271-81DF-4FCE-82E7-3A556BB9F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32D29-445C-4D9C-BDDA-D4DFD0D85381}" type="datetimeFigureOut">
              <a:rPr lang="en-GB" smtClean="0"/>
              <a:t>11/09/2023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494CD-068E-43FD-9879-D756C2984E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0123D-8B14-4352-B17B-1957A69C47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74835-9B81-4ADC-8638-B7747D59FB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8176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46" r:id="rId2"/>
    <p:sldLayoutId id="2147483700" r:id="rId3"/>
    <p:sldLayoutId id="214748368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36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3" t="24889" r="2934"/>
          <a:stretch/>
        </p:blipFill>
        <p:spPr>
          <a:xfrm>
            <a:off x="8304245" y="1706880"/>
            <a:ext cx="4161536" cy="515112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8880309" y="127027"/>
            <a:ext cx="2668555" cy="3056128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9" y="-59961"/>
            <a:ext cx="7575296" cy="6453632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53333" r="77067" b="2104"/>
          <a:stretch/>
        </p:blipFill>
        <p:spPr>
          <a:xfrm>
            <a:off x="178816" y="3657600"/>
            <a:ext cx="2617216" cy="30561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99616" y="1651045"/>
            <a:ext cx="5280587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altLang="zh-CN" sz="24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sz="24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sz="24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sz="24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sz="24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sz="24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sz="24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sz="24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sz="24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zh-CN" altLang="en-US" sz="2400" dirty="0"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  <p:sp>
        <p:nvSpPr>
          <p:cNvPr id="10" name="WordArt 5">
            <a:extLst>
              <a:ext uri="{FF2B5EF4-FFF2-40B4-BE49-F238E27FC236}">
                <a16:creationId xmlns:a16="http://schemas.microsoft.com/office/drawing/2014/main" id="{E414D62D-1525-492A-A421-15F48BC7CDE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99616" y="2475233"/>
            <a:ext cx="5280588" cy="7910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100" b="1" kern="10" dirty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 TOÁN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C8178677-6795-4FB3-B5B5-FCF2891C3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0736" y="3962826"/>
            <a:ext cx="7123509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3600" b="1" dirty="0" err="1">
                <a:latin typeface="HP001 4 hàng" pitchFamily="34" charset="0"/>
              </a:rPr>
              <a:t>Bài</a:t>
            </a:r>
            <a:r>
              <a:rPr lang="en-US" altLang="en-US" sz="3600" b="1" dirty="0">
                <a:latin typeface="HP001 4 hàng" pitchFamily="34" charset="0"/>
              </a:rPr>
              <a:t> 2: </a:t>
            </a:r>
            <a:r>
              <a:rPr lang="en-US" altLang="en-US" sz="3600" b="1" dirty="0" err="1">
                <a:latin typeface="HP001 4 hàng" pitchFamily="34" charset="0"/>
              </a:rPr>
              <a:t>Các</a:t>
            </a:r>
            <a:r>
              <a:rPr lang="en-US" altLang="en-US" sz="3600" b="1" dirty="0">
                <a:latin typeface="HP001 4 hàng" pitchFamily="34" charset="0"/>
              </a:rPr>
              <a:t> </a:t>
            </a:r>
            <a:r>
              <a:rPr lang="en-US" altLang="en-US" sz="3600" b="1" dirty="0" err="1">
                <a:latin typeface="HP001 4 hàng" pitchFamily="34" charset="0"/>
              </a:rPr>
              <a:t>số</a:t>
            </a:r>
            <a:r>
              <a:rPr lang="en-US" altLang="en-US" sz="3600" b="1" dirty="0">
                <a:latin typeface="HP001 4 hàng" pitchFamily="34" charset="0"/>
              </a:rPr>
              <a:t> 6, 7, 8, 9, 10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3600" b="1" dirty="0">
                <a:latin typeface="HP001 4 hàng" pitchFamily="34" charset="0"/>
              </a:rPr>
              <a:t>( </a:t>
            </a:r>
            <a:r>
              <a:rPr lang="en-US" altLang="en-US" sz="3600" b="1" dirty="0" err="1">
                <a:latin typeface="HP001 4 hàng" pitchFamily="34" charset="0"/>
              </a:rPr>
              <a:t>Tiết</a:t>
            </a:r>
            <a:r>
              <a:rPr lang="en-US" altLang="en-US" sz="3600" b="1" dirty="0">
                <a:latin typeface="HP001 4 hàng" pitchFamily="34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58625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 dir="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26083" y="0"/>
            <a:ext cx="11317574" cy="6453632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846684" y="3550045"/>
            <a:ext cx="1934005" cy="228952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8119526" y="5304120"/>
            <a:ext cx="4470400" cy="1883664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736742" y="0"/>
            <a:ext cx="1853184" cy="5055616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-145336" y="3550045"/>
            <a:ext cx="2497563" cy="33710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D4470D-841A-4C6A-A1C1-E9561C286B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5709" y="1496165"/>
            <a:ext cx="7800975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220A88-4D67-4132-A927-4E9315393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439" y="403294"/>
            <a:ext cx="9829122" cy="635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72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0" y="-76200"/>
            <a:ext cx="12196492" cy="6934200"/>
          </a:xfrm>
          <a:prstGeom prst="rect">
            <a:avLst/>
          </a:prstGeom>
        </p:spPr>
      </p:pic>
      <p:pic>
        <p:nvPicPr>
          <p:cNvPr id="14" name="5">
            <a:extLst>
              <a:ext uri="{FF2B5EF4-FFF2-40B4-BE49-F238E27FC236}">
                <a16:creationId xmlns:a16="http://schemas.microsoft.com/office/drawing/2014/main" id="{F6F407D2-616C-4B97-8BD2-994551C514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7" t="52385" r="7734" b="5896"/>
          <a:stretch/>
        </p:blipFill>
        <p:spPr>
          <a:xfrm>
            <a:off x="-38602" y="4815070"/>
            <a:ext cx="2088119" cy="2183528"/>
          </a:xfrm>
          <a:prstGeom prst="rect">
            <a:avLst/>
          </a:prstGeom>
        </p:spPr>
      </p:pic>
      <p:pic>
        <p:nvPicPr>
          <p:cNvPr id="16" name="7">
            <a:extLst>
              <a:ext uri="{FF2B5EF4-FFF2-40B4-BE49-F238E27FC236}">
                <a16:creationId xmlns:a16="http://schemas.microsoft.com/office/drawing/2014/main" id="{2566290E-ADEA-49C4-8E64-571FC64630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t="40532" r="10666" b="10638"/>
          <a:stretch/>
        </p:blipFill>
        <p:spPr>
          <a:xfrm>
            <a:off x="83055" y="4132295"/>
            <a:ext cx="1798929" cy="25557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CB488C-39AF-4C05-B8F2-6317882CC5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49" t="7166" r="2504" b="3257"/>
          <a:stretch/>
        </p:blipFill>
        <p:spPr>
          <a:xfrm>
            <a:off x="1881984" y="1466193"/>
            <a:ext cx="8948925" cy="479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397897"/>
      </p:ext>
    </p:extLst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8BE237-CB7A-4716-8B40-88414B288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14709"/>
            <a:ext cx="6096000" cy="46424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BB253-AA86-486D-B950-DBF76E6BA3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914709"/>
            <a:ext cx="6172200" cy="4642485"/>
          </a:xfrm>
          <a:prstGeom prst="rect">
            <a:avLst/>
          </a:prstGeom>
        </p:spPr>
      </p:pic>
      <p:pic>
        <p:nvPicPr>
          <p:cNvPr id="16" name="7">
            <a:extLst>
              <a:ext uri="{FF2B5EF4-FFF2-40B4-BE49-F238E27FC236}">
                <a16:creationId xmlns:a16="http://schemas.microsoft.com/office/drawing/2014/main" id="{CCE9E934-B808-4AE0-85AA-67E72DE771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4266" r="72800" b="63971"/>
          <a:stretch/>
        </p:blipFill>
        <p:spPr>
          <a:xfrm rot="570288">
            <a:off x="9497566" y="-156202"/>
            <a:ext cx="2958592" cy="1227114"/>
          </a:xfrm>
          <a:prstGeom prst="rect">
            <a:avLst/>
          </a:prstGeom>
        </p:spPr>
      </p:pic>
      <p:pic>
        <p:nvPicPr>
          <p:cNvPr id="17" name="14">
            <a:extLst>
              <a:ext uri="{FF2B5EF4-FFF2-40B4-BE49-F238E27FC236}">
                <a16:creationId xmlns:a16="http://schemas.microsoft.com/office/drawing/2014/main" id="{D19C279A-77C6-4ECB-93B6-34D73A8FDE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4266" r="72800" b="63971"/>
          <a:stretch/>
        </p:blipFill>
        <p:spPr>
          <a:xfrm rot="20782622">
            <a:off x="4758477" y="0"/>
            <a:ext cx="2522645" cy="122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23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5" y="-1525"/>
            <a:ext cx="12192000" cy="685800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0" t="14933" r="58000" b="35289"/>
          <a:stretch/>
        </p:blipFill>
        <p:spPr>
          <a:xfrm>
            <a:off x="-48835" y="0"/>
            <a:ext cx="818330" cy="19487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22AB57-F464-4AE8-BF09-5D8D32D1F3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596" y="240896"/>
            <a:ext cx="10613037" cy="6046304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0" t="14933" r="58000" b="35289"/>
          <a:stretch/>
        </p:blipFill>
        <p:spPr>
          <a:xfrm>
            <a:off x="11378161" y="-110073"/>
            <a:ext cx="935396" cy="21688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D116177-6962-43CB-9201-FE85764D90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13" t="25277" r="5241" b="24397"/>
          <a:stretch/>
        </p:blipFill>
        <p:spPr>
          <a:xfrm>
            <a:off x="8244590" y="5366479"/>
            <a:ext cx="2773180" cy="64457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CD271F6-0F2F-458A-AFFE-5BEC86B636CF}"/>
              </a:ext>
            </a:extLst>
          </p:cNvPr>
          <p:cNvSpPr/>
          <p:nvPr/>
        </p:nvSpPr>
        <p:spPr>
          <a:xfrm>
            <a:off x="6897585" y="5192569"/>
            <a:ext cx="1115045" cy="10946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068449"/>
      </p:ext>
    </p:extLst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0.09921 -0.35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1" y="-1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403917" y="-1371533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点击输入文档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356D18E-FD5E-4CF7-81EF-28CDD742A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083" y="28660"/>
            <a:ext cx="12072704" cy="5714999"/>
          </a:xfrm>
          <a:prstGeom prst="rect">
            <a:avLst/>
          </a:prstGeom>
        </p:spPr>
      </p:pic>
      <p:pic>
        <p:nvPicPr>
          <p:cNvPr id="32" name="4">
            <a:extLst>
              <a:ext uri="{FF2B5EF4-FFF2-40B4-BE49-F238E27FC236}">
                <a16:creationId xmlns:a16="http://schemas.microsoft.com/office/drawing/2014/main" id="{44415ACD-4AC2-4E92-AE84-B84DD1FE08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8" b="10907"/>
          <a:stretch/>
        </p:blipFill>
        <p:spPr>
          <a:xfrm flipH="1">
            <a:off x="5772887" y="4866287"/>
            <a:ext cx="6704990" cy="2033752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8" b="10907"/>
          <a:stretch/>
        </p:blipFill>
        <p:spPr>
          <a:xfrm>
            <a:off x="-288424" y="4824249"/>
            <a:ext cx="6704990" cy="20337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6BE803-93A3-4133-AE09-6102B35EF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416" y="3847123"/>
            <a:ext cx="3682584" cy="2038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DA4E84E-6A7E-42A5-B58B-A37014AA4D57}"/>
              </a:ext>
            </a:extLst>
          </p:cNvPr>
          <p:cNvSpPr/>
          <p:nvPr/>
        </p:nvSpPr>
        <p:spPr>
          <a:xfrm>
            <a:off x="1298371" y="4679902"/>
            <a:ext cx="1115045" cy="10946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311920"/>
      </p:ext>
    </p:extLst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3763 -0.260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5" y="-1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360" y="1028733"/>
            <a:ext cx="5104384" cy="601472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15000" r="30666" b="14667"/>
          <a:stretch/>
        </p:blipFill>
        <p:spPr>
          <a:xfrm flipH="1">
            <a:off x="5203403" y="122960"/>
            <a:ext cx="6624736" cy="68490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9C4EC0-F5DD-4E43-B83F-1812A77F0C49}"/>
              </a:ext>
            </a:extLst>
          </p:cNvPr>
          <p:cNvSpPr txBox="1"/>
          <p:nvPr/>
        </p:nvSpPr>
        <p:spPr>
          <a:xfrm>
            <a:off x="1518077" y="2476596"/>
            <a:ext cx="25026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Segoe UI Black" panose="020B0A02040204020203" pitchFamily="34" charset="0"/>
                <a:cs typeface="Arial-SGK-TV" pitchFamily="2" charset="0"/>
              </a:rPr>
              <a:t>Vận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Segoe UI Black" panose="020B0A02040204020203" pitchFamily="34" charset="0"/>
                <a:cs typeface="Arial-SGK-TV" pitchFamily="2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Segoe UI Black" panose="020B0A02040204020203" pitchFamily="34" charset="0"/>
                <a:cs typeface="Arial-SGK-TV" pitchFamily="2" charset="0"/>
              </a:rPr>
              <a:t>dụng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ea typeface="方正粗圆_GBK" pitchFamily="65" charset="-122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14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1304477" y="673422"/>
            <a:ext cx="2439219" cy="287593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6168" y="1925409"/>
            <a:ext cx="6528960" cy="398795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25706" y="2910832"/>
            <a:ext cx="11401209" cy="5833713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3083035"/>
            <a:ext cx="12192000" cy="377496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877849" y="476470"/>
            <a:ext cx="8170041" cy="5745655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98640" y="2808652"/>
            <a:ext cx="41284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400" b="1" spc="-40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Chúc</a:t>
            </a:r>
            <a:r>
              <a:rPr lang="en-US" altLang="zh-CN" sz="6400" b="1" spc="-4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6400" b="1" spc="-40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các</a:t>
            </a:r>
            <a:r>
              <a:rPr lang="en-US" altLang="zh-CN" sz="6400" b="1" spc="-4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con </a:t>
            </a:r>
            <a:r>
              <a:rPr lang="en-US" altLang="zh-CN" sz="6400" b="1" spc="-40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học</a:t>
            </a:r>
            <a:r>
              <a:rPr lang="en-US" altLang="zh-CN" sz="6400" b="1" spc="-4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6400" b="1" spc="-40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tập</a:t>
            </a:r>
            <a:r>
              <a:rPr lang="en-US" altLang="zh-CN" sz="6400" b="1" spc="-4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6400" b="1" spc="-40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tốt</a:t>
            </a:r>
            <a:r>
              <a:rPr lang="en-US" altLang="zh-CN" sz="6400" b="1" spc="-4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!</a:t>
            </a:r>
            <a:endParaRPr lang="zh-CN" altLang="en-US" sz="6400" b="1" spc="-4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Segoe UI Black" panose="020B0A02040204020203" pitchFamily="34" charset="0"/>
              <a:ea typeface="方正粗圆_GBK" panose="03000509000000000000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6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6695610" y="-28413"/>
            <a:ext cx="5622664" cy="6858000"/>
          </a:xfrm>
          <a:prstGeom prst="rect">
            <a:avLst/>
          </a:prstGeom>
        </p:spPr>
      </p:pic>
      <p:sp>
        <p:nvSpPr>
          <p:cNvPr id="28" name="27"/>
          <p:cNvSpPr/>
          <p:nvPr/>
        </p:nvSpPr>
        <p:spPr>
          <a:xfrm rot="20750437">
            <a:off x="-76007" y="1131997"/>
            <a:ext cx="1191663" cy="1191663"/>
          </a:xfrm>
          <a:prstGeom prst="sun">
            <a:avLst>
              <a:gd name="adj" fmla="val 2136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9" name="28"/>
          <p:cNvSpPr/>
          <p:nvPr/>
        </p:nvSpPr>
        <p:spPr>
          <a:xfrm rot="20750437">
            <a:off x="398629" y="2552217"/>
            <a:ext cx="1191663" cy="1191663"/>
          </a:xfrm>
          <a:prstGeom prst="sun">
            <a:avLst>
              <a:gd name="adj" fmla="val 21368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0" name="29"/>
          <p:cNvSpPr/>
          <p:nvPr/>
        </p:nvSpPr>
        <p:spPr>
          <a:xfrm rot="20750437">
            <a:off x="1108347" y="3929383"/>
            <a:ext cx="1323634" cy="1358153"/>
          </a:xfrm>
          <a:prstGeom prst="sun">
            <a:avLst>
              <a:gd name="adj" fmla="val 274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/>
          </a:p>
        </p:txBody>
      </p:sp>
      <p:cxnSp>
        <p:nvCxnSpPr>
          <p:cNvPr id="12" name="11"/>
          <p:cNvCxnSpPr>
            <a:cxnSpLocks/>
          </p:cNvCxnSpPr>
          <p:nvPr/>
        </p:nvCxnSpPr>
        <p:spPr>
          <a:xfrm flipV="1">
            <a:off x="1147606" y="2023721"/>
            <a:ext cx="4472462" cy="1"/>
          </a:xfrm>
          <a:prstGeom prst="line">
            <a:avLst/>
          </a:prstGeom>
          <a:ln w="254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12"/>
          <p:cNvCxnSpPr>
            <a:cxnSpLocks/>
          </p:cNvCxnSpPr>
          <p:nvPr/>
        </p:nvCxnSpPr>
        <p:spPr>
          <a:xfrm>
            <a:off x="1717943" y="3377802"/>
            <a:ext cx="5220041" cy="22785"/>
          </a:xfrm>
          <a:prstGeom prst="line">
            <a:avLst/>
          </a:prstGeom>
          <a:ln w="254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13"/>
          <p:cNvCxnSpPr>
            <a:cxnSpLocks/>
          </p:cNvCxnSpPr>
          <p:nvPr/>
        </p:nvCxnSpPr>
        <p:spPr>
          <a:xfrm>
            <a:off x="2464415" y="4797899"/>
            <a:ext cx="4473569" cy="0"/>
          </a:xfrm>
          <a:prstGeom prst="line">
            <a:avLst/>
          </a:prstGeom>
          <a:ln w="254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821597" y="474955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chemeClr val="bg1"/>
                </a:solidFill>
              </a:rPr>
              <a:t>1</a:t>
            </a:r>
            <a:endParaRPr lang="zh-CN" altLang="en-US" sz="48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1199" y="1298958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chemeClr val="bg1"/>
                </a:solidFill>
              </a:rPr>
              <a:t>1</a:t>
            </a:r>
            <a:endParaRPr lang="zh-CN" altLang="en-US" sz="48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5283" y="2717164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chemeClr val="bg1"/>
                </a:solidFill>
              </a:rPr>
              <a:t>2</a:t>
            </a:r>
            <a:endParaRPr lang="zh-CN" altLang="en-US" sz="48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1538" y="4161479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chemeClr val="bg1"/>
                </a:solidFill>
              </a:rPr>
              <a:t>3</a:t>
            </a:r>
            <a:endParaRPr lang="zh-CN" altLang="en-US" sz="48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74149" y="733563"/>
            <a:ext cx="287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ACCE3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endParaRPr lang="zh-CN" altLang="en-US" sz="3200" dirty="0">
              <a:solidFill>
                <a:srgbClr val="ACCE30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49518" y="2889322"/>
            <a:ext cx="6279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rgbClr val="00206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Đọc</a:t>
            </a:r>
            <a:r>
              <a:rPr lang="en-US" altLang="zh-CN" sz="2400" b="1" dirty="0">
                <a:solidFill>
                  <a:srgbClr val="00206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, </a:t>
            </a:r>
            <a:r>
              <a:rPr lang="en-US" altLang="zh-CN" sz="2400" b="1" dirty="0" err="1">
                <a:solidFill>
                  <a:srgbClr val="00206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đếm</a:t>
            </a:r>
            <a:r>
              <a:rPr lang="en-US" altLang="zh-CN" sz="2400" b="1" dirty="0">
                <a:solidFill>
                  <a:srgbClr val="00206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và</a:t>
            </a:r>
            <a:r>
              <a:rPr lang="en-US" altLang="zh-CN" sz="2400" b="1" dirty="0">
                <a:solidFill>
                  <a:srgbClr val="00206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viết</a:t>
            </a:r>
            <a:r>
              <a:rPr lang="en-US" altLang="zh-CN" sz="2400" b="1" dirty="0">
                <a:solidFill>
                  <a:srgbClr val="00206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đươc</a:t>
            </a:r>
            <a:r>
              <a:rPr lang="en-US" altLang="zh-CN" sz="2400" b="1" dirty="0">
                <a:solidFill>
                  <a:srgbClr val="00206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các</a:t>
            </a:r>
            <a:r>
              <a:rPr lang="en-US" altLang="zh-CN" sz="2400" b="1" dirty="0">
                <a:solidFill>
                  <a:srgbClr val="00206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số</a:t>
            </a:r>
            <a:r>
              <a:rPr lang="en-US" altLang="zh-CN" sz="2400" b="1" dirty="0">
                <a:solidFill>
                  <a:srgbClr val="00206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 6, 7, 8, 9, 10</a:t>
            </a:r>
            <a:endParaRPr lang="zh-CN" altLang="en-US" sz="2400" b="1" dirty="0">
              <a:solidFill>
                <a:srgbClr val="002060"/>
              </a:solidFill>
              <a:latin typeface="Arial-SGK-TV" pitchFamily="2" charset="0"/>
              <a:ea typeface="方正粗圆_GBK" pitchFamily="65" charset="-122"/>
              <a:cs typeface="Arial-SGK-TV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10800000" flipV="1">
            <a:off x="1097839" y="1487053"/>
            <a:ext cx="5289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err="1">
                <a:solidFill>
                  <a:schemeClr val="accent4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Nhận</a:t>
            </a:r>
            <a:r>
              <a:rPr lang="en-US" altLang="zh-CN" sz="2800" b="1" dirty="0">
                <a:solidFill>
                  <a:schemeClr val="accent4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 </a:t>
            </a:r>
            <a:r>
              <a:rPr lang="en-US" altLang="zh-CN" sz="2800" b="1" dirty="0" err="1">
                <a:solidFill>
                  <a:schemeClr val="accent4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diện</a:t>
            </a:r>
            <a:r>
              <a:rPr lang="en-US" altLang="zh-CN" sz="2800" b="1" dirty="0">
                <a:solidFill>
                  <a:schemeClr val="accent4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 </a:t>
            </a:r>
            <a:r>
              <a:rPr lang="en-US" altLang="zh-CN" sz="2800" b="1" dirty="0" err="1">
                <a:solidFill>
                  <a:schemeClr val="accent4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các</a:t>
            </a:r>
            <a:r>
              <a:rPr lang="en-US" altLang="zh-CN" sz="2800" b="1" dirty="0">
                <a:solidFill>
                  <a:schemeClr val="accent4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 </a:t>
            </a:r>
            <a:r>
              <a:rPr lang="en-US" altLang="zh-CN" sz="2800" b="1" dirty="0" err="1">
                <a:solidFill>
                  <a:schemeClr val="accent4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số</a:t>
            </a:r>
            <a:r>
              <a:rPr lang="en-US" altLang="zh-CN" sz="2800" b="1" dirty="0">
                <a:solidFill>
                  <a:schemeClr val="accent4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 6, 7, 8, 9, 10</a:t>
            </a:r>
            <a:endParaRPr lang="zh-CN" altLang="en-US" sz="2800" b="1" dirty="0">
              <a:solidFill>
                <a:schemeClr val="accent4"/>
              </a:solidFill>
              <a:latin typeface="Arial-SGK-TV" pitchFamily="2" charset="0"/>
              <a:ea typeface="方正粗圆_GBK" pitchFamily="65" charset="-122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18849" y="4273008"/>
            <a:ext cx="5178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err="1">
                <a:solidFill>
                  <a:srgbClr val="00B0F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Làm</a:t>
            </a:r>
            <a:r>
              <a:rPr lang="en-US" altLang="zh-CN" sz="2800" dirty="0">
                <a:solidFill>
                  <a:srgbClr val="00B0F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 </a:t>
            </a:r>
            <a:r>
              <a:rPr lang="en-US" altLang="zh-CN" sz="2800" dirty="0" err="1">
                <a:solidFill>
                  <a:srgbClr val="00B0F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được</a:t>
            </a:r>
            <a:r>
              <a:rPr lang="en-US" altLang="zh-CN" sz="2800" dirty="0">
                <a:solidFill>
                  <a:srgbClr val="00B0F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 </a:t>
            </a:r>
            <a:r>
              <a:rPr lang="en-US" altLang="zh-CN" sz="2800" dirty="0" err="1">
                <a:solidFill>
                  <a:srgbClr val="00B0F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các</a:t>
            </a:r>
            <a:r>
              <a:rPr lang="en-US" altLang="zh-CN" sz="2800" dirty="0">
                <a:solidFill>
                  <a:srgbClr val="00B0F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 </a:t>
            </a:r>
            <a:r>
              <a:rPr lang="en-US" altLang="zh-CN" sz="2800" dirty="0" err="1">
                <a:solidFill>
                  <a:srgbClr val="00B0F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bài</a:t>
            </a:r>
            <a:r>
              <a:rPr lang="en-US" altLang="zh-CN" sz="2800" dirty="0">
                <a:solidFill>
                  <a:srgbClr val="00B0F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 </a:t>
            </a:r>
            <a:r>
              <a:rPr lang="en-US" altLang="zh-CN" sz="2800" dirty="0" err="1">
                <a:solidFill>
                  <a:srgbClr val="00B0F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tập</a:t>
            </a:r>
            <a:r>
              <a:rPr lang="en-US" altLang="zh-CN" sz="2800" dirty="0">
                <a:solidFill>
                  <a:srgbClr val="00B0F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 </a:t>
            </a:r>
            <a:r>
              <a:rPr lang="en-US" altLang="zh-CN" sz="2800" dirty="0" err="1">
                <a:solidFill>
                  <a:srgbClr val="00B0F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liên</a:t>
            </a:r>
            <a:r>
              <a:rPr lang="en-US" altLang="zh-CN" sz="2800" dirty="0">
                <a:solidFill>
                  <a:srgbClr val="00B0F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 </a:t>
            </a:r>
            <a:r>
              <a:rPr lang="en-US" altLang="zh-CN" sz="2800" dirty="0" err="1">
                <a:solidFill>
                  <a:srgbClr val="00B0F0"/>
                </a:solidFill>
                <a:latin typeface="Arial-SGK-TV" pitchFamily="2" charset="0"/>
                <a:ea typeface="方正粗圆_GBK" pitchFamily="65" charset="-122"/>
                <a:cs typeface="Arial-SGK-TV" pitchFamily="2" charset="0"/>
              </a:rPr>
              <a:t>quan</a:t>
            </a:r>
            <a:endParaRPr lang="zh-CN" altLang="en-US" sz="2800" dirty="0">
              <a:solidFill>
                <a:srgbClr val="00B0F0"/>
              </a:solidFill>
              <a:latin typeface="Arial-SGK-TV" pitchFamily="2" charset="0"/>
              <a:ea typeface="方正粗圆_GBK" pitchFamily="65" charset="-122"/>
              <a:cs typeface="Arial-SGK-TV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B9F4B0-4954-45AC-A89F-65F9A0BF3718}"/>
              </a:ext>
            </a:extLst>
          </p:cNvPr>
          <p:cNvSpPr txBox="1"/>
          <p:nvPr/>
        </p:nvSpPr>
        <p:spPr>
          <a:xfrm>
            <a:off x="8178325" y="1844590"/>
            <a:ext cx="27504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Mục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tiêu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học</a:t>
            </a:r>
            <a:endParaRPr lang="en-GB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56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0">
        <p14:warp dir="in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0" grpId="0"/>
      <p:bldP spid="21" grpId="0"/>
      <p:bldP spid="22" grpId="0"/>
      <p:bldP spid="24" grpId="0"/>
      <p:bldP spid="25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C0A66C-1752-48F1-BAFD-96FFDDB22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542" y="259094"/>
            <a:ext cx="9094916" cy="6339812"/>
          </a:xfrm>
          <a:prstGeom prst="rect">
            <a:avLst/>
          </a:prstGeom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520E813B-5A4B-413F-A3D4-697DFB508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0346" y="6457890"/>
            <a:ext cx="53133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SGK </a:t>
            </a:r>
            <a:r>
              <a:rPr lang="en-US" altLang="en-US" sz="2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trang</a:t>
            </a:r>
            <a:r>
              <a:rPr lang="en-US" altLang="en-US" sz="2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14,15</a:t>
            </a:r>
          </a:p>
        </p:txBody>
      </p:sp>
    </p:spTree>
    <p:extLst>
      <p:ext uri="{BB962C8B-B14F-4D97-AF65-F5344CB8AC3E}">
        <p14:creationId xmlns:p14="http://schemas.microsoft.com/office/powerpoint/2010/main" val="361553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0" y="1028733"/>
            <a:ext cx="6595672" cy="60147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62975" y="2476299"/>
            <a:ext cx="35699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Segoe UI Black" panose="020B0A02040204020203" pitchFamily="34" charset="0"/>
                <a:cs typeface="Arial-SGK-TV" pitchFamily="2" charset="0"/>
              </a:rPr>
              <a:t>Khám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Segoe UI Black" panose="020B0A02040204020203" pitchFamily="34" charset="0"/>
                <a:cs typeface="Arial-SGK-TV" pitchFamily="2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Segoe UI Black" panose="020B0A02040204020203" pitchFamily="34" charset="0"/>
                <a:cs typeface="Arial-SGK-TV" pitchFamily="2" charset="0"/>
              </a:rPr>
              <a:t>phá</a:t>
            </a:r>
            <a:endParaRPr lang="zh-CN" alt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ea typeface="方正粗圆_GBK" pitchFamily="65" charset="-122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893766"/>
      </p:ext>
    </p:extLst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91" y="128568"/>
            <a:ext cx="2737417" cy="12801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270" y="1423815"/>
            <a:ext cx="4095226" cy="295229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9904" y="2046444"/>
            <a:ext cx="1983070" cy="1707039"/>
          </a:xfrm>
          <a:prstGeom prst="rect">
            <a:avLst/>
          </a:prstGeom>
        </p:spPr>
      </p:pic>
      <p:pic>
        <p:nvPicPr>
          <p:cNvPr id="37" name="Picture 4" descr="C:\Users\Administrator\Downloads\TOÁN 1-TẬP 1\TOAN 1 - 001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90" t="36031" r="30149" b="58781"/>
          <a:stretch>
            <a:fillRect/>
          </a:stretch>
        </p:blipFill>
        <p:spPr bwMode="auto">
          <a:xfrm>
            <a:off x="5641058" y="2365331"/>
            <a:ext cx="1260763" cy="103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" descr="C:\Users\Administrator\Downloads\TOÁN 1-TẬP 1\TOAN 1 - 001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75" t="33436" r="15707" b="57231"/>
          <a:stretch>
            <a:fillRect/>
          </a:stretch>
        </p:blipFill>
        <p:spPr bwMode="auto">
          <a:xfrm>
            <a:off x="7291108" y="1423814"/>
            <a:ext cx="2189018" cy="295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75" y="0"/>
            <a:ext cx="2737417" cy="12801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684" y="1326569"/>
            <a:ext cx="4358316" cy="225430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1602" y="1617147"/>
            <a:ext cx="1983070" cy="170703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7430" y="1952707"/>
            <a:ext cx="791414" cy="103591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1199" y="1617146"/>
            <a:ext cx="1361242" cy="180674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2684" y="3959467"/>
            <a:ext cx="4358316" cy="224875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1002" y="4230325"/>
            <a:ext cx="1983070" cy="170703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6998" y="4585751"/>
            <a:ext cx="707438" cy="108059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89343" y="4268476"/>
            <a:ext cx="1038657" cy="18067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91" y="1"/>
            <a:ext cx="2737417" cy="1280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280161"/>
            <a:ext cx="4336399" cy="24196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1602" y="1617147"/>
            <a:ext cx="1983070" cy="17070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5271" y="1913280"/>
            <a:ext cx="575732" cy="11147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13383" y="1784741"/>
            <a:ext cx="756859" cy="15394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0" y="4124491"/>
            <a:ext cx="4418961" cy="214612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7874" y="4461477"/>
            <a:ext cx="1983070" cy="170703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32788" y="4711606"/>
            <a:ext cx="1093242" cy="111476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74568" y="4461477"/>
            <a:ext cx="834486" cy="1630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91758" y="892547"/>
            <a:ext cx="5900548" cy="60147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3373" y="2011901"/>
            <a:ext cx="27703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Segoe UI Black" panose="020B0A02040204020203" pitchFamily="34" charset="0"/>
                <a:cs typeface="Arial-SGK-TV" pitchFamily="2" charset="0"/>
              </a:rPr>
              <a:t>Luyện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Segoe UI Black" panose="020B0A02040204020203" pitchFamily="34" charset="0"/>
                <a:cs typeface="Arial-SGK-TV" pitchFamily="2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Segoe UI Black" panose="020B0A02040204020203" pitchFamily="34" charset="0"/>
                <a:cs typeface="Arial-SGK-TV" pitchFamily="2" charset="0"/>
              </a:rPr>
              <a:t>tập</a:t>
            </a:r>
            <a:endParaRPr lang="en-US" altLang="zh-CN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ea typeface="Segoe UI Black" panose="020B0A02040204020203" pitchFamily="34" charset="0"/>
              <a:cs typeface="Arial-SGK-TV" pitchFamily="2" charset="0"/>
            </a:endParaRPr>
          </a:p>
          <a:p>
            <a:pPr algn="ctr"/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Segoe UI Black" panose="020B0A02040204020203" pitchFamily="34" charset="0"/>
                <a:cs typeface="Arial-SGK-TV" pitchFamily="2" charset="0"/>
              </a:rPr>
              <a:t>Thực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Segoe UI Black" panose="020B0A02040204020203" pitchFamily="34" charset="0"/>
                <a:cs typeface="Arial-SGK-TV" pitchFamily="2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ea typeface="Segoe UI Black" panose="020B0A02040204020203" pitchFamily="34" charset="0"/>
                <a:cs typeface="Arial-SGK-TV" pitchFamily="2" charset="0"/>
              </a:rPr>
              <a:t>hành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ea typeface="方正粗圆_GBK" pitchFamily="65" charset="-122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58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0">
        <p14:switch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9769288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</TotalTime>
  <Words>104</Words>
  <Application>Microsoft Office PowerPoint</Application>
  <PresentationFormat>Widescreen</PresentationFormat>
  <Paragraphs>41</Paragraphs>
  <Slides>17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Arial-SGK-TV</vt:lpstr>
      <vt:lpstr>Calibri</vt:lpstr>
      <vt:lpstr>Calibri Light</vt:lpstr>
      <vt:lpstr>HP001 4 hàng</vt:lpstr>
      <vt:lpstr>Segoe UI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YEN</cp:lastModifiedBy>
  <cp:revision>43</cp:revision>
  <dcterms:created xsi:type="dcterms:W3CDTF">2021-09-17T02:30:32Z</dcterms:created>
  <dcterms:modified xsi:type="dcterms:W3CDTF">2023-09-11T08:55:02Z</dcterms:modified>
</cp:coreProperties>
</file>