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7" r:id="rId3"/>
    <p:sldId id="258" r:id="rId4"/>
    <p:sldId id="259" r:id="rId5"/>
    <p:sldId id="268" r:id="rId6"/>
    <p:sldId id="260" r:id="rId7"/>
    <p:sldId id="256" r:id="rId8"/>
    <p:sldId id="261" r:id="rId9"/>
    <p:sldId id="26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89886-BB78-4D39-BA0B-EFFE211A511D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170E5-8FAF-419D-980A-D276CAC93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86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00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8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71A9-3189-4F9B-8734-2CDCB84E6B12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16904A-7AA9-4B49-86BE-94B6AE847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6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-371475" y="2090172"/>
            <a:ext cx="1203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/>
            <a:endParaRPr lang="vi-VN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F596-C700-426A-8399-BE672AC4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28AD8-1F06-48A0-B766-D009E413C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0" y="1390650"/>
            <a:ext cx="10687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  <a:p>
            <a:pPr algn="ctr"/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NÊN LÀM TRONG GIỜ HỌC, GIỜ CHƠI (Tiếp)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4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02" y="513080"/>
            <a:ext cx="10693698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3: Sắm vai xử lí tình huống.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84EFB-D991-44DE-882C-FF680D5F40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 l="16044" t="9661" r="27910" b="45743"/>
          <a:stretch/>
        </p:blipFill>
        <p:spPr>
          <a:xfrm rot="-5400000">
            <a:off x="224893" y="961652"/>
            <a:ext cx="5416072" cy="5865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51EAA-ADA9-46B5-9D1C-0102286A4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15494" t="55927" r="29139" b="1704"/>
          <a:stretch/>
        </p:blipFill>
        <p:spPr>
          <a:xfrm rot="-5400000">
            <a:off x="6499367" y="1038998"/>
            <a:ext cx="5295898" cy="58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BE6D-F750-491A-B5D5-839D4059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249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2343149" y="671251"/>
            <a:ext cx="6867525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TH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Ư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11091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52" y="2768600"/>
            <a:ext cx="9553786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4: Rèn luyện thay đổi hành vi chưa tích cực.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8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51" y="3601114"/>
            <a:ext cx="4142437" cy="2717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171" y="3595178"/>
            <a:ext cx="4023104" cy="2729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/>
          <a:srcRect t="51036" r="50878" b="6585"/>
          <a:stretch/>
        </p:blipFill>
        <p:spPr>
          <a:xfrm>
            <a:off x="7981950" y="0"/>
            <a:ext cx="4210050" cy="28162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3468" y="0"/>
            <a:ext cx="4023104" cy="28162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090" y="3571375"/>
            <a:ext cx="4114910" cy="27175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25"/>
            <a:ext cx="4038171" cy="274054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54719" y="2782156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39023" y="2816262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29998" y="2816262"/>
            <a:ext cx="513953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97297" y="6330030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8078" y="6331086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01998" y="6334124"/>
            <a:ext cx="513953" cy="507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1753CA9-DB11-456C-AC35-05515395E78B}"/>
              </a:ext>
            </a:extLst>
          </p:cNvPr>
          <p:cNvSpPr txBox="1">
            <a:spLocks/>
          </p:cNvSpPr>
          <p:nvPr/>
        </p:nvSpPr>
        <p:spPr>
          <a:xfrm>
            <a:off x="600723" y="1943761"/>
            <a:ext cx="11504506" cy="1835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build="p"/>
      <p:bldP spid="26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2BBDE-4B75-4308-AD9D-4E8CDF1227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42" y="3595178"/>
            <a:ext cx="4700957" cy="2717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9901A-DDE9-497E-955E-82D57444DA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5037" y="3595178"/>
            <a:ext cx="4696656" cy="2729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0D8F43-5918-4D7F-8A40-1FC9F5F7DF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1036" r="50878" b="6585"/>
          <a:stretch/>
        </p:blipFill>
        <p:spPr>
          <a:xfrm>
            <a:off x="6362699" y="0"/>
            <a:ext cx="4914901" cy="2816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E7F22-823F-47A8-8708-48DD2AD385E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42" y="0"/>
            <a:ext cx="4700957" cy="28162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936741-C8FB-431D-A972-1E14E3002788}"/>
              </a:ext>
            </a:extLst>
          </p:cNvPr>
          <p:cNvSpPr/>
          <p:nvPr/>
        </p:nvSpPr>
        <p:spPr>
          <a:xfrm>
            <a:off x="2771973" y="2816262"/>
            <a:ext cx="600549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86EA0C-7D2B-47C0-ADA9-D7E341E6E120}"/>
              </a:ext>
            </a:extLst>
          </p:cNvPr>
          <p:cNvSpPr/>
          <p:nvPr/>
        </p:nvSpPr>
        <p:spPr>
          <a:xfrm>
            <a:off x="8634227" y="2816262"/>
            <a:ext cx="600000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68F43-0E90-45BC-B7FA-A3721C508D0A}"/>
              </a:ext>
            </a:extLst>
          </p:cNvPr>
          <p:cNvSpPr/>
          <p:nvPr/>
        </p:nvSpPr>
        <p:spPr>
          <a:xfrm>
            <a:off x="2764097" y="6330030"/>
            <a:ext cx="612325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3C3392-3BEA-44AA-8ECE-4815A3538852}"/>
              </a:ext>
            </a:extLst>
          </p:cNvPr>
          <p:cNvSpPr/>
          <p:nvPr/>
        </p:nvSpPr>
        <p:spPr>
          <a:xfrm>
            <a:off x="8816157" y="6331086"/>
            <a:ext cx="600000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8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97371-0BCA-4FAF-8315-FC4578A27911}"/>
              </a:ext>
            </a:extLst>
          </p:cNvPr>
          <p:cNvSpPr/>
          <p:nvPr/>
        </p:nvSpPr>
        <p:spPr>
          <a:xfrm>
            <a:off x="352424" y="1185863"/>
            <a:ext cx="9496426" cy="4710112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5778500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Trèo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778500" algn="l"/>
              </a:tabLst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85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12687</TotalTime>
  <Words>132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.VnArial NarrowH</vt:lpstr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Hoạt động 3: Sắm vai xử lí tình huống.</vt:lpstr>
      <vt:lpstr>PowerPoint Presentation</vt:lpstr>
      <vt:lpstr>Hoạt động 4: Rèn luyện thay đổi hành vi chưa tích cực.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laptop</cp:lastModifiedBy>
  <cp:revision>22</cp:revision>
  <dcterms:created xsi:type="dcterms:W3CDTF">2020-08-07T21:25:35Z</dcterms:created>
  <dcterms:modified xsi:type="dcterms:W3CDTF">2023-09-11T09:46:01Z</dcterms:modified>
</cp:coreProperties>
</file>