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9" r:id="rId3"/>
    <p:sldId id="258" r:id="rId4"/>
    <p:sldId id="263" r:id="rId5"/>
    <p:sldId id="279" r:id="rId6"/>
    <p:sldId id="260" r:id="rId7"/>
    <p:sldId id="264" r:id="rId8"/>
    <p:sldId id="265" r:id="rId9"/>
    <p:sldId id="266" r:id="rId10"/>
    <p:sldId id="268" r:id="rId11"/>
    <p:sldId id="261" r:id="rId12"/>
    <p:sldId id="269" r:id="rId13"/>
    <p:sldId id="270" r:id="rId14"/>
    <p:sldId id="280" r:id="rId15"/>
    <p:sldId id="271" r:id="rId16"/>
    <p:sldId id="262" r:id="rId17"/>
    <p:sldId id="273" r:id="rId18"/>
    <p:sldId id="272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6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1BA76-4729-436D-AE6A-632A72334A63}" type="datetimeFigureOut">
              <a:rPr lang="en-US" smtClean="0"/>
              <a:t>19/08/2020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AB68E-6594-47F6-B8F3-C142ED209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AB68E-6594-47F6-B8F3-C142ED2092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7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19/08/2020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6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19/08/2020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6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19/08/2020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7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19/08/2020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19/08/2020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3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19/08/2020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6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19/08/2020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7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19/08/2020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19/08/2020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9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19/08/2020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6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19/08/2020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1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7F854-C0C2-4484-887B-BFF6835C5A5E}" type="datetimeFigureOut">
              <a:rPr lang="en-US" smtClean="0"/>
              <a:t>19/08/2020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1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5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image" Target="../media/image4.gif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3374" y="1796854"/>
            <a:ext cx="8161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 NHIÊN VÀ XÃ HỘI</a:t>
            </a:r>
            <a:endParaRPr lang="vi-VN" sz="54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4450" y="3289969"/>
            <a:ext cx="993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ĐỒ DÙNG TRONG NHÀ</a:t>
            </a:r>
            <a:endParaRPr lang="vi-VN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542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633">
        <p:split orient="vert"/>
      </p:transition>
    </mc:Choice>
    <mc:Fallback xmlns="">
      <p:transition spd="slow" advTm="4263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0" t="14141" r="31773" b="68889"/>
          <a:stretch/>
        </p:blipFill>
        <p:spPr>
          <a:xfrm>
            <a:off x="1764266" y="356973"/>
            <a:ext cx="3813366" cy="26875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1B8326-31AB-4A88-8465-B278B65522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7" t="23434" r="8990" b="59596"/>
          <a:stretch/>
        </p:blipFill>
        <p:spPr>
          <a:xfrm>
            <a:off x="6589542" y="131885"/>
            <a:ext cx="3563815" cy="2888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8EAFF4-AF35-4FAF-B21A-FAC5BA491B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4" t="34747" r="31488" b="48283"/>
          <a:stretch/>
        </p:blipFill>
        <p:spPr>
          <a:xfrm>
            <a:off x="1762916" y="3683074"/>
            <a:ext cx="3646814" cy="2676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F6838E-7C27-4E17-A0F5-DE8D0EA70F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7" t="50000" r="8420" b="33333"/>
          <a:stretch/>
        </p:blipFill>
        <p:spPr>
          <a:xfrm>
            <a:off x="6479814" y="3756226"/>
            <a:ext cx="3873380" cy="26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827393-24B2-4FCD-9E76-CB61D0D266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8" t="73535" r="5288" b="7879"/>
          <a:stretch/>
        </p:blipFill>
        <p:spPr>
          <a:xfrm>
            <a:off x="-351692" y="1613148"/>
            <a:ext cx="13153292" cy="4942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40A77B-50DB-488F-AEFB-201B87E30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6" y="12920"/>
            <a:ext cx="2688617" cy="125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9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7064B1-C6CE-4106-B5E5-AD68DC6D27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73131" r="47152" b="6869"/>
          <a:stretch/>
        </p:blipFill>
        <p:spPr>
          <a:xfrm>
            <a:off x="998806" y="-103291"/>
            <a:ext cx="10747717" cy="714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0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207FAF-CEAC-4F5F-A3B2-9E3AC0933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2" t="73940" r="6996" b="7879"/>
          <a:stretch/>
        </p:blipFill>
        <p:spPr>
          <a:xfrm>
            <a:off x="1101382" y="0"/>
            <a:ext cx="10524963" cy="663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9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48E5D1-6959-44A5-B1C7-336142D9EDD1}"/>
              </a:ext>
            </a:extLst>
          </p:cNvPr>
          <p:cNvSpPr/>
          <p:nvPr/>
        </p:nvSpPr>
        <p:spPr>
          <a:xfrm>
            <a:off x="3108498" y="885316"/>
            <a:ext cx="2542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9488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81CA91-0BC6-470C-9305-34199E89EE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4" y="1902955"/>
            <a:ext cx="1333500" cy="13335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C59B3D-951E-431D-8B73-BA8B955EE0D5}"/>
              </a:ext>
            </a:extLst>
          </p:cNvPr>
          <p:cNvSpPr/>
          <p:nvPr/>
        </p:nvSpPr>
        <p:spPr>
          <a:xfrm>
            <a:off x="1633904" y="1350498"/>
            <a:ext cx="10257692" cy="4628271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</a:rPr>
              <a:t>Hãy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sát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ảnh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theo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dõi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huống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để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thảo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luận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nhóm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câu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hỏi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sau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Minh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nhở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2" descr="C:\Users\Administrator\Desktop\GA ĐT TOAN\logo kham pha.jpg">
            <a:extLst>
              <a:ext uri="{FF2B5EF4-FFF2-40B4-BE49-F238E27FC236}">
                <a16:creationId xmlns:a16="http://schemas.microsoft.com/office/drawing/2014/main" id="{4EF65C26-F9BF-456B-BF9E-095555B30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3305907" cy="11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93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DF7B86-DAEE-4695-AF62-157047D94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414"/>
            <a:ext cx="12192000" cy="5732586"/>
          </a:xfrm>
          <a:prstGeom prst="rect">
            <a:avLst/>
          </a:prstGeom>
        </p:spPr>
      </p:pic>
      <p:pic>
        <p:nvPicPr>
          <p:cNvPr id="4" name="Picture 2" descr="C:\Users\Administrator\Desktop\GA ĐT TOAN\logo kham pha.jpg">
            <a:extLst>
              <a:ext uri="{FF2B5EF4-FFF2-40B4-BE49-F238E27FC236}">
                <a16:creationId xmlns:a16="http://schemas.microsoft.com/office/drawing/2014/main" id="{A08BEA00-0274-4677-B5A0-742659144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3305907" cy="11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366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55FCB0-4BDF-4AA3-8A01-D18F77C1D6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4" y="4648786"/>
            <a:ext cx="2171700" cy="217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F084E8-F844-4294-987B-C4A3F0F08C7C}"/>
              </a:ext>
            </a:extLst>
          </p:cNvPr>
          <p:cNvSpPr/>
          <p:nvPr/>
        </p:nvSpPr>
        <p:spPr>
          <a:xfrm>
            <a:off x="2391513" y="1674055"/>
            <a:ext cx="8876713" cy="3376247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132910-1755-419B-B3DE-EFEE36CBC30F}"/>
              </a:ext>
            </a:extLst>
          </p:cNvPr>
          <p:cNvSpPr/>
          <p:nvPr/>
        </p:nvSpPr>
        <p:spPr>
          <a:xfrm>
            <a:off x="2709327" y="1935005"/>
            <a:ext cx="8277671" cy="29310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C:\Users\Administrator\Desktop\GA ĐT TOAN\logo kham pha.jpg">
            <a:extLst>
              <a:ext uri="{FF2B5EF4-FFF2-40B4-BE49-F238E27FC236}">
                <a16:creationId xmlns:a16="http://schemas.microsoft.com/office/drawing/2014/main" id="{40456287-B81B-4DE9-B693-E5619119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015"/>
            <a:ext cx="3412464" cy="124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80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C1E139-BB7C-4398-BA7A-EFB800CD64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0908" r="8136" b="7273"/>
          <a:stretch/>
        </p:blipFill>
        <p:spPr>
          <a:xfrm>
            <a:off x="0" y="2087746"/>
            <a:ext cx="12192000" cy="48558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2DCA4D-5F87-435F-9A91-B30491B8C708}"/>
              </a:ext>
            </a:extLst>
          </p:cNvPr>
          <p:cNvSpPr txBox="1"/>
          <p:nvPr/>
        </p:nvSpPr>
        <p:spPr>
          <a:xfrm>
            <a:off x="1547446" y="1377014"/>
            <a:ext cx="10367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F365FC-642F-40D9-A1AA-6B87C06D91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5" y="1128192"/>
            <a:ext cx="1144172" cy="11441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7745C5-280C-4307-A755-35EB8060F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0" y="17252"/>
            <a:ext cx="2545533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2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4C1347-452F-4287-A769-44B500B73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1313" r="50000" b="7475"/>
          <a:stretch/>
        </p:blipFill>
        <p:spPr>
          <a:xfrm>
            <a:off x="735034" y="0"/>
            <a:ext cx="10870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9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istrator\Desktop\GA ĐT TOAN\logo kham pha.jpg">
            <a:extLst>
              <a:ext uri="{FF2B5EF4-FFF2-40B4-BE49-F238E27FC236}">
                <a16:creationId xmlns:a16="http://schemas.microsoft.com/office/drawing/2014/main" id="{D0C85BF2-4195-45D9-B366-B1C3F4D1F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" y="0"/>
            <a:ext cx="3412464" cy="124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85A83B-A977-45A9-A728-D3D9C0F74E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4" y="1902955"/>
            <a:ext cx="1333500" cy="13335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2A05EB-7679-4C6E-BA46-88092F133034}"/>
              </a:ext>
            </a:extLst>
          </p:cNvPr>
          <p:cNvSpPr/>
          <p:nvPr/>
        </p:nvSpPr>
        <p:spPr>
          <a:xfrm>
            <a:off x="2011680" y="1902954"/>
            <a:ext cx="9608234" cy="328802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</a:rPr>
              <a:t>Hãy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sát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ảnh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theo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dõi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huống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để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thảo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luận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nhóm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câu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hỏi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sau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   +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Minh.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  +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671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345AE8-AE48-489C-BFE4-0CB4CDF3AB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1111" r="8136" b="7475"/>
          <a:stretch/>
        </p:blipFill>
        <p:spPr>
          <a:xfrm>
            <a:off x="712760" y="712"/>
            <a:ext cx="10513255" cy="68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0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740B53-9975-4EAB-B3EC-6063FB81E9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9" t="19192" r="8991" b="61818"/>
          <a:stretch/>
        </p:blipFill>
        <p:spPr>
          <a:xfrm>
            <a:off x="815926" y="990600"/>
            <a:ext cx="10508566" cy="5867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5A1E36-002B-4FF0-ABFD-B00780272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0" y="17252"/>
            <a:ext cx="2545533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3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13B72E-F4E6-4404-9F82-61587C2F3A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778" r="8990" b="41818"/>
          <a:stretch/>
        </p:blipFill>
        <p:spPr>
          <a:xfrm>
            <a:off x="1167618" y="1085988"/>
            <a:ext cx="9903659" cy="57720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800052-E848-46DB-B2DB-90BFBC856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" y="17252"/>
            <a:ext cx="2545533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0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4E2B0B-898E-49B9-B53E-3D61D8C14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4" y="4494038"/>
            <a:ext cx="2171700" cy="217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6C3B87-10BE-4B03-BAD6-46FAD288C5DA}"/>
              </a:ext>
            </a:extLst>
          </p:cNvPr>
          <p:cNvSpPr/>
          <p:nvPr/>
        </p:nvSpPr>
        <p:spPr>
          <a:xfrm>
            <a:off x="2391513" y="1519307"/>
            <a:ext cx="8876713" cy="3376247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9CB010-6532-466F-979C-024C2F1E4C5C}"/>
              </a:ext>
            </a:extLst>
          </p:cNvPr>
          <p:cNvSpPr/>
          <p:nvPr/>
        </p:nvSpPr>
        <p:spPr>
          <a:xfrm>
            <a:off x="2709327" y="1780257"/>
            <a:ext cx="8277671" cy="29310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dẹp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8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69664D-C3A8-42DC-87BB-AD1E829649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" y="1058896"/>
            <a:ext cx="12192000" cy="5780054"/>
          </a:xfrm>
          <a:prstGeom prst="rect">
            <a:avLst/>
          </a:prstGeom>
        </p:spPr>
      </p:pic>
      <p:pic>
        <p:nvPicPr>
          <p:cNvPr id="3" name="Picture 2" descr="C:\Users\Administrator\Desktop\GA ĐT TOAN\logo kham pha.jpg">
            <a:extLst>
              <a:ext uri="{FF2B5EF4-FFF2-40B4-BE49-F238E27FC236}">
                <a16:creationId xmlns:a16="http://schemas.microsoft.com/office/drawing/2014/main" id="{EECDEC3B-1957-4014-9B2D-D0F5644F9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2897944" cy="105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C8A1457-8A8B-448F-8F91-4C40FFD18D6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27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45"/>
    </mc:Choice>
    <mc:Fallback xmlns="">
      <p:transition spd="slow" advTm="15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55FCB0-4BDF-4AA3-8A01-D18F77C1D6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4" y="4648786"/>
            <a:ext cx="2171700" cy="217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F084E8-F844-4294-987B-C4A3F0F08C7C}"/>
              </a:ext>
            </a:extLst>
          </p:cNvPr>
          <p:cNvSpPr/>
          <p:nvPr/>
        </p:nvSpPr>
        <p:spPr>
          <a:xfrm>
            <a:off x="2194561" y="1674055"/>
            <a:ext cx="9819248" cy="3643533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132910-1755-419B-B3DE-EFEE36CBC30F}"/>
              </a:ext>
            </a:extLst>
          </p:cNvPr>
          <p:cNvSpPr/>
          <p:nvPr/>
        </p:nvSpPr>
        <p:spPr>
          <a:xfrm>
            <a:off x="2512375" y="1935005"/>
            <a:ext cx="9156599" cy="316310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C:\Users\Administrator\Desktop\GA ĐT TOAN\logo kham pha.jpg">
            <a:extLst>
              <a:ext uri="{FF2B5EF4-FFF2-40B4-BE49-F238E27FC236}">
                <a16:creationId xmlns:a16="http://schemas.microsoft.com/office/drawing/2014/main" id="{40456287-B81B-4DE9-B693-E5619119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" y="28135"/>
            <a:ext cx="3412464" cy="124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26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2125A2-F468-4294-91C1-329A196DC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5"/>
            <a:ext cx="12192000" cy="68527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DBF850-2593-4CC7-B29D-BE1C7586FDFE}"/>
              </a:ext>
            </a:extLst>
          </p:cNvPr>
          <p:cNvSpPr/>
          <p:nvPr/>
        </p:nvSpPr>
        <p:spPr>
          <a:xfrm>
            <a:off x="3845086" y="1251077"/>
            <a:ext cx="41360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3662930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F95EFD-154D-4633-B721-F1C2ACF9E8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4" y="1902955"/>
            <a:ext cx="1333500" cy="13335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4DFFF8-E5A2-47E9-AF23-954F6FA01E85}"/>
              </a:ext>
            </a:extLst>
          </p:cNvPr>
          <p:cNvSpPr/>
          <p:nvPr/>
        </p:nvSpPr>
        <p:spPr>
          <a:xfrm>
            <a:off x="2011679" y="1902955"/>
            <a:ext cx="9748911" cy="3344294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+ Minh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+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A8A40F-7039-469E-8D25-D4BC3BE70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7" y="0"/>
            <a:ext cx="2545533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4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DBA3A7-0ED2-4544-B4A1-EB570E7F9C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5" t="72323" r="10699" b="7071"/>
          <a:stretch/>
        </p:blipFill>
        <p:spPr>
          <a:xfrm>
            <a:off x="0" y="1083212"/>
            <a:ext cx="12191999" cy="57747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D0312B-0FEF-4A36-99D0-982761F63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7" y="0"/>
            <a:ext cx="2545533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0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33633F-0C1C-4D0E-B352-6F0D0B561D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4" y="4648786"/>
            <a:ext cx="2171700" cy="217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2E40AB-9393-4E15-AC74-C809462CCD81}"/>
              </a:ext>
            </a:extLst>
          </p:cNvPr>
          <p:cNvSpPr/>
          <p:nvPr/>
        </p:nvSpPr>
        <p:spPr>
          <a:xfrm>
            <a:off x="2194561" y="1674055"/>
            <a:ext cx="9819248" cy="3643533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08514E-F3B0-4F8F-9AAC-FB8A86DB7A45}"/>
              </a:ext>
            </a:extLst>
          </p:cNvPr>
          <p:cNvSpPr/>
          <p:nvPr/>
        </p:nvSpPr>
        <p:spPr>
          <a:xfrm>
            <a:off x="2512375" y="1935005"/>
            <a:ext cx="9156599" cy="316310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CCF8A-FA99-4510-8CF2-BE94AF9A1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7" y="0"/>
            <a:ext cx="2545533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7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TRO CHOI.jpg">
            <a:extLst>
              <a:ext uri="{FF2B5EF4-FFF2-40B4-BE49-F238E27FC236}">
                <a16:creationId xmlns:a16="http://schemas.microsoft.com/office/drawing/2014/main" id="{5F774E43-503B-40CA-918A-03B607859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84432" cy="153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528586-4644-42E3-A8FA-C0204CF339C0}"/>
              </a:ext>
            </a:extLst>
          </p:cNvPr>
          <p:cNvSpPr/>
          <p:nvPr/>
        </p:nvSpPr>
        <p:spPr>
          <a:xfrm>
            <a:off x="1465052" y="2559538"/>
            <a:ext cx="926189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NHÌN NHANH- ĐÁP ĐÚNG</a:t>
            </a:r>
          </a:p>
        </p:txBody>
      </p:sp>
    </p:spTree>
    <p:extLst>
      <p:ext uri="{BB962C8B-B14F-4D97-AF65-F5344CB8AC3E}">
        <p14:creationId xmlns:p14="http://schemas.microsoft.com/office/powerpoint/2010/main" val="356318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74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262</Words>
  <Application>Microsoft Office PowerPoint</Application>
  <PresentationFormat>Widescreen</PresentationFormat>
  <Paragraphs>22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30</cp:revision>
  <dcterms:created xsi:type="dcterms:W3CDTF">2020-08-16T14:36:25Z</dcterms:created>
  <dcterms:modified xsi:type="dcterms:W3CDTF">2020-08-19T03:16:33Z</dcterms:modified>
</cp:coreProperties>
</file>