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98" r:id="rId2"/>
    <p:sldId id="436" r:id="rId3"/>
    <p:sldId id="310" r:id="rId4"/>
    <p:sldId id="292" r:id="rId5"/>
    <p:sldId id="260" r:id="rId6"/>
    <p:sldId id="302" r:id="rId7"/>
    <p:sldId id="303" r:id="rId8"/>
    <p:sldId id="304" r:id="rId9"/>
    <p:sldId id="305" r:id="rId10"/>
    <p:sldId id="306" r:id="rId11"/>
    <p:sldId id="259" r:id="rId12"/>
    <p:sldId id="307" r:id="rId13"/>
    <p:sldId id="432" r:id="rId14"/>
    <p:sldId id="433" r:id="rId15"/>
    <p:sldId id="308" r:id="rId16"/>
    <p:sldId id="309" r:id="rId17"/>
    <p:sldId id="434" r:id="rId18"/>
  </p:sldIdLst>
  <p:sldSz cx="9147175"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FC"/>
    <a:srgbClr val="73C6E8"/>
    <a:srgbClr val="3B6BDD"/>
    <a:srgbClr val="FFC000"/>
    <a:srgbClr val="846403"/>
    <a:srgbClr val="DD712C"/>
    <a:srgbClr val="F47026"/>
    <a:srgbClr val="E1EFFF"/>
    <a:srgbClr val="40505E"/>
    <a:srgbClr val="859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10" autoAdjust="0"/>
    <p:restoredTop sz="76243" autoAdjust="0"/>
  </p:normalViewPr>
  <p:slideViewPr>
    <p:cSldViewPr snapToGrid="0">
      <p:cViewPr varScale="1">
        <p:scale>
          <a:sx n="73" d="100"/>
          <a:sy n="73" d="100"/>
        </p:scale>
        <p:origin x="8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3D835-AEE5-3B42-8CAA-4648CD7D9A7F}" type="datetimeFigureOut">
              <a:rPr lang="en-VN" smtClean="0"/>
              <a:t>10/21/2021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C5EEA-40D7-2E4E-9DFD-273E682C3D78}" type="slidenum">
              <a:rPr lang="en-VN" smtClean="0"/>
              <a:t>‹#›</a:t>
            </a:fld>
            <a:endParaRPr lang="en-VN"/>
          </a:p>
        </p:txBody>
      </p:sp>
    </p:spTree>
    <p:extLst>
      <p:ext uri="{BB962C8B-B14F-4D97-AF65-F5344CB8AC3E}">
        <p14:creationId xmlns:p14="http://schemas.microsoft.com/office/powerpoint/2010/main" val="395857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 Slide chiếu trước tiết học để HS chuẩn bị đồ dùng học tập.</a:t>
            </a:r>
            <a:endParaRPr lang="en-US" dirty="0"/>
          </a:p>
          <a:p>
            <a:r>
              <a:rPr lang="en-US" dirty="0"/>
              <a:t>HS </a:t>
            </a:r>
            <a:r>
              <a:rPr lang="en-US" dirty="0" err="1"/>
              <a:t>có</a:t>
            </a:r>
            <a:r>
              <a:rPr lang="en-US" dirty="0"/>
              <a:t> 11 </a:t>
            </a:r>
            <a:r>
              <a:rPr lang="en-US" dirty="0" err="1"/>
              <a:t>giây</a:t>
            </a:r>
            <a:r>
              <a:rPr lang="en-US" dirty="0"/>
              <a:t> </a:t>
            </a:r>
            <a:r>
              <a:rPr lang="en-US" dirty="0" err="1"/>
              <a:t>để</a:t>
            </a:r>
            <a:r>
              <a:rPr lang="en-US" dirty="0"/>
              <a:t> </a:t>
            </a:r>
            <a:r>
              <a:rPr lang="en-US" dirty="0" err="1"/>
              <a:t>bật</a:t>
            </a:r>
            <a:r>
              <a:rPr lang="en-US" dirty="0"/>
              <a:t> cam, </a:t>
            </a:r>
            <a:r>
              <a:rPr lang="en-US" dirty="0" err="1"/>
              <a:t>tắt</a:t>
            </a:r>
            <a:r>
              <a:rPr lang="en-US" dirty="0"/>
              <a:t> mic </a:t>
            </a:r>
            <a:r>
              <a:rPr lang="en-US" dirty="0" err="1"/>
              <a:t>và</a:t>
            </a:r>
            <a:r>
              <a:rPr lang="en-US" dirty="0"/>
              <a:t> </a:t>
            </a:r>
            <a:r>
              <a:rPr lang="en-US" dirty="0" err="1"/>
              <a:t>ổn</a:t>
            </a:r>
            <a:r>
              <a:rPr lang="en-US" dirty="0"/>
              <a:t> </a:t>
            </a:r>
            <a:r>
              <a:rPr lang="en-US" dirty="0" err="1"/>
              <a:t>định</a:t>
            </a:r>
            <a:r>
              <a:rPr lang="en-US" dirty="0"/>
              <a:t> </a:t>
            </a:r>
            <a:r>
              <a:rPr lang="en-US" dirty="0" err="1"/>
              <a:t>chỗ</a:t>
            </a:r>
            <a:r>
              <a:rPr lang="en-US" dirty="0"/>
              <a:t> </a:t>
            </a:r>
            <a:r>
              <a:rPr lang="en-US" dirty="0" err="1"/>
              <a:t>ngồi</a:t>
            </a:r>
            <a:endParaRPr lang="en-VN" dirty="0"/>
          </a:p>
        </p:txBody>
      </p:sp>
      <p:sp>
        <p:nvSpPr>
          <p:cNvPr id="4" name="Slide Number Placeholder 3"/>
          <p:cNvSpPr>
            <a:spLocks noGrp="1"/>
          </p:cNvSpPr>
          <p:nvPr>
            <p:ph type="sldNum" sz="quarter" idx="5"/>
          </p:nvPr>
        </p:nvSpPr>
        <p:spPr/>
        <p:txBody>
          <a:bodyPr/>
          <a:lstStyle/>
          <a:p>
            <a:fld id="{BF4DA401-AB2C-5445-9A38-81299A28700B}" type="slidenum">
              <a:rPr lang="en-VN" smtClean="0"/>
              <a:t>1</a:t>
            </a:fld>
            <a:endParaRPr lang="en-VN"/>
          </a:p>
        </p:txBody>
      </p:sp>
    </p:spTree>
    <p:extLst>
      <p:ext uri="{BB962C8B-B14F-4D97-AF65-F5344CB8AC3E}">
        <p14:creationId xmlns:p14="http://schemas.microsoft.com/office/powerpoint/2010/main" val="303665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HD Hs đếm thêm để tìm ra đáp án đúng.</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A hoặc B vào bảng cài.</a:t>
            </a:r>
          </a:p>
          <a:p>
            <a:r>
              <a:rPr lang="en-VN" dirty="0"/>
              <a:t>Click chuông để báo hiệu lệnh đưa bảng cài.</a:t>
            </a:r>
          </a:p>
          <a:p>
            <a:r>
              <a:rPr lang="en-VN" dirty="0"/>
              <a:t>Click vào chữ A hoặc B để xuất hiện đáp án.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2 </a:t>
            </a:r>
            <a:r>
              <a:rPr lang="en-US" dirty="0" err="1"/>
              <a:t>sao</a:t>
            </a:r>
            <a:endParaRPr lang="en-US" dirty="0"/>
          </a:p>
          <a:p>
            <a:endParaRPr lang="en-VN" dirty="0"/>
          </a:p>
        </p:txBody>
      </p:sp>
      <p:sp>
        <p:nvSpPr>
          <p:cNvPr id="4" name="Slide Number Placeholder 3"/>
          <p:cNvSpPr>
            <a:spLocks noGrp="1"/>
          </p:cNvSpPr>
          <p:nvPr>
            <p:ph type="sldNum" sz="quarter" idx="5"/>
          </p:nvPr>
        </p:nvSpPr>
        <p:spPr/>
        <p:txBody>
          <a:bodyPr/>
          <a:lstStyle/>
          <a:p>
            <a:fld id="{4F5C5EEA-40D7-2E4E-9DFD-273E682C3D78}" type="slidenum">
              <a:rPr lang="en-VN" smtClean="0"/>
              <a:t>11</a:t>
            </a:fld>
            <a:endParaRPr lang="en-VN"/>
          </a:p>
        </p:txBody>
      </p:sp>
    </p:spTree>
    <p:extLst>
      <p:ext uri="{BB962C8B-B14F-4D97-AF65-F5344CB8AC3E}">
        <p14:creationId xmlns:p14="http://schemas.microsoft.com/office/powerpoint/2010/main" val="205889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HD Hs đếm thêm để tìm ra đáp án đúng.</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Mời HS cài đáp án A hoặc B vào bảng cài.</a:t>
            </a:r>
          </a:p>
          <a:p>
            <a:r>
              <a:rPr lang="en-VN" dirty="0"/>
              <a:t>Click chuông để báo hiệu lệnh đưa bảng cài.</a:t>
            </a:r>
          </a:p>
          <a:p>
            <a:r>
              <a:rPr lang="en-VN" dirty="0"/>
              <a:t>Click vào chữ A hoặc B để xuất hiện đáp án.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2 </a:t>
            </a:r>
            <a:r>
              <a:rPr lang="en-US" dirty="0" err="1"/>
              <a:t>sao</a:t>
            </a:r>
            <a:endParaRPr lang="en-US" dirty="0"/>
          </a:p>
          <a:p>
            <a:endParaRPr lang="en-VN" dirty="0"/>
          </a:p>
        </p:txBody>
      </p:sp>
      <p:sp>
        <p:nvSpPr>
          <p:cNvPr id="4" name="Slide Number Placeholder 3"/>
          <p:cNvSpPr>
            <a:spLocks noGrp="1"/>
          </p:cNvSpPr>
          <p:nvPr>
            <p:ph type="sldNum" sz="quarter" idx="5"/>
          </p:nvPr>
        </p:nvSpPr>
        <p:spPr/>
        <p:txBody>
          <a:bodyPr/>
          <a:lstStyle/>
          <a:p>
            <a:fld id="{4F5C5EEA-40D7-2E4E-9DFD-273E682C3D78}" type="slidenum">
              <a:rPr lang="en-VN" smtClean="0"/>
              <a:t>12</a:t>
            </a:fld>
            <a:endParaRPr lang="en-VN"/>
          </a:p>
        </p:txBody>
      </p:sp>
    </p:spTree>
    <p:extLst>
      <p:ext uri="{BB962C8B-B14F-4D97-AF65-F5344CB8AC3E}">
        <p14:creationId xmlns:p14="http://schemas.microsoft.com/office/powerpoint/2010/main" val="323523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Đếm ngược để ổn định lớp, sau 10s thì HS phải tắt mic, bật camera và ổn định chỗ ngồi.</a:t>
            </a:r>
          </a:p>
        </p:txBody>
      </p:sp>
      <p:sp>
        <p:nvSpPr>
          <p:cNvPr id="4" name="Slide Number Placeholder 3"/>
          <p:cNvSpPr>
            <a:spLocks noGrp="1"/>
          </p:cNvSpPr>
          <p:nvPr>
            <p:ph type="sldNum" sz="quarter" idx="5"/>
          </p:nvPr>
        </p:nvSpPr>
        <p:spPr/>
        <p:txBody>
          <a:bodyPr/>
          <a:lstStyle/>
          <a:p>
            <a:fld id="{BF4DA401-AB2C-5445-9A38-81299A28700B}" type="slidenum">
              <a:rPr lang="en-VN" smtClean="0"/>
              <a:t>14</a:t>
            </a:fld>
            <a:endParaRPr lang="en-VN"/>
          </a:p>
        </p:txBody>
      </p:sp>
    </p:spTree>
    <p:extLst>
      <p:ext uri="{BB962C8B-B14F-4D97-AF65-F5344CB8AC3E}">
        <p14:creationId xmlns:p14="http://schemas.microsoft.com/office/powerpoint/2010/main" val="308330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Cho HS hoàn thành bài trong vòng 1p. Sau khi làm xong, HS tự đọc lại các dãy số đã hoàn chỉnh.</a:t>
            </a:r>
          </a:p>
          <a:p>
            <a:r>
              <a:rPr lang="en-VN" dirty="0"/>
              <a:t>HS có thể dùng bút chì để viết đáp án ở trên toa tàu.</a:t>
            </a:r>
          </a:p>
          <a:p>
            <a:r>
              <a:rPr lang="en-VN" dirty="0"/>
              <a:t>click dấu chấm hỏi để xuất hiện đáp án</a:t>
            </a:r>
          </a:p>
          <a:p>
            <a:r>
              <a:rPr lang="en-VN" dirty="0"/>
              <a:t>Cho HS đếm xuôi, đếm ngược</a:t>
            </a:r>
          </a:p>
        </p:txBody>
      </p:sp>
      <p:sp>
        <p:nvSpPr>
          <p:cNvPr id="4" name="Slide Number Placeholder 3"/>
          <p:cNvSpPr>
            <a:spLocks noGrp="1"/>
          </p:cNvSpPr>
          <p:nvPr>
            <p:ph type="sldNum" sz="quarter" idx="5"/>
          </p:nvPr>
        </p:nvSpPr>
        <p:spPr/>
        <p:txBody>
          <a:bodyPr/>
          <a:lstStyle/>
          <a:p>
            <a:fld id="{4F5C5EEA-40D7-2E4E-9DFD-273E682C3D78}" type="slidenum">
              <a:rPr lang="en-VN" smtClean="0"/>
              <a:t>15</a:t>
            </a:fld>
            <a:endParaRPr lang="en-VN"/>
          </a:p>
        </p:txBody>
      </p:sp>
    </p:spTree>
    <p:extLst>
      <p:ext uri="{BB962C8B-B14F-4D97-AF65-F5344CB8AC3E}">
        <p14:creationId xmlns:p14="http://schemas.microsoft.com/office/powerpoint/2010/main" val="719375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Tổ chức cho từng nhóm 2 HS chơi trò “Đố bạn”</a:t>
            </a:r>
          </a:p>
          <a:p>
            <a:r>
              <a:rPr lang="en-VN" dirty="0"/>
              <a:t>1 HS hỏi: Đố bạn, có mấy con bò?</a:t>
            </a:r>
          </a:p>
          <a:p>
            <a:r>
              <a:rPr lang="en-VN" dirty="0"/>
              <a:t>1 HS trả lời: Có 2 con bò.</a:t>
            </a:r>
          </a:p>
        </p:txBody>
      </p:sp>
      <p:sp>
        <p:nvSpPr>
          <p:cNvPr id="4" name="Slide Number Placeholder 3"/>
          <p:cNvSpPr>
            <a:spLocks noGrp="1"/>
          </p:cNvSpPr>
          <p:nvPr>
            <p:ph type="sldNum" sz="quarter" idx="5"/>
          </p:nvPr>
        </p:nvSpPr>
        <p:spPr/>
        <p:txBody>
          <a:bodyPr/>
          <a:lstStyle/>
          <a:p>
            <a:fld id="{4F5C5EEA-40D7-2E4E-9DFD-273E682C3D78}" type="slidenum">
              <a:rPr lang="en-VN" smtClean="0"/>
              <a:t>16</a:t>
            </a:fld>
            <a:endParaRPr lang="en-VN"/>
          </a:p>
        </p:txBody>
      </p:sp>
    </p:spTree>
    <p:extLst>
      <p:ext uri="{BB962C8B-B14F-4D97-AF65-F5344CB8AC3E}">
        <p14:creationId xmlns:p14="http://schemas.microsoft.com/office/powerpoint/2010/main" val="177938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Mình chỉnh sửa hiệu ứng và thêm một số nội dung để phù hợp với tiết dạy online. (Thầy cô cần trao đổi, chia sẻ bài giảng có thể liên hệ mình qua zalo Q</a:t>
            </a:r>
            <a:r>
              <a:rPr lang="en-US" dirty="0"/>
              <a:t>c</a:t>
            </a:r>
            <a:r>
              <a:rPr lang="en-VN" dirty="0"/>
              <a:t>hi: 0762673733). Mình chia sẻ bài giảng với mục đích hỗ trợ thầy cô và mong muốn càng nhiều HS được thụ hưởng càng tốt nên thầy cô vui lòng không sử dụng bài giảng với mục đích kinh doanh, mua bán nhé. Cảm ơn quý thầy cô.</a:t>
            </a:r>
          </a:p>
          <a:p>
            <a:r>
              <a:rPr lang="en-VN" dirty="0"/>
              <a:t>Bài giảng gốc được đăng tải trên trang Hành trang số của NXBGD Việt Nam.</a:t>
            </a:r>
          </a:p>
          <a:p>
            <a:r>
              <a:rPr lang="en-US" dirty="0"/>
              <a:t>https://</a:t>
            </a:r>
            <a:r>
              <a:rPr lang="en-US" dirty="0" err="1"/>
              <a:t>hanhtrangso.nxbgd.vn</a:t>
            </a:r>
            <a:r>
              <a:rPr lang="en-US" dirty="0"/>
              <a:t>/</a:t>
            </a:r>
            <a:r>
              <a:rPr lang="en-US" dirty="0" err="1"/>
              <a:t>sach-dien-tu</a:t>
            </a:r>
            <a:r>
              <a:rPr lang="en-US" dirty="0"/>
              <a:t>/toan-1-tap-mot-407</a:t>
            </a:r>
            <a:endParaRPr lang="en-VN" dirty="0"/>
          </a:p>
          <a:p>
            <a:endParaRPr lang="en-VN" dirty="0"/>
          </a:p>
        </p:txBody>
      </p:sp>
      <p:sp>
        <p:nvSpPr>
          <p:cNvPr id="4" name="Slide Number Placeholder 3"/>
          <p:cNvSpPr>
            <a:spLocks noGrp="1"/>
          </p:cNvSpPr>
          <p:nvPr>
            <p:ph type="sldNum" sz="quarter" idx="5"/>
          </p:nvPr>
        </p:nvSpPr>
        <p:spPr/>
        <p:txBody>
          <a:bodyPr/>
          <a:lstStyle/>
          <a:p>
            <a:fld id="{4F5C5EEA-40D7-2E4E-9DFD-273E682C3D78}" type="slidenum">
              <a:rPr lang="en-VN" smtClean="0"/>
              <a:t>17</a:t>
            </a:fld>
            <a:endParaRPr lang="en-VN"/>
          </a:p>
        </p:txBody>
      </p:sp>
    </p:spTree>
    <p:extLst>
      <p:ext uri="{BB962C8B-B14F-4D97-AF65-F5344CB8AC3E}">
        <p14:creationId xmlns:p14="http://schemas.microsoft.com/office/powerpoint/2010/main" val="61156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Tiết trước, các em đã được học bài gì rồi?</a:t>
            </a:r>
          </a:p>
          <a:p>
            <a:r>
              <a:rPr lang="en-VN" dirty="0"/>
              <a:t>Gọi 1-2 HS đọc số (cả lớp tắt mic và đọc theo)</a:t>
            </a:r>
          </a:p>
          <a:p>
            <a:r>
              <a:rPr lang="en-VN" dirty="0"/>
              <a:t>GV click vào số tuỳ ý để HS đọc</a:t>
            </a:r>
          </a:p>
        </p:txBody>
      </p:sp>
      <p:sp>
        <p:nvSpPr>
          <p:cNvPr id="4" name="Slide Number Placeholder 3"/>
          <p:cNvSpPr>
            <a:spLocks noGrp="1"/>
          </p:cNvSpPr>
          <p:nvPr>
            <p:ph type="sldNum" sz="quarter" idx="5"/>
          </p:nvPr>
        </p:nvSpPr>
        <p:spPr/>
        <p:txBody>
          <a:bodyPr/>
          <a:lstStyle/>
          <a:p>
            <a:fld id="{4F5C5EEA-40D7-2E4E-9DFD-273E682C3D78}" type="slidenum">
              <a:rPr lang="en-VN" smtClean="0"/>
              <a:t>2</a:t>
            </a:fld>
            <a:endParaRPr lang="en-VN"/>
          </a:p>
        </p:txBody>
      </p:sp>
    </p:spTree>
    <p:extLst>
      <p:ext uri="{BB962C8B-B14F-4D97-AF65-F5344CB8AC3E}">
        <p14:creationId xmlns:p14="http://schemas.microsoft.com/office/powerpoint/2010/main" val="13103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làm</a:t>
            </a:r>
            <a:r>
              <a:rPr lang="en-US" dirty="0"/>
              <a:t> </a:t>
            </a:r>
            <a:r>
              <a:rPr lang="en-US" dirty="0" err="1"/>
              <a:t>bài</a:t>
            </a:r>
            <a:r>
              <a:rPr lang="en-US" dirty="0"/>
              <a:t> ra </a:t>
            </a:r>
            <a:r>
              <a:rPr lang="en-US" dirty="0" err="1"/>
              <a:t>bảng</a:t>
            </a:r>
            <a:r>
              <a:rPr lang="en-US" dirty="0"/>
              <a:t> con</a:t>
            </a:r>
          </a:p>
        </p:txBody>
      </p:sp>
      <p:sp>
        <p:nvSpPr>
          <p:cNvPr id="4" name="Slide Number Placeholder 3"/>
          <p:cNvSpPr>
            <a:spLocks noGrp="1"/>
          </p:cNvSpPr>
          <p:nvPr>
            <p:ph type="sldNum" sz="quarter" idx="5"/>
          </p:nvPr>
        </p:nvSpPr>
        <p:spPr/>
        <p:txBody>
          <a:bodyPr/>
          <a:lstStyle/>
          <a:p>
            <a:fld id="{4F5C5EEA-40D7-2E4E-9DFD-273E682C3D78}" type="slidenum">
              <a:rPr lang="en-VN" smtClean="0"/>
              <a:t>4</a:t>
            </a:fld>
            <a:endParaRPr lang="en-VN"/>
          </a:p>
        </p:txBody>
      </p:sp>
    </p:spTree>
    <p:extLst>
      <p:ext uri="{BB962C8B-B14F-4D97-AF65-F5344CB8AC3E}">
        <p14:creationId xmlns:p14="http://schemas.microsoft.com/office/powerpoint/2010/main" val="181591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5</a:t>
            </a:fld>
            <a:endParaRPr lang="en-VN"/>
          </a:p>
        </p:txBody>
      </p:sp>
    </p:spTree>
    <p:extLst>
      <p:ext uri="{BB962C8B-B14F-4D97-AF65-F5344CB8AC3E}">
        <p14:creationId xmlns:p14="http://schemas.microsoft.com/office/powerpoint/2010/main" val="314709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a:p>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6</a:t>
            </a:fld>
            <a:endParaRPr lang="en-VN"/>
          </a:p>
        </p:txBody>
      </p:sp>
    </p:spTree>
    <p:extLst>
      <p:ext uri="{BB962C8B-B14F-4D97-AF65-F5344CB8AC3E}">
        <p14:creationId xmlns:p14="http://schemas.microsoft.com/office/powerpoint/2010/main" val="69565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a:p>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7</a:t>
            </a:fld>
            <a:endParaRPr lang="en-VN"/>
          </a:p>
        </p:txBody>
      </p:sp>
    </p:spTree>
    <p:extLst>
      <p:ext uri="{BB962C8B-B14F-4D97-AF65-F5344CB8AC3E}">
        <p14:creationId xmlns:p14="http://schemas.microsoft.com/office/powerpoint/2010/main" val="285618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a:p>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8</a:t>
            </a:fld>
            <a:endParaRPr lang="en-VN"/>
          </a:p>
        </p:txBody>
      </p:sp>
    </p:spTree>
    <p:extLst>
      <p:ext uri="{BB962C8B-B14F-4D97-AF65-F5344CB8AC3E}">
        <p14:creationId xmlns:p14="http://schemas.microsoft.com/office/powerpoint/2010/main" val="113720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a:p>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9</a:t>
            </a:fld>
            <a:endParaRPr lang="en-VN"/>
          </a:p>
        </p:txBody>
      </p:sp>
    </p:spTree>
    <p:extLst>
      <p:ext uri="{BB962C8B-B14F-4D97-AF65-F5344CB8AC3E}">
        <p14:creationId xmlns:p14="http://schemas.microsoft.com/office/powerpoint/2010/main" val="88500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chọn</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thưởng</a:t>
            </a:r>
            <a:r>
              <a:rPr lang="en-US" dirty="0"/>
              <a:t> 1 </a:t>
            </a:r>
            <a:r>
              <a:rPr lang="en-US" dirty="0" err="1"/>
              <a:t>sao</a:t>
            </a:r>
            <a:endParaRPr lang="en-US" dirty="0"/>
          </a:p>
          <a:p>
            <a:endParaRPr lang="en-US" dirty="0"/>
          </a:p>
        </p:txBody>
      </p:sp>
      <p:sp>
        <p:nvSpPr>
          <p:cNvPr id="4" name="Slide Number Placeholder 3"/>
          <p:cNvSpPr>
            <a:spLocks noGrp="1"/>
          </p:cNvSpPr>
          <p:nvPr>
            <p:ph type="sldNum" sz="quarter" idx="5"/>
          </p:nvPr>
        </p:nvSpPr>
        <p:spPr/>
        <p:txBody>
          <a:bodyPr/>
          <a:lstStyle/>
          <a:p>
            <a:fld id="{4F5C5EEA-40D7-2E4E-9DFD-273E682C3D78}" type="slidenum">
              <a:rPr lang="en-VN" smtClean="0"/>
              <a:t>10</a:t>
            </a:fld>
            <a:endParaRPr lang="en-VN"/>
          </a:p>
        </p:txBody>
      </p:sp>
    </p:spTree>
    <p:extLst>
      <p:ext uri="{BB962C8B-B14F-4D97-AF65-F5344CB8AC3E}">
        <p14:creationId xmlns:p14="http://schemas.microsoft.com/office/powerpoint/2010/main" val="411002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9292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194507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86390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064715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706B-4EC2-4241-A08F-856E1DF1720A}" type="datetimeFigureOut">
              <a:rPr lang="en-GB" smtClean="0"/>
              <a:t>21/10/2021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2413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43730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630060" y="1879386"/>
            <a:ext cx="3869683"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0757" y="1879386"/>
            <a:ext cx="388874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4706B-4EC2-4241-A08F-856E1DF1720A}" type="datetimeFigureOut">
              <a:rPr lang="en-GB" smtClean="0"/>
              <a:t>21/10/2021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357864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04706B-4EC2-4241-A08F-856E1DF1720A}" type="datetimeFigureOut">
              <a:rPr lang="en-GB" smtClean="0"/>
              <a:t>21/10/2021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414405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706B-4EC2-4241-A08F-856E1DF1720A}" type="datetimeFigureOut">
              <a:rPr lang="en-GB" smtClean="0"/>
              <a:t>21/10/2021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20649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162508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04706B-4EC2-4241-A08F-856E1DF1720A}" type="datetimeFigureOut">
              <a:rPr lang="en-GB" smtClean="0"/>
              <a:t>21/10/2021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CA0B7-17DD-491B-8152-B34799E506E7}" type="slidenum">
              <a:rPr lang="en-GB" smtClean="0"/>
              <a:t>‹#›</a:t>
            </a:fld>
            <a:endParaRPr lang="en-GB"/>
          </a:p>
        </p:txBody>
      </p:sp>
    </p:spTree>
    <p:extLst>
      <p:ext uri="{BB962C8B-B14F-4D97-AF65-F5344CB8AC3E}">
        <p14:creationId xmlns:p14="http://schemas.microsoft.com/office/powerpoint/2010/main" val="408330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2E04706B-4EC2-4241-A08F-856E1DF1720A}" type="datetimeFigureOut">
              <a:rPr lang="en-GB" smtClean="0"/>
              <a:t>21/10/2021</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880CA0B7-17DD-491B-8152-B34799E506E7}" type="slidenum">
              <a:rPr lang="en-GB" smtClean="0"/>
              <a:t>‹#›</a:t>
            </a:fld>
            <a:endParaRPr lang="en-GB"/>
          </a:p>
        </p:txBody>
      </p:sp>
    </p:spTree>
    <p:extLst>
      <p:ext uri="{BB962C8B-B14F-4D97-AF65-F5344CB8AC3E}">
        <p14:creationId xmlns:p14="http://schemas.microsoft.com/office/powerpoint/2010/main" val="1952240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video" Target="../media/media2.mp4"/><Relationship Id="rId16" Type="http://schemas.microsoft.com/office/2007/relationships/hdphoto" Target="../media/hdphoto1.wdp"/><Relationship Id="rId1" Type="http://schemas.microsoft.com/office/2007/relationships/media" Target="../media/media2.mp4"/><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audio" Target="../media/audio1.wav"/><Relationship Id="rId15" Type="http://schemas.openxmlformats.org/officeDocument/2006/relationships/image" Target="../media/image22.png"/><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6.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6.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14.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1.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9.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7641" y="2435596"/>
            <a:ext cx="1951283" cy="2157211"/>
          </a:xfrm>
          <a:prstGeom prst="rect">
            <a:avLst/>
          </a:prstGeom>
        </p:spPr>
      </p:pic>
      <p:pic>
        <p:nvPicPr>
          <p:cNvPr id="9" name="Picture 4" descr="user behavior - Speech Bubbles meaning - User Experience Stack ... -  ClipArt Best | Cartoon speech bubble, Clip art, Thought bubbles">
            <a:extLst>
              <a:ext uri="{FF2B5EF4-FFF2-40B4-BE49-F238E27FC236}">
                <a16:creationId xmlns:a16="http://schemas.microsoft.com/office/drawing/2014/main" id="{8DE23AB6-3BCB-824C-AF74-F847224DB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75875" y="1103560"/>
            <a:ext cx="1762244" cy="111245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B1E04B4-7135-9045-A443-9952D77E19D7}"/>
              </a:ext>
            </a:extLst>
          </p:cNvPr>
          <p:cNvSpPr txBox="1">
            <a:spLocks/>
          </p:cNvSpPr>
          <p:nvPr/>
        </p:nvSpPr>
        <p:spPr>
          <a:xfrm>
            <a:off x="909838" y="1313513"/>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err="1">
                <a:solidFill>
                  <a:srgbClr val="0070C0"/>
                </a:solidFill>
                <a:latin typeface="Arial" panose="020B0604020202020204" pitchFamily="34" charset="0"/>
                <a:cs typeface="Arial" panose="020B0604020202020204" pitchFamily="34" charset="0"/>
              </a:rPr>
              <a:t>Chuẩn</a:t>
            </a:r>
            <a:r>
              <a:rPr lang="en-GB" sz="2800" dirty="0">
                <a:solidFill>
                  <a:srgbClr val="0070C0"/>
                </a:solidFill>
                <a:latin typeface="Arial" panose="020B0604020202020204" pitchFamily="34" charset="0"/>
                <a:cs typeface="Arial" panose="020B0604020202020204" pitchFamily="34" charset="0"/>
              </a:rPr>
              <a:t> </a:t>
            </a:r>
            <a:r>
              <a:rPr lang="en-GB" sz="2800" dirty="0" err="1">
                <a:solidFill>
                  <a:srgbClr val="0070C0"/>
                </a:solidFill>
                <a:latin typeface="Arial" panose="020B0604020202020204" pitchFamily="34" charset="0"/>
                <a:cs typeface="Arial" panose="020B0604020202020204" pitchFamily="34" charset="0"/>
              </a:rPr>
              <a:t>bị</a:t>
            </a:r>
            <a:endParaRPr lang="en-GB" sz="2800" dirty="0">
              <a:solidFill>
                <a:srgbClr val="0070C0"/>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4A0318A7-DE60-3B43-A527-55F25479ED92}"/>
              </a:ext>
            </a:extLst>
          </p:cNvPr>
          <p:cNvSpPr/>
          <p:nvPr/>
        </p:nvSpPr>
        <p:spPr>
          <a:xfrm>
            <a:off x="3897709" y="355873"/>
            <a:ext cx="1583987" cy="693019"/>
          </a:xfrm>
          <a:prstGeom prst="roundRect">
            <a:avLst/>
          </a:prstGeom>
          <a:solidFill>
            <a:srgbClr val="3B6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chemeClr val="bg1"/>
                </a:solidFill>
                <a:latin typeface="Arial" panose="020B0604020202020204" pitchFamily="34" charset="0"/>
                <a:cs typeface="Arial" panose="020B0604020202020204" pitchFamily="34" charset="0"/>
              </a:rPr>
              <a:t>Toán</a:t>
            </a:r>
          </a:p>
        </p:txBody>
      </p:sp>
      <p:pic>
        <p:nvPicPr>
          <p:cNvPr id="3" name="Picture 2">
            <a:extLst>
              <a:ext uri="{FF2B5EF4-FFF2-40B4-BE49-F238E27FC236}">
                <a16:creationId xmlns:a16="http://schemas.microsoft.com/office/drawing/2014/main" id="{348CB8EB-4102-4CDC-9ACE-AAB3CEA1CD9D}"/>
              </a:ext>
            </a:extLst>
          </p:cNvPr>
          <p:cNvPicPr>
            <a:picLocks noChangeAspect="1"/>
          </p:cNvPicPr>
          <p:nvPr/>
        </p:nvPicPr>
        <p:blipFill rotWithShape="1">
          <a:blip r:embed="rId7"/>
          <a:srcRect l="11037" t="21449" r="11037" b="17545"/>
          <a:stretch/>
        </p:blipFill>
        <p:spPr>
          <a:xfrm>
            <a:off x="3038119" y="1857011"/>
            <a:ext cx="2912772" cy="2280357"/>
          </a:xfrm>
          <a:prstGeom prst="rect">
            <a:avLst/>
          </a:prstGeom>
        </p:spPr>
      </p:pic>
      <p:pic>
        <p:nvPicPr>
          <p:cNvPr id="5" name="Picture 4">
            <a:extLst>
              <a:ext uri="{FF2B5EF4-FFF2-40B4-BE49-F238E27FC236}">
                <a16:creationId xmlns:a16="http://schemas.microsoft.com/office/drawing/2014/main" id="{520D450A-5E96-4140-ACF8-ABCF97A19B7D}"/>
              </a:ext>
            </a:extLst>
          </p:cNvPr>
          <p:cNvPicPr>
            <a:picLocks noChangeAspect="1"/>
          </p:cNvPicPr>
          <p:nvPr/>
        </p:nvPicPr>
        <p:blipFill rotWithShape="1">
          <a:blip r:embed="rId8"/>
          <a:srcRect l="27418" t="448" r="30932" b="3456"/>
          <a:stretch/>
        </p:blipFill>
        <p:spPr>
          <a:xfrm>
            <a:off x="6633318" y="2006683"/>
            <a:ext cx="1079817" cy="2491374"/>
          </a:xfrm>
          <a:prstGeom prst="rect">
            <a:avLst/>
          </a:prstGeom>
        </p:spPr>
      </p:pic>
      <p:pic>
        <p:nvPicPr>
          <p:cNvPr id="14" name="ĐẾM NGƯỢC 10S">
            <a:hlinkClick r:id="" action="ppaction://media"/>
            <a:extLst>
              <a:ext uri="{FF2B5EF4-FFF2-40B4-BE49-F238E27FC236}">
                <a16:creationId xmlns:a16="http://schemas.microsoft.com/office/drawing/2014/main" id="{22AE6D63-ECFE-4142-BACC-989E4E279A7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33394" y="0"/>
            <a:ext cx="3113782" cy="1751502"/>
          </a:xfrm>
          <a:prstGeom prst="rect">
            <a:avLst/>
          </a:prstGeom>
        </p:spPr>
      </p:pic>
    </p:spTree>
    <p:extLst>
      <p:ext uri="{BB962C8B-B14F-4D97-AF65-F5344CB8AC3E}">
        <p14:creationId xmlns:p14="http://schemas.microsoft.com/office/powerpoint/2010/main" val="41144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0139" y="830276"/>
            <a:ext cx="5772320" cy="32665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sp>
        <p:nvSpPr>
          <p:cNvPr id="18" name="Rectangle 17">
            <a:extLst>
              <a:ext uri="{FF2B5EF4-FFF2-40B4-BE49-F238E27FC236}">
                <a16:creationId xmlns:a16="http://schemas.microsoft.com/office/drawing/2014/main" id="{5C6A437A-837A-8A4F-9915-4B7012A09671}"/>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B786CCE6-191C-E443-949F-0386F6232AD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CBA6169-5A70-1B48-BEFE-82D22CA02520}"/>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6F178312-6F66-CB48-8C41-572396C8C0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grpSp>
        <p:nvGrpSpPr>
          <p:cNvPr id="23" name="Group 22">
            <a:extLst>
              <a:ext uri="{FF2B5EF4-FFF2-40B4-BE49-F238E27FC236}">
                <a16:creationId xmlns:a16="http://schemas.microsoft.com/office/drawing/2014/main" id="{7C948F51-F045-8147-BFF8-680E3DF44B99}"/>
              </a:ext>
            </a:extLst>
          </p:cNvPr>
          <p:cNvGrpSpPr/>
          <p:nvPr/>
        </p:nvGrpSpPr>
        <p:grpSpPr>
          <a:xfrm>
            <a:off x="2185037" y="210134"/>
            <a:ext cx="6055486" cy="656680"/>
            <a:chOff x="543900" y="1827498"/>
            <a:chExt cx="6055486" cy="656680"/>
          </a:xfrm>
        </p:grpSpPr>
        <p:sp>
          <p:nvSpPr>
            <p:cNvPr id="24" name="Oval 23">
              <a:extLst>
                <a:ext uri="{FF2B5EF4-FFF2-40B4-BE49-F238E27FC236}">
                  <a16:creationId xmlns:a16="http://schemas.microsoft.com/office/drawing/2014/main" id="{A847F18E-16DC-9248-9BC6-BE7B7FFC0428}"/>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DA3502A9-DEB6-AA44-BD30-C55D7A199961}"/>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grpSp>
        <p:nvGrpSpPr>
          <p:cNvPr id="26" name="Group 25">
            <a:extLst>
              <a:ext uri="{FF2B5EF4-FFF2-40B4-BE49-F238E27FC236}">
                <a16:creationId xmlns:a16="http://schemas.microsoft.com/office/drawing/2014/main" id="{08799AC6-C846-654D-81A0-FB1880794B92}"/>
              </a:ext>
            </a:extLst>
          </p:cNvPr>
          <p:cNvGrpSpPr/>
          <p:nvPr/>
        </p:nvGrpSpPr>
        <p:grpSpPr>
          <a:xfrm>
            <a:off x="627400" y="1009985"/>
            <a:ext cx="2494317" cy="1430561"/>
            <a:chOff x="627400" y="1009985"/>
            <a:chExt cx="2494317" cy="1562559"/>
          </a:xfrm>
        </p:grpSpPr>
        <p:pic>
          <p:nvPicPr>
            <p:cNvPr id="27" name="Picture 4" descr="user behavior - Speech Bubbles meaning - User Experience Stack ... -  ClipArt Best | Cartoon speech bubble, Clip art, Thought bubbles">
              <a:extLst>
                <a:ext uri="{FF2B5EF4-FFF2-40B4-BE49-F238E27FC236}">
                  <a16:creationId xmlns:a16="http://schemas.microsoft.com/office/drawing/2014/main" id="{89AE3CE5-7746-334A-BEC5-F39D511DBD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5FE17BBE-93DB-444F-881C-B176C7C60F09}"/>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voi</a:t>
              </a:r>
              <a:r>
                <a:rPr lang="en-GB" dirty="0">
                  <a:solidFill>
                    <a:srgbClr val="0070C0"/>
                  </a:solidFill>
                  <a:latin typeface="Arial" panose="020B0604020202020204" pitchFamily="34" charset="0"/>
                  <a:cs typeface="Arial" panose="020B0604020202020204" pitchFamily="34" charset="0"/>
                </a:rPr>
                <a:t>?</a:t>
              </a:r>
            </a:p>
          </p:txBody>
        </p:sp>
      </p:grpSp>
      <p:sp>
        <p:nvSpPr>
          <p:cNvPr id="29" name="TextBox 28">
            <a:extLst>
              <a:ext uri="{FF2B5EF4-FFF2-40B4-BE49-F238E27FC236}">
                <a16:creationId xmlns:a16="http://schemas.microsoft.com/office/drawing/2014/main" id="{A6A7F0EE-4585-214B-A062-6F0F988EA6AB}"/>
              </a:ext>
            </a:extLst>
          </p:cNvPr>
          <p:cNvSpPr txBox="1"/>
          <p:nvPr/>
        </p:nvSpPr>
        <p:spPr>
          <a:xfrm>
            <a:off x="7498862" y="1809630"/>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4</a:t>
            </a:r>
          </a:p>
        </p:txBody>
      </p:sp>
      <p:sp>
        <p:nvSpPr>
          <p:cNvPr id="30" name="TextBox 29">
            <a:extLst>
              <a:ext uri="{FF2B5EF4-FFF2-40B4-BE49-F238E27FC236}">
                <a16:creationId xmlns:a16="http://schemas.microsoft.com/office/drawing/2014/main" id="{E975E7ED-AA16-2A4F-B51B-EF71B503306F}"/>
              </a:ext>
            </a:extLst>
          </p:cNvPr>
          <p:cNvSpPr txBox="1"/>
          <p:nvPr/>
        </p:nvSpPr>
        <p:spPr>
          <a:xfrm>
            <a:off x="8105967" y="1226030"/>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FCBF3996-AEC1-DD43-9233-B497CD73CAAA}"/>
              </a:ext>
            </a:extLst>
          </p:cNvPr>
          <p:cNvSpPr txBox="1"/>
          <p:nvPr/>
        </p:nvSpPr>
        <p:spPr>
          <a:xfrm>
            <a:off x="8105967" y="2483375"/>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3</a:t>
            </a:r>
          </a:p>
        </p:txBody>
      </p:sp>
      <p:sp>
        <p:nvSpPr>
          <p:cNvPr id="32" name="Oval 31">
            <a:extLst>
              <a:ext uri="{FF2B5EF4-FFF2-40B4-BE49-F238E27FC236}">
                <a16:creationId xmlns:a16="http://schemas.microsoft.com/office/drawing/2014/main" id="{EB28737D-9EF7-FD44-8A5D-C456D6C65FAE}"/>
              </a:ext>
            </a:extLst>
          </p:cNvPr>
          <p:cNvSpPr/>
          <p:nvPr/>
        </p:nvSpPr>
        <p:spPr>
          <a:xfrm>
            <a:off x="7322903" y="1800653"/>
            <a:ext cx="783560" cy="76944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Star: 5 Points 20">
            <a:extLst>
              <a:ext uri="{FF2B5EF4-FFF2-40B4-BE49-F238E27FC236}">
                <a16:creationId xmlns:a16="http://schemas.microsoft.com/office/drawing/2014/main" id="{70CBDD19-5ECC-4D35-A6EB-0B47AAB70D1D}"/>
              </a:ext>
            </a:extLst>
          </p:cNvPr>
          <p:cNvSpPr/>
          <p:nvPr/>
        </p:nvSpPr>
        <p:spPr>
          <a:xfrm>
            <a:off x="8103610" y="164841"/>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8" presetClass="emph" presetSubtype="0" fill="hold" grpId="0" nodeType="withEffect">
                                  <p:stCondLst>
                                    <p:cond delay="0"/>
                                  </p:stCondLst>
                                  <p:childTnLst>
                                    <p:animRot by="21600000">
                                      <p:cBhvr>
                                        <p:cTn id="14"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9"/>
                  </p:tgtEl>
                </p:cond>
              </p:nextCondLst>
            </p:seq>
          </p:childTnLst>
        </p:cTn>
      </p:par>
    </p:tnLst>
    <p:bldLst>
      <p:bldP spid="32" grpId="0"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5990853" y="1697214"/>
            <a:ext cx="638628" cy="638628"/>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77" y="1906073"/>
            <a:ext cx="5338821" cy="302119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836" y="2859389"/>
            <a:ext cx="1696791" cy="1244313"/>
          </a:xfrm>
          <a:prstGeom prst="rect">
            <a:avLst/>
          </a:prstGeom>
        </p:spPr>
      </p:pic>
      <p:sp>
        <p:nvSpPr>
          <p:cNvPr id="2" name="Rounded Rectangle 1"/>
          <p:cNvSpPr/>
          <p:nvPr/>
        </p:nvSpPr>
        <p:spPr>
          <a:xfrm>
            <a:off x="6072609" y="1778970"/>
            <a:ext cx="475116" cy="475116"/>
          </a:xfrm>
          <a:prstGeom prst="roundRect">
            <a:avLst/>
          </a:prstGeom>
          <a:solidFill>
            <a:srgbClr val="E1E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B6BDD"/>
                </a:solidFill>
                <a:latin typeface="Arial" panose="020B0604020202020204" pitchFamily="34" charset="0"/>
                <a:cs typeface="Arial" panose="020B0604020202020204" pitchFamily="34" charset="0"/>
              </a:rPr>
              <a:t>A.</a:t>
            </a:r>
          </a:p>
        </p:txBody>
      </p:sp>
      <p:sp>
        <p:nvSpPr>
          <p:cNvPr id="11" name="Rounded Rectangle 10"/>
          <p:cNvSpPr/>
          <p:nvPr/>
        </p:nvSpPr>
        <p:spPr>
          <a:xfrm>
            <a:off x="5990853" y="3163156"/>
            <a:ext cx="638628" cy="638628"/>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ounded Rectangle 11"/>
          <p:cNvSpPr/>
          <p:nvPr/>
        </p:nvSpPr>
        <p:spPr>
          <a:xfrm>
            <a:off x="6072609" y="3244912"/>
            <a:ext cx="475116" cy="475116"/>
          </a:xfrm>
          <a:prstGeom prst="roundRect">
            <a:avLst/>
          </a:prstGeom>
          <a:solidFill>
            <a:srgbClr val="E1E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B6BDD"/>
                </a:solidFill>
                <a:latin typeface="Arial" panose="020B0604020202020204" pitchFamily="34" charset="0"/>
                <a:cs typeface="Arial" panose="020B0604020202020204" pitchFamily="34" charset="0"/>
              </a:rPr>
              <a:t>B.</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0836" y="1420926"/>
            <a:ext cx="1624371" cy="119120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177" y="671985"/>
            <a:ext cx="1536516" cy="768259"/>
          </a:xfrm>
          <a:prstGeom prst="rect">
            <a:avLst/>
          </a:prstGeom>
        </p:spPr>
      </p:pic>
      <p:sp>
        <p:nvSpPr>
          <p:cNvPr id="17" name="Rectangle 16">
            <a:extLst>
              <a:ext uri="{FF2B5EF4-FFF2-40B4-BE49-F238E27FC236}">
                <a16:creationId xmlns:a16="http://schemas.microsoft.com/office/drawing/2014/main" id="{88166468-D459-CF4F-B70D-A7885650CEED}"/>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2AE4ADA-FF96-9640-9FE2-E10BBB786BBB}"/>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75D6D69-C0EE-CD4B-A16D-34DD7A77FC97}"/>
              </a:ext>
            </a:extLst>
          </p:cNvPr>
          <p:cNvGrpSpPr/>
          <p:nvPr/>
        </p:nvGrpSpPr>
        <p:grpSpPr>
          <a:xfrm>
            <a:off x="2375825" y="275897"/>
            <a:ext cx="6098159" cy="678162"/>
            <a:chOff x="543900" y="1930389"/>
            <a:chExt cx="6098159" cy="678162"/>
          </a:xfrm>
        </p:grpSpPr>
        <p:sp>
          <p:nvSpPr>
            <p:cNvPr id="21" name="Oval 20">
              <a:extLst>
                <a:ext uri="{FF2B5EF4-FFF2-40B4-BE49-F238E27FC236}">
                  <a16:creationId xmlns:a16="http://schemas.microsoft.com/office/drawing/2014/main" id="{FD94CE85-053C-0643-85F2-A6700898171D}"/>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2</a:t>
              </a:r>
              <a:endParaRPr lang="x-none" sz="3200" b="1" dirty="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4FC84130-2ECA-0543-AEC3-74EC65CF674D}"/>
                </a:ext>
              </a:extLst>
            </p:cNvPr>
            <p:cNvSpPr/>
            <p:nvPr/>
          </p:nvSpPr>
          <p:spPr>
            <a:xfrm>
              <a:off x="985642" y="1951871"/>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câu trả lời đúng.</a:t>
              </a:r>
            </a:p>
            <a:p>
              <a:r>
                <a:rPr lang="en-VN" sz="2400" dirty="0">
                  <a:solidFill>
                    <a:schemeClr val="tx1"/>
                  </a:solidFill>
                  <a:latin typeface="Arial" panose="020B0604020202020204" pitchFamily="34" charset="0"/>
                  <a:cs typeface="Arial" panose="020B0604020202020204" pitchFamily="34" charset="0"/>
                </a:rPr>
                <a:t>Cho thêm thùng lên xe để:</a:t>
              </a:r>
            </a:p>
          </p:txBody>
        </p:sp>
      </p:grpSp>
      <p:grpSp>
        <p:nvGrpSpPr>
          <p:cNvPr id="23" name="Group 22">
            <a:extLst>
              <a:ext uri="{FF2B5EF4-FFF2-40B4-BE49-F238E27FC236}">
                <a16:creationId xmlns:a16="http://schemas.microsoft.com/office/drawing/2014/main" id="{D7D2565B-1978-234B-99A3-2893F526AB8C}"/>
              </a:ext>
            </a:extLst>
          </p:cNvPr>
          <p:cNvGrpSpPr/>
          <p:nvPr/>
        </p:nvGrpSpPr>
        <p:grpSpPr>
          <a:xfrm>
            <a:off x="1311282" y="1213520"/>
            <a:ext cx="3432996" cy="1430561"/>
            <a:chOff x="825386" y="1009985"/>
            <a:chExt cx="3432996" cy="1562559"/>
          </a:xfrm>
        </p:grpSpPr>
        <p:pic>
          <p:nvPicPr>
            <p:cNvPr id="24" name="Picture 4" descr="user behavior - Speech Bubbles meaning - User Experience Stack ... -  ClipArt Best | Cartoon speech bubble, Clip art, Thought bubbles">
              <a:extLst>
                <a:ext uri="{FF2B5EF4-FFF2-40B4-BE49-F238E27FC236}">
                  <a16:creationId xmlns:a16="http://schemas.microsoft.com/office/drawing/2014/main" id="{C90DA532-C3FA-B349-B1DF-80A4C2D55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1009985"/>
              <a:ext cx="3432996" cy="1562559"/>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D89F4B09-A101-2544-AA70-7E6B1883A4D8}"/>
                </a:ext>
              </a:extLst>
            </p:cNvPr>
            <p:cNvSpPr txBox="1">
              <a:spLocks/>
            </p:cNvSpPr>
            <p:nvPr/>
          </p:nvSpPr>
          <p:spPr>
            <a:xfrm>
              <a:off x="960767" y="1317398"/>
              <a:ext cx="3262305"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rgbClr val="0070C0"/>
                  </a:solidFill>
                  <a:latin typeface="Arial" panose="020B0604020202020204" pitchFamily="34" charset="0"/>
                  <a:cs typeface="Arial" panose="020B0604020202020204" pitchFamily="34" charset="0"/>
                </a:rPr>
                <a:t>a) </a:t>
              </a:r>
              <a:r>
                <a:rPr lang="en-GB" dirty="0" err="1">
                  <a:solidFill>
                    <a:srgbClr val="0070C0"/>
                  </a:solidFill>
                  <a:latin typeface="Arial" panose="020B0604020202020204" pitchFamily="34" charset="0"/>
                  <a:cs typeface="Arial" panose="020B0604020202020204" pitchFamily="34" charset="0"/>
                </a:rPr>
                <a:t>Trên</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xe</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3 </a:t>
              </a:r>
              <a:r>
                <a:rPr lang="en-GB" dirty="0" err="1">
                  <a:solidFill>
                    <a:srgbClr val="0070C0"/>
                  </a:solidFill>
                  <a:latin typeface="Arial" panose="020B0604020202020204" pitchFamily="34" charset="0"/>
                  <a:cs typeface="Arial" panose="020B0604020202020204" pitchFamily="34" charset="0"/>
                </a:rPr>
                <a:t>thùng</a:t>
              </a:r>
              <a:r>
                <a:rPr lang="en-GB" dirty="0">
                  <a:solidFill>
                    <a:srgbClr val="0070C0"/>
                  </a:solidFill>
                  <a:latin typeface="Arial" panose="020B0604020202020204" pitchFamily="34" charset="0"/>
                  <a:cs typeface="Arial" panose="020B0604020202020204" pitchFamily="34" charset="0"/>
                </a:rPr>
                <a:t>.</a:t>
              </a:r>
            </a:p>
          </p:txBody>
        </p:sp>
      </p:grpSp>
      <p:pic>
        <p:nvPicPr>
          <p:cNvPr id="26" name="Picture 2">
            <a:extLst>
              <a:ext uri="{FF2B5EF4-FFF2-40B4-BE49-F238E27FC236}">
                <a16:creationId xmlns:a16="http://schemas.microsoft.com/office/drawing/2014/main" id="{9BA5EB60-0249-7C41-AFCC-1B7A956ED70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8025" y="4080933"/>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19" name="Star: 5 Points 18">
            <a:extLst>
              <a:ext uri="{FF2B5EF4-FFF2-40B4-BE49-F238E27FC236}">
                <a16:creationId xmlns:a16="http://schemas.microsoft.com/office/drawing/2014/main" id="{1CC8A9B2-5A76-4698-BD7D-5CA4528FFF14}"/>
              </a:ext>
            </a:extLst>
          </p:cNvPr>
          <p:cNvSpPr/>
          <p:nvPr/>
        </p:nvSpPr>
        <p:spPr>
          <a:xfrm>
            <a:off x="7550004" y="192025"/>
            <a:ext cx="537724" cy="54173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80DC7AD-1142-408E-B353-6AA410EBA617}"/>
              </a:ext>
            </a:extLst>
          </p:cNvPr>
          <p:cNvSpPr/>
          <p:nvPr/>
        </p:nvSpPr>
        <p:spPr>
          <a:xfrm>
            <a:off x="8339281" y="197427"/>
            <a:ext cx="572711" cy="54173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8" presetClass="emph" presetSubtype="0" fill="hold" grpId="0" nodeType="withEffect">
                                  <p:stCondLst>
                                    <p:cond delay="0"/>
                                  </p:stCondLst>
                                  <p:childTnLst>
                                    <p:animRot by="21600000">
                                      <p:cBhvr>
                                        <p:cTn id="9" dur="2000" fill="hold"/>
                                        <p:tgtEl>
                                          <p:spTgt spid="1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8" presetClass="emph" presetSubtype="0" fill="hold" grpId="0" nodeType="withEffect">
                                  <p:stCondLst>
                                    <p:cond delay="0"/>
                                  </p:stCondLst>
                                  <p:childTnLst>
                                    <p:animRot by="21600000">
                                      <p:cBhvr>
                                        <p:cTn id="16"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50" presetClass="path" presetSubtype="0" accel="50000" decel="50000" fill="hold" nodeType="clickEffect">
                                  <p:stCondLst>
                                    <p:cond delay="0"/>
                                  </p:stCondLst>
                                  <p:childTnLst>
                                    <p:animMotion origin="layout" path="M -1.12461E-6 -4.36594E-6 L -0.25078 -4.36594E-6 C -0.36307 -4.36594E-6 -0.50139 0.04073 -0.50139 0.07406 L -0.50139 0.14811 " pathEditMode="relative" rAng="0" ptsTypes="AAAA">
                                      <p:cBhvr>
                                        <p:cTn id="21" dur="2000" fill="hold"/>
                                        <p:tgtEl>
                                          <p:spTgt spid="14"/>
                                        </p:tgtEl>
                                        <p:attrNameLst>
                                          <p:attrName>ppt_x</p:attrName>
                                          <p:attrName>ppt_y</p:attrName>
                                        </p:attrNameLst>
                                      </p:cBhvr>
                                      <p:rCtr x="-25078" y="7405"/>
                                    </p:animMotion>
                                  </p:childTnLst>
                                </p:cTn>
                              </p:par>
                              <p:par>
                                <p:cTn id="22" presetID="21"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2000"/>
                                        <p:tgtEl>
                                          <p:spTgt spid="3"/>
                                        </p:tgtEl>
                                      </p:cBhvr>
                                    </p:animEffect>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26"/>
                                        </p:tgtEl>
                                        <p:attrNameLst>
                                          <p:attrName>r</p:attrName>
                                        </p:attrNameLst>
                                      </p:cBhvr>
                                    </p:animRot>
                                    <p:animRot by="-240000">
                                      <p:cBhvr>
                                        <p:cTn id="36" dur="200" fill="hold">
                                          <p:stCondLst>
                                            <p:cond delay="200"/>
                                          </p:stCondLst>
                                        </p:cTn>
                                        <p:tgtEl>
                                          <p:spTgt spid="26"/>
                                        </p:tgtEl>
                                        <p:attrNameLst>
                                          <p:attrName>r</p:attrName>
                                        </p:attrNameLst>
                                      </p:cBhvr>
                                    </p:animRot>
                                    <p:animRot by="240000">
                                      <p:cBhvr>
                                        <p:cTn id="37" dur="200" fill="hold">
                                          <p:stCondLst>
                                            <p:cond delay="400"/>
                                          </p:stCondLst>
                                        </p:cTn>
                                        <p:tgtEl>
                                          <p:spTgt spid="26"/>
                                        </p:tgtEl>
                                        <p:attrNameLst>
                                          <p:attrName>r</p:attrName>
                                        </p:attrNameLst>
                                      </p:cBhvr>
                                    </p:animRot>
                                    <p:animRot by="-240000">
                                      <p:cBhvr>
                                        <p:cTn id="38" dur="200" fill="hold">
                                          <p:stCondLst>
                                            <p:cond delay="600"/>
                                          </p:stCondLst>
                                        </p:cTn>
                                        <p:tgtEl>
                                          <p:spTgt spid="26"/>
                                        </p:tgtEl>
                                        <p:attrNameLst>
                                          <p:attrName>r</p:attrName>
                                        </p:attrNameLst>
                                      </p:cBhvr>
                                    </p:animRot>
                                    <p:animRot by="120000">
                                      <p:cBhvr>
                                        <p:cTn id="39" dur="200" fill="hold">
                                          <p:stCondLst>
                                            <p:cond delay="800"/>
                                          </p:stCondLst>
                                        </p:cTn>
                                        <p:tgtEl>
                                          <p:spTgt spid="2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6"/>
                  </p:tgtEl>
                </p:cond>
              </p:nextCondLst>
            </p:seq>
          </p:childTnLst>
        </p:cTn>
      </p:par>
    </p:tnLst>
    <p:bldLst>
      <p:bldP spid="3" grpId="0" animBg="1"/>
      <p:bldP spid="11" grpId="0" animBg="1"/>
      <p:bldP spid="19" grpId="0" animBg="1"/>
      <p:bldP spid="19"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77" y="1906073"/>
            <a:ext cx="5338820" cy="302119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407" y="1420925"/>
            <a:ext cx="1624371" cy="11912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0036" y="2860313"/>
            <a:ext cx="1696791" cy="1244313"/>
          </a:xfrm>
          <a:prstGeom prst="rect">
            <a:avLst/>
          </a:prstGeom>
        </p:spPr>
      </p:pic>
      <p:sp>
        <p:nvSpPr>
          <p:cNvPr id="6" name="Rounded Rectangle 5"/>
          <p:cNvSpPr/>
          <p:nvPr/>
        </p:nvSpPr>
        <p:spPr>
          <a:xfrm>
            <a:off x="5990853" y="1697214"/>
            <a:ext cx="638628" cy="638628"/>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ounded Rectangle 6"/>
          <p:cNvSpPr/>
          <p:nvPr/>
        </p:nvSpPr>
        <p:spPr>
          <a:xfrm>
            <a:off x="6072609" y="1778970"/>
            <a:ext cx="475116" cy="475116"/>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B6BDD"/>
                </a:solidFill>
              </a:rPr>
              <a:t>A</a:t>
            </a:r>
          </a:p>
        </p:txBody>
      </p:sp>
      <p:sp>
        <p:nvSpPr>
          <p:cNvPr id="8" name="Rounded Rectangle 7"/>
          <p:cNvSpPr/>
          <p:nvPr/>
        </p:nvSpPr>
        <p:spPr>
          <a:xfrm>
            <a:off x="5990853" y="3163156"/>
            <a:ext cx="638628" cy="638628"/>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ounded Rectangle 8"/>
          <p:cNvSpPr/>
          <p:nvPr/>
        </p:nvSpPr>
        <p:spPr>
          <a:xfrm>
            <a:off x="6072609" y="3244912"/>
            <a:ext cx="475116" cy="475116"/>
          </a:xfrm>
          <a:prstGeom prst="roundRect">
            <a:avLst/>
          </a:prstGeom>
          <a:solidFill>
            <a:srgbClr val="E1EFFF"/>
          </a:solidFill>
          <a:ln>
            <a:solidFill>
              <a:srgbClr val="E1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B6BDD"/>
                </a:solidFill>
              </a:rPr>
              <a:t>B</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177" y="671985"/>
            <a:ext cx="1536516" cy="768259"/>
          </a:xfrm>
          <a:prstGeom prst="rect">
            <a:avLst/>
          </a:prstGeom>
        </p:spPr>
      </p:pic>
      <p:sp>
        <p:nvSpPr>
          <p:cNvPr id="12" name="Rectangle 11">
            <a:extLst>
              <a:ext uri="{FF2B5EF4-FFF2-40B4-BE49-F238E27FC236}">
                <a16:creationId xmlns:a16="http://schemas.microsoft.com/office/drawing/2014/main" id="{18B0F3DF-D870-3647-8F13-4AE07451FAED}"/>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F319D51-E813-B64A-9F74-D163B76B198F}"/>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366B1E5-AC96-C84F-BECC-C22E10193EBB}"/>
              </a:ext>
            </a:extLst>
          </p:cNvPr>
          <p:cNvGrpSpPr/>
          <p:nvPr/>
        </p:nvGrpSpPr>
        <p:grpSpPr>
          <a:xfrm>
            <a:off x="2613190" y="227335"/>
            <a:ext cx="6098159" cy="678162"/>
            <a:chOff x="543900" y="1930389"/>
            <a:chExt cx="6098159" cy="678162"/>
          </a:xfrm>
        </p:grpSpPr>
        <p:sp>
          <p:nvSpPr>
            <p:cNvPr id="19" name="Oval 18">
              <a:extLst>
                <a:ext uri="{FF2B5EF4-FFF2-40B4-BE49-F238E27FC236}">
                  <a16:creationId xmlns:a16="http://schemas.microsoft.com/office/drawing/2014/main" id="{66DB2BD6-0BF5-E349-A002-D433A609875C}"/>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2</a:t>
              </a:r>
              <a:endParaRPr lang="x-none" sz="3200" b="1" dirty="0">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ED289DBC-98ED-2C44-9043-08BE8C99FC1A}"/>
                </a:ext>
              </a:extLst>
            </p:cNvPr>
            <p:cNvSpPr/>
            <p:nvPr/>
          </p:nvSpPr>
          <p:spPr>
            <a:xfrm>
              <a:off x="985642" y="1951871"/>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câu trả lời đúng.</a:t>
              </a:r>
            </a:p>
            <a:p>
              <a:r>
                <a:rPr lang="en-VN" sz="2400" dirty="0">
                  <a:solidFill>
                    <a:schemeClr val="tx1"/>
                  </a:solidFill>
                  <a:latin typeface="Arial" panose="020B0604020202020204" pitchFamily="34" charset="0"/>
                  <a:cs typeface="Arial" panose="020B0604020202020204" pitchFamily="34" charset="0"/>
                </a:rPr>
                <a:t>Cho thêm thùng lên xe để:</a:t>
              </a:r>
            </a:p>
          </p:txBody>
        </p:sp>
      </p:grpSp>
      <p:grpSp>
        <p:nvGrpSpPr>
          <p:cNvPr id="21" name="Group 20">
            <a:extLst>
              <a:ext uri="{FF2B5EF4-FFF2-40B4-BE49-F238E27FC236}">
                <a16:creationId xmlns:a16="http://schemas.microsoft.com/office/drawing/2014/main" id="{D38399C4-0894-A247-839F-7AED21522491}"/>
              </a:ext>
            </a:extLst>
          </p:cNvPr>
          <p:cNvGrpSpPr/>
          <p:nvPr/>
        </p:nvGrpSpPr>
        <p:grpSpPr>
          <a:xfrm>
            <a:off x="1311282" y="1213520"/>
            <a:ext cx="3432996" cy="1430561"/>
            <a:chOff x="825386" y="1009985"/>
            <a:chExt cx="3432996" cy="1562559"/>
          </a:xfrm>
        </p:grpSpPr>
        <p:pic>
          <p:nvPicPr>
            <p:cNvPr id="22" name="Picture 4" descr="user behavior - Speech Bubbles meaning - User Experience Stack ... -  ClipArt Best | Cartoon speech bubble, Clip art, Thought bubbles">
              <a:extLst>
                <a:ext uri="{FF2B5EF4-FFF2-40B4-BE49-F238E27FC236}">
                  <a16:creationId xmlns:a16="http://schemas.microsoft.com/office/drawing/2014/main" id="{9A0CFA8F-EEB1-534C-A692-7CFEAE51CB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1009985"/>
              <a:ext cx="3432996" cy="1562559"/>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E064266A-42A8-3D40-9BF6-CBCBDC220064}"/>
                </a:ext>
              </a:extLst>
            </p:cNvPr>
            <p:cNvSpPr txBox="1">
              <a:spLocks/>
            </p:cNvSpPr>
            <p:nvPr/>
          </p:nvSpPr>
          <p:spPr>
            <a:xfrm>
              <a:off x="960767" y="1317398"/>
              <a:ext cx="3262305"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rgbClr val="0070C0"/>
                  </a:solidFill>
                  <a:latin typeface="Arial" panose="020B0604020202020204" pitchFamily="34" charset="0"/>
                  <a:cs typeface="Arial" panose="020B0604020202020204" pitchFamily="34" charset="0"/>
                </a:rPr>
                <a:t>a) </a:t>
              </a:r>
              <a:r>
                <a:rPr lang="en-GB" dirty="0" err="1">
                  <a:solidFill>
                    <a:srgbClr val="0070C0"/>
                  </a:solidFill>
                  <a:latin typeface="Arial" panose="020B0604020202020204" pitchFamily="34" charset="0"/>
                  <a:cs typeface="Arial" panose="020B0604020202020204" pitchFamily="34" charset="0"/>
                </a:rPr>
                <a:t>Trên</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xe</a:t>
              </a:r>
              <a:r>
                <a:rPr lang="en-GB" dirty="0">
                  <a:solidFill>
                    <a:srgbClr val="0070C0"/>
                  </a:solidFill>
                  <a:latin typeface="Arial" panose="020B0604020202020204" pitchFamily="34" charset="0"/>
                  <a:cs typeface="Arial" panose="020B0604020202020204" pitchFamily="34" charset="0"/>
                </a:rPr>
                <a:t> </a:t>
              </a:r>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5 </a:t>
              </a:r>
              <a:r>
                <a:rPr lang="en-GB" dirty="0" err="1">
                  <a:solidFill>
                    <a:srgbClr val="0070C0"/>
                  </a:solidFill>
                  <a:latin typeface="Arial" panose="020B0604020202020204" pitchFamily="34" charset="0"/>
                  <a:cs typeface="Arial" panose="020B0604020202020204" pitchFamily="34" charset="0"/>
                </a:rPr>
                <a:t>thùng</a:t>
              </a:r>
              <a:r>
                <a:rPr lang="en-GB" dirty="0">
                  <a:solidFill>
                    <a:srgbClr val="0070C0"/>
                  </a:solidFill>
                  <a:latin typeface="Arial" panose="020B0604020202020204" pitchFamily="34" charset="0"/>
                  <a:cs typeface="Arial" panose="020B0604020202020204" pitchFamily="34" charset="0"/>
                </a:rPr>
                <a:t>.</a:t>
              </a:r>
            </a:p>
          </p:txBody>
        </p:sp>
      </p:grpSp>
      <p:pic>
        <p:nvPicPr>
          <p:cNvPr id="24" name="Picture 2">
            <a:extLst>
              <a:ext uri="{FF2B5EF4-FFF2-40B4-BE49-F238E27FC236}">
                <a16:creationId xmlns:a16="http://schemas.microsoft.com/office/drawing/2014/main" id="{FAB134C6-7013-194B-AEAF-7AFF034762A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8025" y="4080933"/>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558E5D6-FEF6-4DF9-AA52-07E135EFCDBF}"/>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26" name="Star: 5 Points 25">
            <a:extLst>
              <a:ext uri="{FF2B5EF4-FFF2-40B4-BE49-F238E27FC236}">
                <a16:creationId xmlns:a16="http://schemas.microsoft.com/office/drawing/2014/main" id="{13733074-5E26-471A-99C0-53C40C4A0E01}"/>
              </a:ext>
            </a:extLst>
          </p:cNvPr>
          <p:cNvSpPr/>
          <p:nvPr/>
        </p:nvSpPr>
        <p:spPr>
          <a:xfrm>
            <a:off x="7550004" y="192025"/>
            <a:ext cx="537724" cy="54173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032C14F7-0E5F-4953-8737-C2A637200A83}"/>
              </a:ext>
            </a:extLst>
          </p:cNvPr>
          <p:cNvSpPr/>
          <p:nvPr/>
        </p:nvSpPr>
        <p:spPr>
          <a:xfrm>
            <a:off x="8339281" y="197427"/>
            <a:ext cx="572711" cy="54173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7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8" presetClass="emph" presetSubtype="0" fill="hold" grpId="0" nodeType="withEffect">
                                  <p:stCondLst>
                                    <p:cond delay="0"/>
                                  </p:stCondLst>
                                  <p:childTnLst>
                                    <p:animRot by="21600000">
                                      <p:cBhvr>
                                        <p:cTn id="9" dur="2000" fill="hold"/>
                                        <p:tgtEl>
                                          <p:spTgt spid="2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8" presetClass="emph" presetSubtype="0" fill="hold" grpId="0" nodeType="withEffect">
                                  <p:stCondLst>
                                    <p:cond delay="0"/>
                                  </p:stCondLst>
                                  <p:childTnLst>
                                    <p:animRot by="21600000">
                                      <p:cBhvr>
                                        <p:cTn id="16"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indefinite"/>
                      </p:stCondLst>
                      <p:childTnLst>
                        <p:par>
                          <p:cTn id="25" fill="hold">
                            <p:stCondLst>
                              <p:cond delay="0"/>
                            </p:stCondLst>
                            <p:childTnLst>
                              <p:par>
                                <p:cTn id="26" presetID="50" presetClass="path" presetSubtype="0" accel="50000" decel="50000" fill="hold" nodeType="clickEffect">
                                  <p:stCondLst>
                                    <p:cond delay="0"/>
                                  </p:stCondLst>
                                  <p:childTnLst>
                                    <p:animMotion origin="layout" path="M -0.00053 -0.06047 L -0.24488 -0.06047 C -0.35457 -0.06047 -0.48924 -0.08454 -0.48924 -0.10367 L -0.48924 -0.14656 " pathEditMode="relative" rAng="0" ptsTypes="AAAA">
                                      <p:cBhvr>
                                        <p:cTn id="27" dur="2000" fill="hold"/>
                                        <p:tgtEl>
                                          <p:spTgt spid="15"/>
                                        </p:tgtEl>
                                        <p:attrNameLst>
                                          <p:attrName>ppt_x</p:attrName>
                                          <p:attrName>ppt_y</p:attrName>
                                        </p:attrNameLst>
                                      </p:cBhvr>
                                      <p:rCtr x="-24436" y="-4320"/>
                                    </p:animMotion>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24"/>
                                        </p:tgtEl>
                                        <p:attrNameLst>
                                          <p:attrName>r</p:attrName>
                                        </p:attrNameLst>
                                      </p:cBhvr>
                                    </p:animRot>
                                    <p:animRot by="-240000">
                                      <p:cBhvr>
                                        <p:cTn id="36" dur="200" fill="hold">
                                          <p:stCondLst>
                                            <p:cond delay="200"/>
                                          </p:stCondLst>
                                        </p:cTn>
                                        <p:tgtEl>
                                          <p:spTgt spid="24"/>
                                        </p:tgtEl>
                                        <p:attrNameLst>
                                          <p:attrName>r</p:attrName>
                                        </p:attrNameLst>
                                      </p:cBhvr>
                                    </p:animRot>
                                    <p:animRot by="240000">
                                      <p:cBhvr>
                                        <p:cTn id="37" dur="200" fill="hold">
                                          <p:stCondLst>
                                            <p:cond delay="400"/>
                                          </p:stCondLst>
                                        </p:cTn>
                                        <p:tgtEl>
                                          <p:spTgt spid="24"/>
                                        </p:tgtEl>
                                        <p:attrNameLst>
                                          <p:attrName>r</p:attrName>
                                        </p:attrNameLst>
                                      </p:cBhvr>
                                    </p:animRot>
                                    <p:animRot by="-240000">
                                      <p:cBhvr>
                                        <p:cTn id="38" dur="200" fill="hold">
                                          <p:stCondLst>
                                            <p:cond delay="600"/>
                                          </p:stCondLst>
                                        </p:cTn>
                                        <p:tgtEl>
                                          <p:spTgt spid="24"/>
                                        </p:tgtEl>
                                        <p:attrNameLst>
                                          <p:attrName>r</p:attrName>
                                        </p:attrNameLst>
                                      </p:cBhvr>
                                    </p:animRot>
                                    <p:animRot by="120000">
                                      <p:cBhvr>
                                        <p:cTn id="39" dur="200" fill="hold">
                                          <p:stCondLst>
                                            <p:cond delay="800"/>
                                          </p:stCondLst>
                                        </p:cTn>
                                        <p:tgtEl>
                                          <p:spTgt spid="24"/>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4"/>
                  </p:tgtEl>
                </p:cond>
              </p:nextCondLst>
            </p:seq>
          </p:childTnLst>
        </p:cTn>
      </p:par>
    </p:tnLst>
    <p:bldLst>
      <p:bldP spid="6" grpId="0" animBg="1"/>
      <p:bldP spid="8" grpId="0" animBg="1"/>
      <p:bldP spid="26" grpId="0" animBg="1"/>
      <p:bldP spid="26" grpId="1" animBg="1"/>
      <p:bldP spid="27" grpId="0" animBg="1"/>
      <p:bldP spid="2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512AE2-A8D7-B24F-B3C0-0FEA5D684CA5}"/>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EFEA400-E793-7E49-943E-D2DF60626D45}"/>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345D42E-A67D-5244-A229-682CCC31D23D}"/>
              </a:ext>
            </a:extLst>
          </p:cNvPr>
          <p:cNvPicPr>
            <a:picLocks noChangeAspect="1"/>
          </p:cNvPicPr>
          <p:nvPr/>
        </p:nvPicPr>
        <p:blipFill>
          <a:blip r:embed="rId3"/>
          <a:stretch>
            <a:fillRect/>
          </a:stretch>
        </p:blipFill>
        <p:spPr>
          <a:xfrm>
            <a:off x="3890909" y="1041651"/>
            <a:ext cx="5110869" cy="3553794"/>
          </a:xfrm>
          <a:prstGeom prst="rect">
            <a:avLst/>
          </a:prstGeom>
        </p:spPr>
      </p:pic>
      <p:sp>
        <p:nvSpPr>
          <p:cNvPr id="39" name="TextBox 38">
            <a:extLst>
              <a:ext uri="{FF2B5EF4-FFF2-40B4-BE49-F238E27FC236}">
                <a16:creationId xmlns:a16="http://schemas.microsoft.com/office/drawing/2014/main" id="{87015660-E4CC-3749-96DA-C4707370AD21}"/>
              </a:ext>
            </a:extLst>
          </p:cNvPr>
          <p:cNvSpPr txBox="1"/>
          <p:nvPr/>
        </p:nvSpPr>
        <p:spPr>
          <a:xfrm>
            <a:off x="291702" y="1202119"/>
            <a:ext cx="2911873" cy="2308324"/>
          </a:xfrm>
          <a:prstGeom prst="rect">
            <a:avLst/>
          </a:prstGeom>
          <a:noFill/>
        </p:spPr>
        <p:txBody>
          <a:bodyPr wrap="square" rtlCol="0">
            <a:spAutoFit/>
          </a:bodyPr>
          <a:lstStyle/>
          <a:p>
            <a:pPr algn="ctr"/>
            <a:r>
              <a:rPr lang="en-VN" sz="7200" b="1" dirty="0">
                <a:solidFill>
                  <a:schemeClr val="bg1"/>
                </a:solidFill>
                <a:latin typeface="Arial" panose="020B0604020202020204" pitchFamily="34" charset="0"/>
                <a:cs typeface="Arial" panose="020B0604020202020204" pitchFamily="34" charset="0"/>
              </a:rPr>
              <a:t>THƯ GIÃN</a:t>
            </a:r>
          </a:p>
        </p:txBody>
      </p:sp>
    </p:spTree>
    <p:extLst>
      <p:ext uri="{BB962C8B-B14F-4D97-AF65-F5344CB8AC3E}">
        <p14:creationId xmlns:p14="http://schemas.microsoft.com/office/powerpoint/2010/main" val="327564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ẾM NGƯỢC 10S">
            <a:hlinkClick r:id="" action="ppaction://media"/>
            <a:extLst>
              <a:ext uri="{FF2B5EF4-FFF2-40B4-BE49-F238E27FC236}">
                <a16:creationId xmlns:a16="http://schemas.microsoft.com/office/drawing/2014/main" id="{BA2B3EB2-BE8A-4033-8D5D-01CE3F1DE6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99"/>
            <a:ext cx="9147174" cy="5145285"/>
          </a:xfrm>
          <a:prstGeom prst="rect">
            <a:avLst/>
          </a:prstGeom>
        </p:spPr>
      </p:pic>
    </p:spTree>
    <p:extLst>
      <p:ext uri="{BB962C8B-B14F-4D97-AF65-F5344CB8AC3E}">
        <p14:creationId xmlns:p14="http://schemas.microsoft.com/office/powerpoint/2010/main" val="2041594931"/>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963" y="839349"/>
            <a:ext cx="7395996" cy="4185329"/>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5203" y="1920472"/>
            <a:ext cx="1217374" cy="89274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22837">
            <a:off x="5112425" y="1959302"/>
            <a:ext cx="1228107" cy="900612"/>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0170">
            <a:off x="5251277" y="3151068"/>
            <a:ext cx="1204770" cy="88349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80177">
            <a:off x="3701503" y="3131036"/>
            <a:ext cx="1192318" cy="874367"/>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177" y="671985"/>
            <a:ext cx="1536516" cy="768259"/>
          </a:xfrm>
          <a:prstGeom prst="rect">
            <a:avLst/>
          </a:prstGeom>
        </p:spPr>
      </p:pic>
      <p:sp>
        <p:nvSpPr>
          <p:cNvPr id="14" name="Rectangle 13">
            <a:extLst>
              <a:ext uri="{FF2B5EF4-FFF2-40B4-BE49-F238E27FC236}">
                <a16:creationId xmlns:a16="http://schemas.microsoft.com/office/drawing/2014/main" id="{6ED8A289-B45C-DE4B-A638-C73ED9C5FEC0}"/>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C8E055F-50AC-CE4E-801C-6B0FC03758DF}"/>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A1F1F16-C1D1-D54B-94F8-C5A4CD00ACE5}"/>
              </a:ext>
            </a:extLst>
          </p:cNvPr>
          <p:cNvGrpSpPr/>
          <p:nvPr/>
        </p:nvGrpSpPr>
        <p:grpSpPr>
          <a:xfrm>
            <a:off x="2381506" y="216719"/>
            <a:ext cx="2510319" cy="656686"/>
            <a:chOff x="346675" y="1852547"/>
            <a:chExt cx="2510319" cy="656686"/>
          </a:xfrm>
        </p:grpSpPr>
        <p:sp>
          <p:nvSpPr>
            <p:cNvPr id="21" name="Oval 20">
              <a:extLst>
                <a:ext uri="{FF2B5EF4-FFF2-40B4-BE49-F238E27FC236}">
                  <a16:creationId xmlns:a16="http://schemas.microsoft.com/office/drawing/2014/main" id="{0B602423-BA49-344C-B1A8-C89311A048E2}"/>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3</a:t>
              </a:r>
              <a:endParaRPr lang="x-none" sz="4400" b="1" dirty="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D3F34557-BFA4-A641-B2A3-33921A0B99B2}"/>
                </a:ext>
              </a:extLst>
            </p:cNvPr>
            <p:cNvSpPr/>
            <p:nvPr/>
          </p:nvSpPr>
          <p:spPr>
            <a:xfrm>
              <a:off x="1033273" y="1852553"/>
              <a:ext cx="1084783" cy="656680"/>
            </a:xfrm>
            <a:prstGeom prst="round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Số</a:t>
              </a:r>
            </a:p>
          </p:txBody>
        </p:sp>
        <p:sp>
          <p:nvSpPr>
            <p:cNvPr id="23" name="Rounded Rectangle 22">
              <a:extLst>
                <a:ext uri="{FF2B5EF4-FFF2-40B4-BE49-F238E27FC236}">
                  <a16:creationId xmlns:a16="http://schemas.microsoft.com/office/drawing/2014/main" id="{65353161-4CE8-0042-A969-665CCA1A070F}"/>
                </a:ext>
              </a:extLst>
            </p:cNvPr>
            <p:cNvSpPr/>
            <p:nvPr/>
          </p:nvSpPr>
          <p:spPr>
            <a:xfrm>
              <a:off x="1772211" y="1852553"/>
              <a:ext cx="1084783"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a:t>
              </a:r>
            </a:p>
          </p:txBody>
        </p:sp>
      </p:grpSp>
      <p:sp>
        <p:nvSpPr>
          <p:cNvPr id="24" name="Oval 23">
            <a:extLst>
              <a:ext uri="{FF2B5EF4-FFF2-40B4-BE49-F238E27FC236}">
                <a16:creationId xmlns:a16="http://schemas.microsoft.com/office/drawing/2014/main" id="{E9582785-0A7F-9B4D-BCB8-922119F4BECD}"/>
              </a:ext>
            </a:extLst>
          </p:cNvPr>
          <p:cNvSpPr/>
          <p:nvPr/>
        </p:nvSpPr>
        <p:spPr>
          <a:xfrm>
            <a:off x="3192498" y="2045877"/>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1</a:t>
            </a:r>
            <a:endParaRPr lang="en-GB" b="1" dirty="0">
              <a:solidFill>
                <a:schemeClr val="accent2"/>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A4783332-139D-EE48-8487-BAE6D35555D8}"/>
              </a:ext>
            </a:extLst>
          </p:cNvPr>
          <p:cNvSpPr/>
          <p:nvPr/>
        </p:nvSpPr>
        <p:spPr>
          <a:xfrm>
            <a:off x="3993914" y="1988351"/>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CFCD532F-787C-584C-A758-2A430568F4F4}"/>
              </a:ext>
            </a:extLst>
          </p:cNvPr>
          <p:cNvSpPr/>
          <p:nvPr/>
        </p:nvSpPr>
        <p:spPr>
          <a:xfrm>
            <a:off x="4774771" y="1988351"/>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3</a:t>
            </a:r>
            <a:endParaRPr lang="en-GB" b="1" dirty="0">
              <a:solidFill>
                <a:schemeClr val="accent2"/>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FC96A25-617D-AD4F-8DED-D4BFB3827737}"/>
              </a:ext>
            </a:extLst>
          </p:cNvPr>
          <p:cNvSpPr/>
          <p:nvPr/>
        </p:nvSpPr>
        <p:spPr>
          <a:xfrm>
            <a:off x="5537232" y="2031117"/>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50F66B5-1D1A-244B-8E25-0B898CA1FD17}"/>
              </a:ext>
            </a:extLst>
          </p:cNvPr>
          <p:cNvSpPr/>
          <p:nvPr/>
        </p:nvSpPr>
        <p:spPr>
          <a:xfrm>
            <a:off x="6289116" y="2045877"/>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5</a:t>
            </a:r>
            <a:endParaRPr lang="en-GB" b="1" dirty="0">
              <a:solidFill>
                <a:schemeClr val="accent2"/>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511F6574-3ED4-744B-BD0C-202BBDBFF2DA}"/>
              </a:ext>
            </a:extLst>
          </p:cNvPr>
          <p:cNvSpPr/>
          <p:nvPr/>
        </p:nvSpPr>
        <p:spPr>
          <a:xfrm>
            <a:off x="4108416" y="3191178"/>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D37D8FEA-2C89-2844-8C58-74F7A25FDB5F}"/>
              </a:ext>
            </a:extLst>
          </p:cNvPr>
          <p:cNvSpPr/>
          <p:nvPr/>
        </p:nvSpPr>
        <p:spPr>
          <a:xfrm>
            <a:off x="4917743" y="3184580"/>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4</a:t>
            </a:r>
            <a:endParaRPr lang="en-GB" b="1" dirty="0">
              <a:solidFill>
                <a:schemeClr val="accent2"/>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1C4317D-36A3-9341-BFEA-48F06D634444}"/>
              </a:ext>
            </a:extLst>
          </p:cNvPr>
          <p:cNvSpPr/>
          <p:nvPr/>
        </p:nvSpPr>
        <p:spPr>
          <a:xfrm>
            <a:off x="5693351" y="3214326"/>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97DB5E52-F11C-6847-96D3-DEAFAF6CDDC6}"/>
              </a:ext>
            </a:extLst>
          </p:cNvPr>
          <p:cNvSpPr/>
          <p:nvPr/>
        </p:nvSpPr>
        <p:spPr>
          <a:xfrm>
            <a:off x="6451169" y="3252405"/>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2</a:t>
            </a:r>
            <a:endParaRPr lang="en-GB" b="1" dirty="0">
              <a:solidFill>
                <a:schemeClr val="accent2"/>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A1153A3D-ACAA-9A4B-8F60-F083BC55D93F}"/>
              </a:ext>
            </a:extLst>
          </p:cNvPr>
          <p:cNvSpPr/>
          <p:nvPr/>
        </p:nvSpPr>
        <p:spPr>
          <a:xfrm>
            <a:off x="7201519" y="3311528"/>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accent2"/>
                </a:solidFill>
                <a:latin typeface="Arial" panose="020B0604020202020204" pitchFamily="34" charset="0"/>
                <a:cs typeface="Arial" panose="020B0604020202020204" pitchFamily="34" charset="0"/>
              </a:rPr>
              <a:t>1</a:t>
            </a:r>
            <a:endParaRPr lang="en-GB" b="1" dirty="0">
              <a:solidFill>
                <a:schemeClr val="accent2"/>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C9F38B94-73E6-314B-B71B-BEFAF66B112C}"/>
              </a:ext>
            </a:extLst>
          </p:cNvPr>
          <p:cNvSpPr/>
          <p:nvPr/>
        </p:nvSpPr>
        <p:spPr>
          <a:xfrm>
            <a:off x="3990408" y="1988351"/>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endParaRPr lang="en-GB" b="1" dirty="0">
              <a:solidFill>
                <a:schemeClr val="tx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4430D7F-4A85-7742-8462-812B61BD1A5A}"/>
              </a:ext>
            </a:extLst>
          </p:cNvPr>
          <p:cNvSpPr/>
          <p:nvPr/>
        </p:nvSpPr>
        <p:spPr>
          <a:xfrm>
            <a:off x="5537232" y="2031116"/>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4</a:t>
            </a:r>
            <a:endParaRPr lang="en-GB" b="1" dirty="0">
              <a:solidFill>
                <a:schemeClr val="tx1"/>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682DC69B-C227-6044-A8C9-3F8A3F8369A2}"/>
              </a:ext>
            </a:extLst>
          </p:cNvPr>
          <p:cNvSpPr/>
          <p:nvPr/>
        </p:nvSpPr>
        <p:spPr>
          <a:xfrm>
            <a:off x="4105100" y="3190057"/>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a:t>
            </a:r>
            <a:endParaRPr lang="en-GB" b="1" dirty="0">
              <a:solidFill>
                <a:schemeClr val="tx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C26D8C36-3665-D34C-AF08-CFD08D54B8B7}"/>
              </a:ext>
            </a:extLst>
          </p:cNvPr>
          <p:cNvSpPr/>
          <p:nvPr/>
        </p:nvSpPr>
        <p:spPr>
          <a:xfrm>
            <a:off x="5689333" y="3214325"/>
            <a:ext cx="378491" cy="37849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a:t>
            </a:r>
            <a:endParaRPr lang="en-GB" b="1" dirty="0">
              <a:solidFill>
                <a:schemeClr val="tx1"/>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B07E8403-67C3-CA4B-899F-3A7803F09FA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056" b="92593" l="10000" r="90000">
                        <a14:foregroundMark x1="19286" y1="83704" x2="19286" y2="83704"/>
                        <a14:foregroundMark x1="15571" y1="87130" x2="15571" y2="87130"/>
                        <a14:foregroundMark x1="13571" y1="91019" x2="13571" y2="91019"/>
                        <a14:foregroundMark x1="13571" y1="92593" x2="13571" y2="92593"/>
                        <a14:foregroundMark x1="76143" y1="7593" x2="76143" y2="7593"/>
                        <a14:foregroundMark x1="78143" y1="3056" x2="78143" y2="3056"/>
                      </a14:backgroundRemoval>
                    </a14:imgEffect>
                  </a14:imgLayer>
                </a14:imgProps>
              </a:ext>
            </a:extLst>
          </a:blip>
          <a:srcRect b="7780"/>
          <a:stretch/>
        </p:blipFill>
        <p:spPr>
          <a:xfrm>
            <a:off x="7962936" y="2451694"/>
            <a:ext cx="1072000" cy="1525262"/>
          </a:xfrm>
          <a:prstGeom prst="rect">
            <a:avLst/>
          </a:prstGeom>
        </p:spPr>
      </p:pic>
      <p:pic>
        <p:nvPicPr>
          <p:cNvPr id="4" name="y2mate.com - 1 Minute Timer_1080pFHR.mp4" descr="y2mate.com - 1 Minute Timer_1080pFHR.mp4">
            <a:hlinkClick r:id="" action="ppaction://media"/>
            <a:extLst>
              <a:ext uri="{FF2B5EF4-FFF2-40B4-BE49-F238E27FC236}">
                <a16:creationId xmlns:a16="http://schemas.microsoft.com/office/drawing/2014/main" id="{EF4E64F7-07AB-444F-90AF-53346D46DEE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305381" y="441276"/>
            <a:ext cx="1536516" cy="864257"/>
          </a:xfrm>
          <a:prstGeom prst="rect">
            <a:avLst/>
          </a:prstGeom>
        </p:spPr>
      </p:pic>
      <p:pic>
        <p:nvPicPr>
          <p:cNvPr id="40" name="Picture 2">
            <a:extLst>
              <a:ext uri="{FF2B5EF4-FFF2-40B4-BE49-F238E27FC236}">
                <a16:creationId xmlns:a16="http://schemas.microsoft.com/office/drawing/2014/main" id="{D23D9836-2A6F-F248-BE0A-42EB30E64079}"/>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947" y="4042605"/>
            <a:ext cx="890559" cy="89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41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
                                        </p:tgtEl>
                                        <p:attrNameLst>
                                          <p:attrName>r</p:attrName>
                                        </p:attrNameLst>
                                      </p:cBhvr>
                                    </p:animRot>
                                    <p:animRot by="-240000">
                                      <p:cBhvr>
                                        <p:cTn id="13" dur="600" fill="hold">
                                          <p:stCondLst>
                                            <p:cond delay="600"/>
                                          </p:stCondLst>
                                        </p:cTn>
                                        <p:tgtEl>
                                          <p:spTgt spid="3"/>
                                        </p:tgtEl>
                                        <p:attrNameLst>
                                          <p:attrName>r</p:attrName>
                                        </p:attrNameLst>
                                      </p:cBhvr>
                                    </p:animRot>
                                    <p:animRot by="240000">
                                      <p:cBhvr>
                                        <p:cTn id="14" dur="600" fill="hold">
                                          <p:stCondLst>
                                            <p:cond delay="1200"/>
                                          </p:stCondLst>
                                        </p:cTn>
                                        <p:tgtEl>
                                          <p:spTgt spid="3"/>
                                        </p:tgtEl>
                                        <p:attrNameLst>
                                          <p:attrName>r</p:attrName>
                                        </p:attrNameLst>
                                      </p:cBhvr>
                                    </p:animRot>
                                    <p:animRot by="-240000">
                                      <p:cBhvr>
                                        <p:cTn id="15" dur="600" fill="hold">
                                          <p:stCondLst>
                                            <p:cond delay="1800"/>
                                          </p:stCondLst>
                                        </p:cTn>
                                        <p:tgtEl>
                                          <p:spTgt spid="3"/>
                                        </p:tgtEl>
                                        <p:attrNameLst>
                                          <p:attrName>r</p:attrName>
                                        </p:attrNameLst>
                                      </p:cBhvr>
                                    </p:animRot>
                                    <p:animRot by="120000">
                                      <p:cBhvr>
                                        <p:cTn id="16" dur="600" fill="hold">
                                          <p:stCondLst>
                                            <p:cond delay="2400"/>
                                          </p:stCondLst>
                                        </p:cTn>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1"/>
                                        </p:tgtEl>
                                        <p:attrNameLst>
                                          <p:attrName>r</p:attrName>
                                        </p:attrNameLst>
                                      </p:cBhvr>
                                    </p:animRot>
                                    <p:animRot by="-240000">
                                      <p:cBhvr>
                                        <p:cTn id="19" dur="600" fill="hold">
                                          <p:stCondLst>
                                            <p:cond delay="600"/>
                                          </p:stCondLst>
                                        </p:cTn>
                                        <p:tgtEl>
                                          <p:spTgt spid="11"/>
                                        </p:tgtEl>
                                        <p:attrNameLst>
                                          <p:attrName>r</p:attrName>
                                        </p:attrNameLst>
                                      </p:cBhvr>
                                    </p:animRot>
                                    <p:animRot by="240000">
                                      <p:cBhvr>
                                        <p:cTn id="20" dur="600" fill="hold">
                                          <p:stCondLst>
                                            <p:cond delay="1200"/>
                                          </p:stCondLst>
                                        </p:cTn>
                                        <p:tgtEl>
                                          <p:spTgt spid="11"/>
                                        </p:tgtEl>
                                        <p:attrNameLst>
                                          <p:attrName>r</p:attrName>
                                        </p:attrNameLst>
                                      </p:cBhvr>
                                    </p:animRot>
                                    <p:animRot by="-240000">
                                      <p:cBhvr>
                                        <p:cTn id="21" dur="600" fill="hold">
                                          <p:stCondLst>
                                            <p:cond delay="1800"/>
                                          </p:stCondLst>
                                        </p:cTn>
                                        <p:tgtEl>
                                          <p:spTgt spid="11"/>
                                        </p:tgtEl>
                                        <p:attrNameLst>
                                          <p:attrName>r</p:attrName>
                                        </p:attrNameLst>
                                      </p:cBhvr>
                                    </p:animRot>
                                    <p:animRot by="120000">
                                      <p:cBhvr>
                                        <p:cTn id="22" dur="600" fill="hold">
                                          <p:stCondLst>
                                            <p:cond delay="24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dissolv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23" presetClass="entr" presetSubtype="16"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video>
              <p:cMediaNode vol="80000">
                <p:cTn id="70" fill="hold" display="0">
                  <p:stCondLst>
                    <p:cond delay="indefinite"/>
                  </p:stCondLst>
                </p:cTn>
                <p:tgtEl>
                  <p:spTgt spid="4"/>
                </p:tgtEl>
              </p:cMediaNode>
            </p:video>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4"/>
                                        </p:tgtEl>
                                      </p:cBhvr>
                                    </p:cmd>
                                  </p:childTnLst>
                                </p:cTn>
                              </p:par>
                            </p:childTnLst>
                          </p:cTn>
                        </p:par>
                      </p:childTnLst>
                    </p:cTn>
                  </p:par>
                </p:childTnLst>
              </p:cTn>
              <p:nextCondLst>
                <p:cond evt="onClick" delay="0">
                  <p:tgtEl>
                    <p:spTgt spid="4"/>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32" presetClass="emph" presetSubtype="0" fill="hold" nodeType="clickEffect">
                                  <p:stCondLst>
                                    <p:cond delay="0"/>
                                  </p:stCondLst>
                                  <p:childTnLst>
                                    <p:animRot by="120000">
                                      <p:cBhvr>
                                        <p:cTn id="80" dur="100" fill="hold">
                                          <p:stCondLst>
                                            <p:cond delay="0"/>
                                          </p:stCondLst>
                                        </p:cTn>
                                        <p:tgtEl>
                                          <p:spTgt spid="40"/>
                                        </p:tgtEl>
                                        <p:attrNameLst>
                                          <p:attrName>r</p:attrName>
                                        </p:attrNameLst>
                                      </p:cBhvr>
                                    </p:animRot>
                                    <p:animRot by="-240000">
                                      <p:cBhvr>
                                        <p:cTn id="81" dur="200" fill="hold">
                                          <p:stCondLst>
                                            <p:cond delay="200"/>
                                          </p:stCondLst>
                                        </p:cTn>
                                        <p:tgtEl>
                                          <p:spTgt spid="40"/>
                                        </p:tgtEl>
                                        <p:attrNameLst>
                                          <p:attrName>r</p:attrName>
                                        </p:attrNameLst>
                                      </p:cBhvr>
                                    </p:animRot>
                                    <p:animRot by="240000">
                                      <p:cBhvr>
                                        <p:cTn id="82" dur="200" fill="hold">
                                          <p:stCondLst>
                                            <p:cond delay="400"/>
                                          </p:stCondLst>
                                        </p:cTn>
                                        <p:tgtEl>
                                          <p:spTgt spid="40"/>
                                        </p:tgtEl>
                                        <p:attrNameLst>
                                          <p:attrName>r</p:attrName>
                                        </p:attrNameLst>
                                      </p:cBhvr>
                                    </p:animRot>
                                    <p:animRot by="-240000">
                                      <p:cBhvr>
                                        <p:cTn id="83" dur="200" fill="hold">
                                          <p:stCondLst>
                                            <p:cond delay="600"/>
                                          </p:stCondLst>
                                        </p:cTn>
                                        <p:tgtEl>
                                          <p:spTgt spid="40"/>
                                        </p:tgtEl>
                                        <p:attrNameLst>
                                          <p:attrName>r</p:attrName>
                                        </p:attrNameLst>
                                      </p:cBhvr>
                                    </p:animRot>
                                    <p:animRot by="120000">
                                      <p:cBhvr>
                                        <p:cTn id="84" dur="200" fill="hold">
                                          <p:stCondLst>
                                            <p:cond delay="800"/>
                                          </p:stCondLst>
                                        </p:cTn>
                                        <p:tgtEl>
                                          <p:spTgt spid="40"/>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5" name="Tieng-tinh-tinh-www_nhacchuongvui_com.wav"/>
                                        </p:tgtEl>
                                      </p:cMediaNode>
                                    </p:audio>
                                  </p:subTnLst>
                                </p:cTn>
                              </p:par>
                            </p:childTnLst>
                          </p:cTn>
                        </p:par>
                      </p:childTnLst>
                    </p:cTn>
                  </p:par>
                </p:childTnLst>
              </p:cTn>
              <p:nextCondLst>
                <p:cond evt="onClick" delay="0">
                  <p:tgtEl>
                    <p:spTgt spid="40"/>
                  </p:tgtEl>
                </p:cond>
              </p:nextCondLst>
            </p:seq>
          </p:childTnLst>
        </p:cTn>
      </p:par>
    </p:tnLst>
    <p:bldLst>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77" y="671985"/>
            <a:ext cx="1536516" cy="768259"/>
          </a:xfrm>
          <a:prstGeom prst="rect">
            <a:avLst/>
          </a:prstGeom>
        </p:spPr>
      </p:pic>
      <p:sp>
        <p:nvSpPr>
          <p:cNvPr id="53" name="Rounded Rectangle 52"/>
          <p:cNvSpPr/>
          <p:nvPr/>
        </p:nvSpPr>
        <p:spPr>
          <a:xfrm>
            <a:off x="7430271" y="4254649"/>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54" name="Rounded Rectangle 53"/>
          <p:cNvSpPr/>
          <p:nvPr/>
        </p:nvSpPr>
        <p:spPr>
          <a:xfrm>
            <a:off x="7425206" y="4251064"/>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0</a:t>
            </a:r>
          </a:p>
        </p:txBody>
      </p:sp>
      <p:sp>
        <p:nvSpPr>
          <p:cNvPr id="56" name="Rounded Rectangle 55"/>
          <p:cNvSpPr/>
          <p:nvPr/>
        </p:nvSpPr>
        <p:spPr>
          <a:xfrm>
            <a:off x="573001" y="4254649"/>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57" name="Rounded Rectangle 56"/>
          <p:cNvSpPr/>
          <p:nvPr/>
        </p:nvSpPr>
        <p:spPr>
          <a:xfrm>
            <a:off x="567936" y="4251064"/>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2</a:t>
            </a:r>
          </a:p>
        </p:txBody>
      </p:sp>
      <p:sp>
        <p:nvSpPr>
          <p:cNvPr id="58" name="Rounded Rectangle 57"/>
          <p:cNvSpPr/>
          <p:nvPr/>
        </p:nvSpPr>
        <p:spPr>
          <a:xfrm>
            <a:off x="3323330" y="4246563"/>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59" name="Rounded Rectangle 58"/>
          <p:cNvSpPr/>
          <p:nvPr/>
        </p:nvSpPr>
        <p:spPr>
          <a:xfrm>
            <a:off x="3321851" y="4242978"/>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4</a:t>
            </a:r>
          </a:p>
        </p:txBody>
      </p:sp>
      <p:sp>
        <p:nvSpPr>
          <p:cNvPr id="60" name="Rounded Rectangle 59"/>
          <p:cNvSpPr/>
          <p:nvPr/>
        </p:nvSpPr>
        <p:spPr>
          <a:xfrm>
            <a:off x="4692310" y="4251087"/>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61" name="Rounded Rectangle 60"/>
          <p:cNvSpPr/>
          <p:nvPr/>
        </p:nvSpPr>
        <p:spPr>
          <a:xfrm>
            <a:off x="4687245" y="4247502"/>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3</a:t>
            </a:r>
          </a:p>
        </p:txBody>
      </p:sp>
      <p:sp>
        <p:nvSpPr>
          <p:cNvPr id="62" name="Rounded Rectangle 61"/>
          <p:cNvSpPr/>
          <p:nvPr/>
        </p:nvSpPr>
        <p:spPr>
          <a:xfrm>
            <a:off x="1950066" y="4251086"/>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63" name="Rounded Rectangle 62"/>
          <p:cNvSpPr/>
          <p:nvPr/>
        </p:nvSpPr>
        <p:spPr>
          <a:xfrm>
            <a:off x="1945001" y="4247501"/>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5</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2175" y="200428"/>
            <a:ext cx="6099517" cy="379924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2071" y="1895976"/>
            <a:ext cx="355957" cy="39783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6487" y="2094893"/>
            <a:ext cx="465584" cy="46558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7938" y="2162018"/>
            <a:ext cx="456417" cy="39845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0276" y="1502319"/>
            <a:ext cx="360256" cy="39365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5613" y="382072"/>
            <a:ext cx="822506" cy="603171"/>
          </a:xfrm>
          <a:prstGeom prst="rect">
            <a:avLst/>
          </a:prstGeom>
        </p:spPr>
      </p:pic>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3981" y="340565"/>
            <a:ext cx="707041" cy="518497"/>
          </a:xfrm>
          <a:prstGeom prst="rect">
            <a:avLst/>
          </a:prstGeom>
        </p:spPr>
      </p:pic>
      <p:pic>
        <p:nvPicPr>
          <p:cNvPr id="69" name="Picture 6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75534" y="303635"/>
            <a:ext cx="996251" cy="730584"/>
          </a:xfrm>
          <a:prstGeom prst="rect">
            <a:avLst/>
          </a:prstGeom>
        </p:spPr>
      </p:pic>
      <p:pic>
        <p:nvPicPr>
          <p:cNvPr id="70" name="Picture 6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38027" y="908345"/>
            <a:ext cx="920695" cy="675176"/>
          </a:xfrm>
          <a:prstGeom prst="rect">
            <a:avLst/>
          </a:prstGeom>
        </p:spPr>
      </p:pic>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0864" y="340565"/>
            <a:ext cx="707042" cy="518497"/>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7711" y="472929"/>
            <a:ext cx="1187495" cy="870830"/>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3687" y="1894828"/>
            <a:ext cx="715776" cy="584382"/>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513" y="2664476"/>
            <a:ext cx="1444945" cy="939530"/>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8272" y="2813515"/>
            <a:ext cx="668654" cy="1146659"/>
          </a:xfrm>
          <a:prstGeom prst="rect">
            <a:avLst/>
          </a:prstGeom>
        </p:spPr>
      </p:pic>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3519897" y="2746397"/>
            <a:ext cx="707793" cy="1213777"/>
          </a:xfrm>
          <a:prstGeom prst="rect">
            <a:avLst/>
          </a:prstGeom>
        </p:spPr>
      </p:pic>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3269727" y="3134241"/>
            <a:ext cx="456552" cy="782930"/>
          </a:xfrm>
          <a:prstGeom prst="rect">
            <a:avLst/>
          </a:prstGeom>
        </p:spPr>
      </p:pic>
      <p:sp>
        <p:nvSpPr>
          <p:cNvPr id="74" name="Rounded Rectangle 73"/>
          <p:cNvSpPr/>
          <p:nvPr/>
        </p:nvSpPr>
        <p:spPr>
          <a:xfrm>
            <a:off x="6063823" y="4246563"/>
            <a:ext cx="391469" cy="391469"/>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3200" b="1" dirty="0">
                <a:latin typeface="Arial" panose="020B0604020202020204" pitchFamily="34" charset="0"/>
                <a:cs typeface="Arial" panose="020B0604020202020204" pitchFamily="34" charset="0"/>
              </a:rPr>
              <a:t>?</a:t>
            </a:r>
          </a:p>
        </p:txBody>
      </p:sp>
      <p:sp>
        <p:nvSpPr>
          <p:cNvPr id="75" name="Rounded Rectangle 74"/>
          <p:cNvSpPr/>
          <p:nvPr/>
        </p:nvSpPr>
        <p:spPr>
          <a:xfrm>
            <a:off x="6058758" y="4242978"/>
            <a:ext cx="399554" cy="39955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1</a:t>
            </a:r>
          </a:p>
        </p:txBody>
      </p:sp>
      <p:pic>
        <p:nvPicPr>
          <p:cNvPr id="14" name="Picture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8107" y="4159225"/>
            <a:ext cx="775630" cy="568796"/>
          </a:xfrm>
          <a:prstGeom prst="rect">
            <a:avLst/>
          </a:prstGeom>
        </p:spPr>
      </p:pic>
      <p:pic>
        <p:nvPicPr>
          <p:cNvPr id="15" name="Pictur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29684" y="4126178"/>
            <a:ext cx="870715" cy="638524"/>
          </a:xfrm>
          <a:prstGeom prst="rect">
            <a:avLst/>
          </a:prstGeom>
        </p:spPr>
      </p:pic>
      <p:pic>
        <p:nvPicPr>
          <p:cNvPr id="16" name="Picture 1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47572" y="4216971"/>
            <a:ext cx="613566" cy="449948"/>
          </a:xfrm>
          <a:prstGeom prst="rect">
            <a:avLst/>
          </a:prstGeom>
        </p:spPr>
      </p:pic>
      <p:pic>
        <p:nvPicPr>
          <p:cNvPr id="17" name="Picture 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88844" y="4178174"/>
            <a:ext cx="700680" cy="513832"/>
          </a:xfrm>
          <a:prstGeom prst="rect">
            <a:avLst/>
          </a:prstGeom>
        </p:spPr>
      </p:pic>
      <p:pic>
        <p:nvPicPr>
          <p:cNvPr id="18" name="Picture 1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471" y="4159225"/>
            <a:ext cx="725973" cy="532380"/>
          </a:xfrm>
          <a:prstGeom prst="rect">
            <a:avLst/>
          </a:prstGeom>
        </p:spPr>
      </p:pic>
      <p:pic>
        <p:nvPicPr>
          <p:cNvPr id="19" name="Picture 1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882148" y="4194203"/>
            <a:ext cx="630577" cy="462423"/>
          </a:xfrm>
          <a:prstGeom prst="rect">
            <a:avLst/>
          </a:prstGeom>
        </p:spPr>
      </p:pic>
      <p:sp>
        <p:nvSpPr>
          <p:cNvPr id="38" name="Rectangle 37">
            <a:extLst>
              <a:ext uri="{FF2B5EF4-FFF2-40B4-BE49-F238E27FC236}">
                <a16:creationId xmlns:a16="http://schemas.microsoft.com/office/drawing/2014/main" id="{EFAFDCFE-E7BC-2940-8E5D-8F5C2624199B}"/>
              </a:ext>
            </a:extLst>
          </p:cNvPr>
          <p:cNvSpPr/>
          <p:nvPr/>
        </p:nvSpPr>
        <p:spPr>
          <a:xfrm>
            <a:off x="46189" y="149550"/>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D78C702B-BA5B-3E41-8071-501A0723AF39}"/>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5DCB7E47-22D7-2C43-B26A-684BFC5EB88D}"/>
              </a:ext>
            </a:extLst>
          </p:cNvPr>
          <p:cNvGrpSpPr/>
          <p:nvPr/>
        </p:nvGrpSpPr>
        <p:grpSpPr>
          <a:xfrm>
            <a:off x="145122" y="1624035"/>
            <a:ext cx="2510319" cy="656686"/>
            <a:chOff x="346675" y="1852547"/>
            <a:chExt cx="2510319" cy="656686"/>
          </a:xfrm>
        </p:grpSpPr>
        <p:sp>
          <p:nvSpPr>
            <p:cNvPr id="44" name="Oval 43">
              <a:extLst>
                <a:ext uri="{FF2B5EF4-FFF2-40B4-BE49-F238E27FC236}">
                  <a16:creationId xmlns:a16="http://schemas.microsoft.com/office/drawing/2014/main" id="{8E6904B9-2098-804E-B0CD-A5C8555FD3C4}"/>
                </a:ext>
              </a:extLst>
            </p:cNvPr>
            <p:cNvSpPr/>
            <p:nvPr/>
          </p:nvSpPr>
          <p:spPr>
            <a:xfrm>
              <a:off x="346675" y="1852547"/>
              <a:ext cx="606582" cy="606582"/>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4</a:t>
              </a:r>
              <a:endParaRPr lang="x-none" sz="4400" b="1" dirty="0">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1F2EF7C0-AF0C-A747-B7BE-41641309266E}"/>
                </a:ext>
              </a:extLst>
            </p:cNvPr>
            <p:cNvSpPr/>
            <p:nvPr/>
          </p:nvSpPr>
          <p:spPr>
            <a:xfrm>
              <a:off x="1033273" y="1852553"/>
              <a:ext cx="1084783" cy="656680"/>
            </a:xfrm>
            <a:prstGeom prst="round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Số</a:t>
              </a:r>
            </a:p>
          </p:txBody>
        </p:sp>
        <p:sp>
          <p:nvSpPr>
            <p:cNvPr id="46" name="Rounded Rectangle 45">
              <a:extLst>
                <a:ext uri="{FF2B5EF4-FFF2-40B4-BE49-F238E27FC236}">
                  <a16:creationId xmlns:a16="http://schemas.microsoft.com/office/drawing/2014/main" id="{A50D613F-E611-8744-86D4-068F593075DD}"/>
                </a:ext>
              </a:extLst>
            </p:cNvPr>
            <p:cNvSpPr/>
            <p:nvPr/>
          </p:nvSpPr>
          <p:spPr>
            <a:xfrm>
              <a:off x="1772211" y="1852553"/>
              <a:ext cx="1084783"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88068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3"/>
                                        </p:tgtEl>
                                        <p:attrNameLst>
                                          <p:attrName>r</p:attrName>
                                        </p:attrNameLst>
                                      </p:cBhvr>
                                    </p:animRot>
                                    <p:animRot by="-240000">
                                      <p:cBhvr>
                                        <p:cTn id="7" dur="1000" fill="hold">
                                          <p:stCondLst>
                                            <p:cond delay="1000"/>
                                          </p:stCondLst>
                                        </p:cTn>
                                        <p:tgtEl>
                                          <p:spTgt spid="13"/>
                                        </p:tgtEl>
                                        <p:attrNameLst>
                                          <p:attrName>r</p:attrName>
                                        </p:attrNameLst>
                                      </p:cBhvr>
                                    </p:animRot>
                                    <p:animRot by="240000">
                                      <p:cBhvr>
                                        <p:cTn id="8" dur="1000" fill="hold">
                                          <p:stCondLst>
                                            <p:cond delay="2000"/>
                                          </p:stCondLst>
                                        </p:cTn>
                                        <p:tgtEl>
                                          <p:spTgt spid="13"/>
                                        </p:tgtEl>
                                        <p:attrNameLst>
                                          <p:attrName>r</p:attrName>
                                        </p:attrNameLst>
                                      </p:cBhvr>
                                    </p:animRot>
                                    <p:animRot by="-240000">
                                      <p:cBhvr>
                                        <p:cTn id="9" dur="1000" fill="hold">
                                          <p:stCondLst>
                                            <p:cond delay="3000"/>
                                          </p:stCondLst>
                                        </p:cTn>
                                        <p:tgtEl>
                                          <p:spTgt spid="13"/>
                                        </p:tgtEl>
                                        <p:attrNameLst>
                                          <p:attrName>r</p:attrName>
                                        </p:attrNameLst>
                                      </p:cBhvr>
                                    </p:animRot>
                                    <p:animRot by="120000">
                                      <p:cBhvr>
                                        <p:cTn id="10" dur="1000" fill="hold">
                                          <p:stCondLst>
                                            <p:cond delay="40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2"/>
                                        </p:tgtEl>
                                        <p:attrNameLst>
                                          <p:attrName>r</p:attrName>
                                        </p:attrNameLst>
                                      </p:cBhvr>
                                    </p:animRot>
                                    <p:animRot by="-240000">
                                      <p:cBhvr>
                                        <p:cTn id="13" dur="1000" fill="hold">
                                          <p:stCondLst>
                                            <p:cond delay="1000"/>
                                          </p:stCondLst>
                                        </p:cTn>
                                        <p:tgtEl>
                                          <p:spTgt spid="72"/>
                                        </p:tgtEl>
                                        <p:attrNameLst>
                                          <p:attrName>r</p:attrName>
                                        </p:attrNameLst>
                                      </p:cBhvr>
                                    </p:animRot>
                                    <p:animRot by="240000">
                                      <p:cBhvr>
                                        <p:cTn id="14" dur="1000" fill="hold">
                                          <p:stCondLst>
                                            <p:cond delay="2000"/>
                                          </p:stCondLst>
                                        </p:cTn>
                                        <p:tgtEl>
                                          <p:spTgt spid="72"/>
                                        </p:tgtEl>
                                        <p:attrNameLst>
                                          <p:attrName>r</p:attrName>
                                        </p:attrNameLst>
                                      </p:cBhvr>
                                    </p:animRot>
                                    <p:animRot by="-240000">
                                      <p:cBhvr>
                                        <p:cTn id="15" dur="1000" fill="hold">
                                          <p:stCondLst>
                                            <p:cond delay="3000"/>
                                          </p:stCondLst>
                                        </p:cTn>
                                        <p:tgtEl>
                                          <p:spTgt spid="72"/>
                                        </p:tgtEl>
                                        <p:attrNameLst>
                                          <p:attrName>r</p:attrName>
                                        </p:attrNameLst>
                                      </p:cBhvr>
                                    </p:animRot>
                                    <p:animRot by="120000">
                                      <p:cBhvr>
                                        <p:cTn id="16" dur="1000" fill="hold">
                                          <p:stCondLst>
                                            <p:cond delay="4000"/>
                                          </p:stCondLst>
                                        </p:cTn>
                                        <p:tgtEl>
                                          <p:spTgt spid="7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73"/>
                                        </p:tgtEl>
                                        <p:attrNameLst>
                                          <p:attrName>r</p:attrName>
                                        </p:attrNameLst>
                                      </p:cBhvr>
                                    </p:animRot>
                                    <p:animRot by="-240000">
                                      <p:cBhvr>
                                        <p:cTn id="19" dur="1000" fill="hold">
                                          <p:stCondLst>
                                            <p:cond delay="1000"/>
                                          </p:stCondLst>
                                        </p:cTn>
                                        <p:tgtEl>
                                          <p:spTgt spid="73"/>
                                        </p:tgtEl>
                                        <p:attrNameLst>
                                          <p:attrName>r</p:attrName>
                                        </p:attrNameLst>
                                      </p:cBhvr>
                                    </p:animRot>
                                    <p:animRot by="240000">
                                      <p:cBhvr>
                                        <p:cTn id="20" dur="1000" fill="hold">
                                          <p:stCondLst>
                                            <p:cond delay="2000"/>
                                          </p:stCondLst>
                                        </p:cTn>
                                        <p:tgtEl>
                                          <p:spTgt spid="73"/>
                                        </p:tgtEl>
                                        <p:attrNameLst>
                                          <p:attrName>r</p:attrName>
                                        </p:attrNameLst>
                                      </p:cBhvr>
                                    </p:animRot>
                                    <p:animRot by="-240000">
                                      <p:cBhvr>
                                        <p:cTn id="21" dur="1000" fill="hold">
                                          <p:stCondLst>
                                            <p:cond delay="3000"/>
                                          </p:stCondLst>
                                        </p:cTn>
                                        <p:tgtEl>
                                          <p:spTgt spid="73"/>
                                        </p:tgtEl>
                                        <p:attrNameLst>
                                          <p:attrName>r</p:attrName>
                                        </p:attrNameLst>
                                      </p:cBhvr>
                                    </p:animRot>
                                    <p:animRot by="120000">
                                      <p:cBhvr>
                                        <p:cTn id="22" dur="1000" fill="hold">
                                          <p:stCondLst>
                                            <p:cond delay="4000"/>
                                          </p:stCondLst>
                                        </p:cTn>
                                        <p:tgtEl>
                                          <p:spTgt spid="7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0" fill="hold">
                                          <p:stCondLst>
                                            <p:cond delay="0"/>
                                          </p:stCondLst>
                                        </p:cTn>
                                        <p:tgtEl>
                                          <p:spTgt spid="9"/>
                                        </p:tgtEl>
                                        <p:attrNameLst>
                                          <p:attrName>r</p:attrName>
                                        </p:attrNameLst>
                                      </p:cBhvr>
                                    </p:animRot>
                                    <p:animRot by="-240000">
                                      <p:cBhvr>
                                        <p:cTn id="25" dur="1000" fill="hold">
                                          <p:stCondLst>
                                            <p:cond delay="1000"/>
                                          </p:stCondLst>
                                        </p:cTn>
                                        <p:tgtEl>
                                          <p:spTgt spid="9"/>
                                        </p:tgtEl>
                                        <p:attrNameLst>
                                          <p:attrName>r</p:attrName>
                                        </p:attrNameLst>
                                      </p:cBhvr>
                                    </p:animRot>
                                    <p:animRot by="240000">
                                      <p:cBhvr>
                                        <p:cTn id="26" dur="1000" fill="hold">
                                          <p:stCondLst>
                                            <p:cond delay="2000"/>
                                          </p:stCondLst>
                                        </p:cTn>
                                        <p:tgtEl>
                                          <p:spTgt spid="9"/>
                                        </p:tgtEl>
                                        <p:attrNameLst>
                                          <p:attrName>r</p:attrName>
                                        </p:attrNameLst>
                                      </p:cBhvr>
                                    </p:animRot>
                                    <p:animRot by="-240000">
                                      <p:cBhvr>
                                        <p:cTn id="27" dur="1000" fill="hold">
                                          <p:stCondLst>
                                            <p:cond delay="3000"/>
                                          </p:stCondLst>
                                        </p:cTn>
                                        <p:tgtEl>
                                          <p:spTgt spid="9"/>
                                        </p:tgtEl>
                                        <p:attrNameLst>
                                          <p:attrName>r</p:attrName>
                                        </p:attrNameLst>
                                      </p:cBhvr>
                                    </p:animRot>
                                    <p:animRot by="120000">
                                      <p:cBhvr>
                                        <p:cTn id="28" dur="1000" fill="hold">
                                          <p:stCondLst>
                                            <p:cond delay="40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0" fill="hold">
                                          <p:stCondLst>
                                            <p:cond delay="0"/>
                                          </p:stCondLst>
                                        </p:cTn>
                                        <p:tgtEl>
                                          <p:spTgt spid="68"/>
                                        </p:tgtEl>
                                        <p:attrNameLst>
                                          <p:attrName>r</p:attrName>
                                        </p:attrNameLst>
                                      </p:cBhvr>
                                    </p:animRot>
                                    <p:animRot by="-240000">
                                      <p:cBhvr>
                                        <p:cTn id="31" dur="1000" fill="hold">
                                          <p:stCondLst>
                                            <p:cond delay="1000"/>
                                          </p:stCondLst>
                                        </p:cTn>
                                        <p:tgtEl>
                                          <p:spTgt spid="68"/>
                                        </p:tgtEl>
                                        <p:attrNameLst>
                                          <p:attrName>r</p:attrName>
                                        </p:attrNameLst>
                                      </p:cBhvr>
                                    </p:animRot>
                                    <p:animRot by="240000">
                                      <p:cBhvr>
                                        <p:cTn id="32" dur="1000" fill="hold">
                                          <p:stCondLst>
                                            <p:cond delay="2000"/>
                                          </p:stCondLst>
                                        </p:cTn>
                                        <p:tgtEl>
                                          <p:spTgt spid="68"/>
                                        </p:tgtEl>
                                        <p:attrNameLst>
                                          <p:attrName>r</p:attrName>
                                        </p:attrNameLst>
                                      </p:cBhvr>
                                    </p:animRot>
                                    <p:animRot by="-240000">
                                      <p:cBhvr>
                                        <p:cTn id="33" dur="1000" fill="hold">
                                          <p:stCondLst>
                                            <p:cond delay="3000"/>
                                          </p:stCondLst>
                                        </p:cTn>
                                        <p:tgtEl>
                                          <p:spTgt spid="68"/>
                                        </p:tgtEl>
                                        <p:attrNameLst>
                                          <p:attrName>r</p:attrName>
                                        </p:attrNameLst>
                                      </p:cBhvr>
                                    </p:animRot>
                                    <p:animRot by="120000">
                                      <p:cBhvr>
                                        <p:cTn id="34" dur="1000" fill="hold">
                                          <p:stCondLst>
                                            <p:cond delay="4000"/>
                                          </p:stCondLst>
                                        </p:cTn>
                                        <p:tgtEl>
                                          <p:spTgt spid="6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500" fill="hold">
                                          <p:stCondLst>
                                            <p:cond delay="0"/>
                                          </p:stCondLst>
                                        </p:cTn>
                                        <p:tgtEl>
                                          <p:spTgt spid="69"/>
                                        </p:tgtEl>
                                        <p:attrNameLst>
                                          <p:attrName>r</p:attrName>
                                        </p:attrNameLst>
                                      </p:cBhvr>
                                    </p:animRot>
                                    <p:animRot by="-240000">
                                      <p:cBhvr>
                                        <p:cTn id="37" dur="1000" fill="hold">
                                          <p:stCondLst>
                                            <p:cond delay="1000"/>
                                          </p:stCondLst>
                                        </p:cTn>
                                        <p:tgtEl>
                                          <p:spTgt spid="69"/>
                                        </p:tgtEl>
                                        <p:attrNameLst>
                                          <p:attrName>r</p:attrName>
                                        </p:attrNameLst>
                                      </p:cBhvr>
                                    </p:animRot>
                                    <p:animRot by="240000">
                                      <p:cBhvr>
                                        <p:cTn id="38" dur="1000" fill="hold">
                                          <p:stCondLst>
                                            <p:cond delay="2000"/>
                                          </p:stCondLst>
                                        </p:cTn>
                                        <p:tgtEl>
                                          <p:spTgt spid="69"/>
                                        </p:tgtEl>
                                        <p:attrNameLst>
                                          <p:attrName>r</p:attrName>
                                        </p:attrNameLst>
                                      </p:cBhvr>
                                    </p:animRot>
                                    <p:animRot by="-240000">
                                      <p:cBhvr>
                                        <p:cTn id="39" dur="1000" fill="hold">
                                          <p:stCondLst>
                                            <p:cond delay="3000"/>
                                          </p:stCondLst>
                                        </p:cTn>
                                        <p:tgtEl>
                                          <p:spTgt spid="69"/>
                                        </p:tgtEl>
                                        <p:attrNameLst>
                                          <p:attrName>r</p:attrName>
                                        </p:attrNameLst>
                                      </p:cBhvr>
                                    </p:animRot>
                                    <p:animRot by="120000">
                                      <p:cBhvr>
                                        <p:cTn id="40" dur="1000" fill="hold">
                                          <p:stCondLst>
                                            <p:cond delay="4000"/>
                                          </p:stCondLst>
                                        </p:cTn>
                                        <p:tgtEl>
                                          <p:spTgt spid="6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500" fill="hold">
                                          <p:stCondLst>
                                            <p:cond delay="0"/>
                                          </p:stCondLst>
                                        </p:cTn>
                                        <p:tgtEl>
                                          <p:spTgt spid="70"/>
                                        </p:tgtEl>
                                        <p:attrNameLst>
                                          <p:attrName>r</p:attrName>
                                        </p:attrNameLst>
                                      </p:cBhvr>
                                    </p:animRot>
                                    <p:animRot by="-240000">
                                      <p:cBhvr>
                                        <p:cTn id="43" dur="1000" fill="hold">
                                          <p:stCondLst>
                                            <p:cond delay="1000"/>
                                          </p:stCondLst>
                                        </p:cTn>
                                        <p:tgtEl>
                                          <p:spTgt spid="70"/>
                                        </p:tgtEl>
                                        <p:attrNameLst>
                                          <p:attrName>r</p:attrName>
                                        </p:attrNameLst>
                                      </p:cBhvr>
                                    </p:animRot>
                                    <p:animRot by="240000">
                                      <p:cBhvr>
                                        <p:cTn id="44" dur="1000" fill="hold">
                                          <p:stCondLst>
                                            <p:cond delay="2000"/>
                                          </p:stCondLst>
                                        </p:cTn>
                                        <p:tgtEl>
                                          <p:spTgt spid="70"/>
                                        </p:tgtEl>
                                        <p:attrNameLst>
                                          <p:attrName>r</p:attrName>
                                        </p:attrNameLst>
                                      </p:cBhvr>
                                    </p:animRot>
                                    <p:animRot by="-240000">
                                      <p:cBhvr>
                                        <p:cTn id="45" dur="1000" fill="hold">
                                          <p:stCondLst>
                                            <p:cond delay="3000"/>
                                          </p:stCondLst>
                                        </p:cTn>
                                        <p:tgtEl>
                                          <p:spTgt spid="70"/>
                                        </p:tgtEl>
                                        <p:attrNameLst>
                                          <p:attrName>r</p:attrName>
                                        </p:attrNameLst>
                                      </p:cBhvr>
                                    </p:animRot>
                                    <p:animRot by="120000">
                                      <p:cBhvr>
                                        <p:cTn id="46" dur="1000" fill="hold">
                                          <p:stCondLst>
                                            <p:cond delay="4000"/>
                                          </p:stCondLst>
                                        </p:cTn>
                                        <p:tgtEl>
                                          <p:spTgt spid="70"/>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1"/>
                                        </p:tgtEl>
                                        <p:attrNameLst>
                                          <p:attrName>r</p:attrName>
                                        </p:attrNameLst>
                                      </p:cBhvr>
                                    </p:animRot>
                                    <p:animRot by="-240000">
                                      <p:cBhvr>
                                        <p:cTn id="49" dur="1000" fill="hold">
                                          <p:stCondLst>
                                            <p:cond delay="1000"/>
                                          </p:stCondLst>
                                        </p:cTn>
                                        <p:tgtEl>
                                          <p:spTgt spid="71"/>
                                        </p:tgtEl>
                                        <p:attrNameLst>
                                          <p:attrName>r</p:attrName>
                                        </p:attrNameLst>
                                      </p:cBhvr>
                                    </p:animRot>
                                    <p:animRot by="240000">
                                      <p:cBhvr>
                                        <p:cTn id="50" dur="1000" fill="hold">
                                          <p:stCondLst>
                                            <p:cond delay="2000"/>
                                          </p:stCondLst>
                                        </p:cTn>
                                        <p:tgtEl>
                                          <p:spTgt spid="71"/>
                                        </p:tgtEl>
                                        <p:attrNameLst>
                                          <p:attrName>r</p:attrName>
                                        </p:attrNameLst>
                                      </p:cBhvr>
                                    </p:animRot>
                                    <p:animRot by="-240000">
                                      <p:cBhvr>
                                        <p:cTn id="51" dur="1000" fill="hold">
                                          <p:stCondLst>
                                            <p:cond delay="3000"/>
                                          </p:stCondLst>
                                        </p:cTn>
                                        <p:tgtEl>
                                          <p:spTgt spid="71"/>
                                        </p:tgtEl>
                                        <p:attrNameLst>
                                          <p:attrName>r</p:attrName>
                                        </p:attrNameLst>
                                      </p:cBhvr>
                                    </p:animRot>
                                    <p:animRot by="120000">
                                      <p:cBhvr>
                                        <p:cTn id="52" dur="1000" fill="hold">
                                          <p:stCondLst>
                                            <p:cond delay="4000"/>
                                          </p:stCondLst>
                                        </p:cTn>
                                        <p:tgtEl>
                                          <p:spTgt spid="7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500" fill="hold">
                                          <p:stCondLst>
                                            <p:cond delay="0"/>
                                          </p:stCondLst>
                                        </p:cTn>
                                        <p:tgtEl>
                                          <p:spTgt spid="10"/>
                                        </p:tgtEl>
                                        <p:attrNameLst>
                                          <p:attrName>r</p:attrName>
                                        </p:attrNameLst>
                                      </p:cBhvr>
                                    </p:animRot>
                                    <p:animRot by="-240000">
                                      <p:cBhvr>
                                        <p:cTn id="55" dur="1000" fill="hold">
                                          <p:stCondLst>
                                            <p:cond delay="1000"/>
                                          </p:stCondLst>
                                        </p:cTn>
                                        <p:tgtEl>
                                          <p:spTgt spid="10"/>
                                        </p:tgtEl>
                                        <p:attrNameLst>
                                          <p:attrName>r</p:attrName>
                                        </p:attrNameLst>
                                      </p:cBhvr>
                                    </p:animRot>
                                    <p:animRot by="240000">
                                      <p:cBhvr>
                                        <p:cTn id="56" dur="1000" fill="hold">
                                          <p:stCondLst>
                                            <p:cond delay="2000"/>
                                          </p:stCondLst>
                                        </p:cTn>
                                        <p:tgtEl>
                                          <p:spTgt spid="10"/>
                                        </p:tgtEl>
                                        <p:attrNameLst>
                                          <p:attrName>r</p:attrName>
                                        </p:attrNameLst>
                                      </p:cBhvr>
                                    </p:animRot>
                                    <p:animRot by="-240000">
                                      <p:cBhvr>
                                        <p:cTn id="57" dur="1000" fill="hold">
                                          <p:stCondLst>
                                            <p:cond delay="3000"/>
                                          </p:stCondLst>
                                        </p:cTn>
                                        <p:tgtEl>
                                          <p:spTgt spid="10"/>
                                        </p:tgtEl>
                                        <p:attrNameLst>
                                          <p:attrName>r</p:attrName>
                                        </p:attrNameLst>
                                      </p:cBhvr>
                                    </p:animRot>
                                    <p:animRot by="120000">
                                      <p:cBhvr>
                                        <p:cTn id="58" dur="1000" fill="hold">
                                          <p:stCondLst>
                                            <p:cond delay="4000"/>
                                          </p:stCondLst>
                                        </p:cTn>
                                        <p:tgtEl>
                                          <p:spTgt spid="10"/>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7"/>
                                        </p:tgtEl>
                                        <p:attrNameLst>
                                          <p:attrName>r</p:attrName>
                                        </p:attrNameLst>
                                      </p:cBhvr>
                                    </p:animRot>
                                    <p:animRot by="-240000">
                                      <p:cBhvr>
                                        <p:cTn id="61" dur="600" fill="hold">
                                          <p:stCondLst>
                                            <p:cond delay="600"/>
                                          </p:stCondLst>
                                        </p:cTn>
                                        <p:tgtEl>
                                          <p:spTgt spid="7"/>
                                        </p:tgtEl>
                                        <p:attrNameLst>
                                          <p:attrName>r</p:attrName>
                                        </p:attrNameLst>
                                      </p:cBhvr>
                                    </p:animRot>
                                    <p:animRot by="240000">
                                      <p:cBhvr>
                                        <p:cTn id="62" dur="600" fill="hold">
                                          <p:stCondLst>
                                            <p:cond delay="1200"/>
                                          </p:stCondLst>
                                        </p:cTn>
                                        <p:tgtEl>
                                          <p:spTgt spid="7"/>
                                        </p:tgtEl>
                                        <p:attrNameLst>
                                          <p:attrName>r</p:attrName>
                                        </p:attrNameLst>
                                      </p:cBhvr>
                                    </p:animRot>
                                    <p:animRot by="-240000">
                                      <p:cBhvr>
                                        <p:cTn id="63" dur="600" fill="hold">
                                          <p:stCondLst>
                                            <p:cond delay="1800"/>
                                          </p:stCondLst>
                                        </p:cTn>
                                        <p:tgtEl>
                                          <p:spTgt spid="7"/>
                                        </p:tgtEl>
                                        <p:attrNameLst>
                                          <p:attrName>r</p:attrName>
                                        </p:attrNameLst>
                                      </p:cBhvr>
                                    </p:animRot>
                                    <p:animRot by="120000">
                                      <p:cBhvr>
                                        <p:cTn id="64" dur="600" fill="hold">
                                          <p:stCondLst>
                                            <p:cond delay="2400"/>
                                          </p:stCondLst>
                                        </p:cTn>
                                        <p:tgtEl>
                                          <p:spTgt spid="7"/>
                                        </p:tgtEl>
                                        <p:attrNameLst>
                                          <p:attrName>r</p:attrName>
                                        </p:attrNameLst>
                                      </p:cBhvr>
                                    </p:animRot>
                                  </p:childTnLst>
                                </p:cTn>
                              </p:par>
                              <p:par>
                                <p:cTn id="65" presetID="0" presetClass="path" presetSubtype="0" repeatCount="indefinite" accel="50000" decel="50000" fill="hold" nodeType="withEffect">
                                  <p:stCondLst>
                                    <p:cond delay="0"/>
                                  </p:stCondLst>
                                  <p:childTnLst>
                                    <p:animMotion origin="layout" path="M -4.38042E-6 4.98303E-6 L -4.38042E-6 0.0003 C 0.00174 0.00215 0.00382 0.00401 0.00556 0.00678 C 0.00608 0.00802 0.00591 0.00987 0.00625 0.0111 C 0.00677 0.01295 0.00729 0.01481 0.00799 0.01697 C 0.00729 0.01789 0.00712 0.01943 0.00625 0.01974 C 0.00243 0.02067 0.00348 0.01789 0.00226 0.01388 C 0.00191 0.01234 0.00122 0.0111 0.0007 0.00987 C -0.00034 0.00401 -4.38042E-6 0.00154 -4.38042E-6 4.98303E-6 Z " pathEditMode="relative" rAng="0" ptsTypes="AAAAAAAAA">
                                      <p:cBhvr>
                                        <p:cTn id="66" dur="5000" fill="hold"/>
                                        <p:tgtEl>
                                          <p:spTgt spid="8"/>
                                        </p:tgtEl>
                                        <p:attrNameLst>
                                          <p:attrName>ppt_x</p:attrName>
                                          <p:attrName>ppt_y</p:attrName>
                                        </p:attrNameLst>
                                      </p:cBhvr>
                                      <p:rCtr x="382" y="987"/>
                                    </p:animMotion>
                                  </p:childTnLst>
                                </p:cTn>
                              </p:par>
                              <p:par>
                                <p:cTn id="67" presetID="0" presetClass="path" presetSubtype="0" repeatCount="indefinite" accel="50000" decel="50000" fill="hold" nodeType="withEffect">
                                  <p:stCondLst>
                                    <p:cond delay="0"/>
                                  </p:stCondLst>
                                  <p:childTnLst>
                                    <p:animMotion origin="layout" path="M -4.29712E-6 4.72077E-7 L -4.29712E-6 0.00031 C -0.00815 -0.00339 -0.01024 -0.00525 -0.01978 -0.00154 C -0.02082 -0.00123 -0.02082 0.00123 -0.02134 0.00278 C -0.02117 0.00401 -0.02117 0.00586 -0.02065 0.00679 C -0.02013 0.00771 -0.01909 0.00833 -0.01822 0.00833 C -0.01475 0.00833 -0.01145 0.0074 -0.00798 0.00679 C -0.00711 0.00648 -0.00642 0.00617 -0.00555 0.00555 C -0.00503 0.00463 -0.00451 0.0037 -0.00399 0.00278 L -4.29712E-6 4.72077E-7 Z " pathEditMode="relative" rAng="0" ptsTypes="AAAAAAAAAA">
                                      <p:cBhvr>
                                        <p:cTn id="68" dur="5000" fill="hold"/>
                                        <p:tgtEl>
                                          <p:spTgt spid="6"/>
                                        </p:tgtEl>
                                        <p:attrNameLst>
                                          <p:attrName>ppt_x</p:attrName>
                                          <p:attrName>ppt_y</p:attrName>
                                        </p:attrNameLst>
                                      </p:cBhvr>
                                      <p:rCtr x="-1076" y="216"/>
                                    </p:animMotion>
                                  </p:childTnLst>
                                </p:cTn>
                              </p:par>
                              <p:par>
                                <p:cTn id="69" presetID="32" presetClass="emph" presetSubtype="0" repeatCount="indefinite" fill="hold" nodeType="withEffect">
                                  <p:stCondLst>
                                    <p:cond delay="0"/>
                                  </p:stCondLst>
                                  <p:childTnLst>
                                    <p:animRot by="120000">
                                      <p:cBhvr>
                                        <p:cTn id="70" dur="300" fill="hold">
                                          <p:stCondLst>
                                            <p:cond delay="0"/>
                                          </p:stCondLst>
                                        </p:cTn>
                                        <p:tgtEl>
                                          <p:spTgt spid="5"/>
                                        </p:tgtEl>
                                        <p:attrNameLst>
                                          <p:attrName>r</p:attrName>
                                        </p:attrNameLst>
                                      </p:cBhvr>
                                    </p:animRot>
                                    <p:animRot by="-240000">
                                      <p:cBhvr>
                                        <p:cTn id="71" dur="600" fill="hold">
                                          <p:stCondLst>
                                            <p:cond delay="600"/>
                                          </p:stCondLst>
                                        </p:cTn>
                                        <p:tgtEl>
                                          <p:spTgt spid="5"/>
                                        </p:tgtEl>
                                        <p:attrNameLst>
                                          <p:attrName>r</p:attrName>
                                        </p:attrNameLst>
                                      </p:cBhvr>
                                    </p:animRot>
                                    <p:animRot by="240000">
                                      <p:cBhvr>
                                        <p:cTn id="72" dur="600" fill="hold">
                                          <p:stCondLst>
                                            <p:cond delay="1200"/>
                                          </p:stCondLst>
                                        </p:cTn>
                                        <p:tgtEl>
                                          <p:spTgt spid="5"/>
                                        </p:tgtEl>
                                        <p:attrNameLst>
                                          <p:attrName>r</p:attrName>
                                        </p:attrNameLst>
                                      </p:cBhvr>
                                    </p:animRot>
                                    <p:animRot by="-240000">
                                      <p:cBhvr>
                                        <p:cTn id="73" dur="600" fill="hold">
                                          <p:stCondLst>
                                            <p:cond delay="1800"/>
                                          </p:stCondLst>
                                        </p:cTn>
                                        <p:tgtEl>
                                          <p:spTgt spid="5"/>
                                        </p:tgtEl>
                                        <p:attrNameLst>
                                          <p:attrName>r</p:attrName>
                                        </p:attrNameLst>
                                      </p:cBhvr>
                                    </p:animRot>
                                    <p:animRot by="120000">
                                      <p:cBhvr>
                                        <p:cTn id="74" dur="600" fill="hold">
                                          <p:stCondLst>
                                            <p:cond delay="2400"/>
                                          </p:stCondLst>
                                        </p:cTn>
                                        <p:tgtEl>
                                          <p:spTgt spid="5"/>
                                        </p:tgtEl>
                                        <p:attrNameLst>
                                          <p:attrName>r</p:attrName>
                                        </p:attrNameLst>
                                      </p:cBhvr>
                                    </p:animRot>
                                  </p:childTnLst>
                                </p:cTn>
                              </p:par>
                              <p:par>
                                <p:cTn id="75" presetID="0" presetClass="path" presetSubtype="0" repeatCount="indefinite" accel="50000" decel="50000" fill="hold" nodeType="withEffect">
                                  <p:stCondLst>
                                    <p:cond delay="0"/>
                                  </p:stCondLst>
                                  <p:childTnLst>
                                    <p:animMotion origin="layout" path="M -3.67234E-6 -1.2743E-6 L -3.67234E-6 0.00031 C -0.00659 0.00031 -0.01336 -0.00062 -0.01978 0.00124 C -0.02065 0.00154 -0.021 0.00432 -0.02065 0.00556 C -0.02013 0.00679 -0.01909 0.00648 -0.01822 0.0071 C -0.01475 0.00648 -0.01128 0.00679 -0.00798 0.00556 C -0.00711 0.00525 -0.00642 0.0037 -0.00555 0.00278 C -0.00503 0.00185 -0.00451 0.00093 -0.00399 -1.2743E-6 L -3.67234E-6 -1.2743E-6 Z " pathEditMode="relative" rAng="0" ptsTypes="AAAAAAAAA">
                                      <p:cBhvr>
                                        <p:cTn id="76" dur="3000" fill="hold"/>
                                        <p:tgtEl>
                                          <p:spTgt spid="12"/>
                                        </p:tgtEl>
                                        <p:attrNameLst>
                                          <p:attrName>ppt_x</p:attrName>
                                          <p:attrName>ppt_y</p:attrName>
                                        </p:attrNameLst>
                                      </p:cBhvr>
                                      <p:rCtr x="-1041" y="339"/>
                                    </p:animMotion>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11"/>
                                        </p:tgtEl>
                                        <p:attrNameLst>
                                          <p:attrName>r</p:attrName>
                                        </p:attrNameLst>
                                      </p:cBhvr>
                                    </p:animRot>
                                    <p:animRot by="-240000">
                                      <p:cBhvr>
                                        <p:cTn id="79" dur="600" fill="hold">
                                          <p:stCondLst>
                                            <p:cond delay="600"/>
                                          </p:stCondLst>
                                        </p:cTn>
                                        <p:tgtEl>
                                          <p:spTgt spid="11"/>
                                        </p:tgtEl>
                                        <p:attrNameLst>
                                          <p:attrName>r</p:attrName>
                                        </p:attrNameLst>
                                      </p:cBhvr>
                                    </p:animRot>
                                    <p:animRot by="240000">
                                      <p:cBhvr>
                                        <p:cTn id="80" dur="600" fill="hold">
                                          <p:stCondLst>
                                            <p:cond delay="1200"/>
                                          </p:stCondLst>
                                        </p:cTn>
                                        <p:tgtEl>
                                          <p:spTgt spid="11"/>
                                        </p:tgtEl>
                                        <p:attrNameLst>
                                          <p:attrName>r</p:attrName>
                                        </p:attrNameLst>
                                      </p:cBhvr>
                                    </p:animRot>
                                    <p:animRot by="-240000">
                                      <p:cBhvr>
                                        <p:cTn id="81" dur="600" fill="hold">
                                          <p:stCondLst>
                                            <p:cond delay="1800"/>
                                          </p:stCondLst>
                                        </p:cTn>
                                        <p:tgtEl>
                                          <p:spTgt spid="11"/>
                                        </p:tgtEl>
                                        <p:attrNameLst>
                                          <p:attrName>r</p:attrName>
                                        </p:attrNameLst>
                                      </p:cBhvr>
                                    </p:animRot>
                                    <p:animRot by="120000">
                                      <p:cBhvr>
                                        <p:cTn id="82"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53"/>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Effect transition="in" filter="fade">
                                      <p:cBhvr>
                                        <p:cTn id="90" dur="500"/>
                                        <p:tgtEl>
                                          <p:spTgt spid="54"/>
                                        </p:tgtEl>
                                      </p:cBhvr>
                                    </p:animEffect>
                                  </p:childTnLst>
                                </p:cTn>
                              </p:par>
                            </p:childTnLst>
                          </p:cTn>
                        </p:par>
                      </p:childTnLst>
                    </p:cTn>
                  </p:par>
                </p:childTnLst>
              </p:cTn>
              <p:nextCondLst>
                <p:cond evt="onClick" delay="0">
                  <p:tgtEl>
                    <p:spTgt spid="53"/>
                  </p:tgtEl>
                </p:cond>
              </p:nextCondLst>
            </p:seq>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anim calcmode="lin" valueType="num">
                                      <p:cBhvr>
                                        <p:cTn id="96" dur="500" fill="hold"/>
                                        <p:tgtEl>
                                          <p:spTgt spid="57"/>
                                        </p:tgtEl>
                                        <p:attrNameLst>
                                          <p:attrName>ppt_w</p:attrName>
                                        </p:attrNameLst>
                                      </p:cBhvr>
                                      <p:tavLst>
                                        <p:tav tm="0">
                                          <p:val>
                                            <p:fltVal val="0"/>
                                          </p:val>
                                        </p:tav>
                                        <p:tav tm="100000">
                                          <p:val>
                                            <p:strVal val="#ppt_w"/>
                                          </p:val>
                                        </p:tav>
                                      </p:tavLst>
                                    </p:anim>
                                    <p:anim calcmode="lin" valueType="num">
                                      <p:cBhvr>
                                        <p:cTn id="97" dur="500" fill="hold"/>
                                        <p:tgtEl>
                                          <p:spTgt spid="57"/>
                                        </p:tgtEl>
                                        <p:attrNameLst>
                                          <p:attrName>ppt_h</p:attrName>
                                        </p:attrNameLst>
                                      </p:cBhvr>
                                      <p:tavLst>
                                        <p:tav tm="0">
                                          <p:val>
                                            <p:fltVal val="0"/>
                                          </p:val>
                                        </p:tav>
                                        <p:tav tm="100000">
                                          <p:val>
                                            <p:strVal val="#ppt_h"/>
                                          </p:val>
                                        </p:tav>
                                      </p:tavLst>
                                    </p:anim>
                                    <p:animEffect transition="in" filter="fade">
                                      <p:cBhvr>
                                        <p:cTn id="98" dur="500"/>
                                        <p:tgtEl>
                                          <p:spTgt spid="57"/>
                                        </p:tgtEl>
                                      </p:cBhvr>
                                    </p:animEffect>
                                  </p:childTnLst>
                                </p:cTn>
                              </p:par>
                            </p:childTnLst>
                          </p:cTn>
                        </p:par>
                      </p:childTnLst>
                    </p:cTn>
                  </p:par>
                </p:childTnLst>
              </p:cTn>
              <p:nextCondLst>
                <p:cond evt="onClick" delay="0">
                  <p:tgtEl>
                    <p:spTgt spid="56"/>
                  </p:tgtEl>
                </p:cond>
              </p:nextCondLst>
            </p:seq>
            <p:seq concurrent="1" nextAc="seek">
              <p:cTn id="99" restart="whenNotActive" fill="hold" evtFilter="cancelBubble" nodeType="interactiveSeq">
                <p:stCondLst>
                  <p:cond evt="onClick" delay="0">
                    <p:tgtEl>
                      <p:spTgt spid="58"/>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59"/>
                                        </p:tgtEl>
                                        <p:attrNameLst>
                                          <p:attrName>style.visibility</p:attrName>
                                        </p:attrNameLst>
                                      </p:cBhvr>
                                      <p:to>
                                        <p:strVal val="visible"/>
                                      </p:to>
                                    </p:set>
                                    <p:anim calcmode="lin" valueType="num">
                                      <p:cBhvr>
                                        <p:cTn id="104" dur="500" fill="hold"/>
                                        <p:tgtEl>
                                          <p:spTgt spid="59"/>
                                        </p:tgtEl>
                                        <p:attrNameLst>
                                          <p:attrName>ppt_w</p:attrName>
                                        </p:attrNameLst>
                                      </p:cBhvr>
                                      <p:tavLst>
                                        <p:tav tm="0">
                                          <p:val>
                                            <p:fltVal val="0"/>
                                          </p:val>
                                        </p:tav>
                                        <p:tav tm="100000">
                                          <p:val>
                                            <p:strVal val="#ppt_w"/>
                                          </p:val>
                                        </p:tav>
                                      </p:tavLst>
                                    </p:anim>
                                    <p:anim calcmode="lin" valueType="num">
                                      <p:cBhvr>
                                        <p:cTn id="105" dur="500" fill="hold"/>
                                        <p:tgtEl>
                                          <p:spTgt spid="59"/>
                                        </p:tgtEl>
                                        <p:attrNameLst>
                                          <p:attrName>ppt_h</p:attrName>
                                        </p:attrNameLst>
                                      </p:cBhvr>
                                      <p:tavLst>
                                        <p:tav tm="0">
                                          <p:val>
                                            <p:fltVal val="0"/>
                                          </p:val>
                                        </p:tav>
                                        <p:tav tm="100000">
                                          <p:val>
                                            <p:strVal val="#ppt_h"/>
                                          </p:val>
                                        </p:tav>
                                      </p:tavLst>
                                    </p:anim>
                                    <p:animEffect transition="in" filter="fade">
                                      <p:cBhvr>
                                        <p:cTn id="106" dur="500"/>
                                        <p:tgtEl>
                                          <p:spTgt spid="59"/>
                                        </p:tgtEl>
                                      </p:cBhvr>
                                    </p:animEffect>
                                  </p:childTnLst>
                                </p:cTn>
                              </p:par>
                            </p:childTnLst>
                          </p:cTn>
                        </p:par>
                      </p:childTnLst>
                    </p:cTn>
                  </p:par>
                </p:childTnLst>
              </p:cTn>
              <p:nextCondLst>
                <p:cond evt="onClick" delay="0">
                  <p:tgtEl>
                    <p:spTgt spid="58"/>
                  </p:tgtEl>
                </p:cond>
              </p:nextCondLst>
            </p:seq>
            <p:seq concurrent="1" nextAc="seek">
              <p:cTn id="107" restart="whenNotActive" fill="hold" evtFilter="cancelBubble" nodeType="interactiveSeq">
                <p:stCondLst>
                  <p:cond evt="onClick" delay="0">
                    <p:tgtEl>
                      <p:spTgt spid="60"/>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61"/>
                                        </p:tgtEl>
                                        <p:attrNameLst>
                                          <p:attrName>style.visibility</p:attrName>
                                        </p:attrNameLst>
                                      </p:cBhvr>
                                      <p:to>
                                        <p:strVal val="visible"/>
                                      </p:to>
                                    </p:set>
                                    <p:anim calcmode="lin" valueType="num">
                                      <p:cBhvr>
                                        <p:cTn id="112" dur="500" fill="hold"/>
                                        <p:tgtEl>
                                          <p:spTgt spid="61"/>
                                        </p:tgtEl>
                                        <p:attrNameLst>
                                          <p:attrName>ppt_w</p:attrName>
                                        </p:attrNameLst>
                                      </p:cBhvr>
                                      <p:tavLst>
                                        <p:tav tm="0">
                                          <p:val>
                                            <p:fltVal val="0"/>
                                          </p:val>
                                        </p:tav>
                                        <p:tav tm="100000">
                                          <p:val>
                                            <p:strVal val="#ppt_w"/>
                                          </p:val>
                                        </p:tav>
                                      </p:tavLst>
                                    </p:anim>
                                    <p:anim calcmode="lin" valueType="num">
                                      <p:cBhvr>
                                        <p:cTn id="113" dur="500" fill="hold"/>
                                        <p:tgtEl>
                                          <p:spTgt spid="61"/>
                                        </p:tgtEl>
                                        <p:attrNameLst>
                                          <p:attrName>ppt_h</p:attrName>
                                        </p:attrNameLst>
                                      </p:cBhvr>
                                      <p:tavLst>
                                        <p:tav tm="0">
                                          <p:val>
                                            <p:fltVal val="0"/>
                                          </p:val>
                                        </p:tav>
                                        <p:tav tm="100000">
                                          <p:val>
                                            <p:strVal val="#ppt_h"/>
                                          </p:val>
                                        </p:tav>
                                      </p:tavLst>
                                    </p:anim>
                                    <p:animEffect transition="in" filter="fade">
                                      <p:cBhvr>
                                        <p:cTn id="114" dur="500"/>
                                        <p:tgtEl>
                                          <p:spTgt spid="61"/>
                                        </p:tgtEl>
                                      </p:cBhvr>
                                    </p:animEffect>
                                  </p:childTnLst>
                                </p:cTn>
                              </p:par>
                            </p:childTnLst>
                          </p:cTn>
                        </p:par>
                      </p:childTnLst>
                    </p:cTn>
                  </p:par>
                </p:childTnLst>
              </p:cTn>
              <p:nextCondLst>
                <p:cond evt="onClick" delay="0">
                  <p:tgtEl>
                    <p:spTgt spid="60"/>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63"/>
                                        </p:tgtEl>
                                        <p:attrNameLst>
                                          <p:attrName>style.visibility</p:attrName>
                                        </p:attrNameLst>
                                      </p:cBhvr>
                                      <p:to>
                                        <p:strVal val="visible"/>
                                      </p:to>
                                    </p:set>
                                    <p:anim calcmode="lin" valueType="num">
                                      <p:cBhvr>
                                        <p:cTn id="120" dur="500" fill="hold"/>
                                        <p:tgtEl>
                                          <p:spTgt spid="63"/>
                                        </p:tgtEl>
                                        <p:attrNameLst>
                                          <p:attrName>ppt_w</p:attrName>
                                        </p:attrNameLst>
                                      </p:cBhvr>
                                      <p:tavLst>
                                        <p:tav tm="0">
                                          <p:val>
                                            <p:fltVal val="0"/>
                                          </p:val>
                                        </p:tav>
                                        <p:tav tm="100000">
                                          <p:val>
                                            <p:strVal val="#ppt_w"/>
                                          </p:val>
                                        </p:tav>
                                      </p:tavLst>
                                    </p:anim>
                                    <p:anim calcmode="lin" valueType="num">
                                      <p:cBhvr>
                                        <p:cTn id="121" dur="500" fill="hold"/>
                                        <p:tgtEl>
                                          <p:spTgt spid="63"/>
                                        </p:tgtEl>
                                        <p:attrNameLst>
                                          <p:attrName>ppt_h</p:attrName>
                                        </p:attrNameLst>
                                      </p:cBhvr>
                                      <p:tavLst>
                                        <p:tav tm="0">
                                          <p:val>
                                            <p:fltVal val="0"/>
                                          </p:val>
                                        </p:tav>
                                        <p:tav tm="100000">
                                          <p:val>
                                            <p:strVal val="#ppt_h"/>
                                          </p:val>
                                        </p:tav>
                                      </p:tavLst>
                                    </p:anim>
                                    <p:animEffect transition="in" filter="fade">
                                      <p:cBhvr>
                                        <p:cTn id="122" dur="500"/>
                                        <p:tgtEl>
                                          <p:spTgt spid="63"/>
                                        </p:tgtEl>
                                      </p:cBhvr>
                                    </p:animEffect>
                                  </p:childTnLst>
                                </p:cTn>
                              </p:par>
                            </p:childTnLst>
                          </p:cTn>
                        </p:par>
                      </p:childTnLst>
                    </p:cTn>
                  </p:par>
                </p:childTnLst>
              </p:cTn>
              <p:nextCondLst>
                <p:cond evt="onClick" delay="0">
                  <p:tgtEl>
                    <p:spTgt spid="62"/>
                  </p:tgtEl>
                </p:cond>
              </p:nextCondLst>
            </p:seq>
            <p:seq concurrent="1" nextAc="seek">
              <p:cTn id="123" restart="whenNotActive" fill="hold" evtFilter="cancelBubble" nodeType="interactiveSeq">
                <p:stCondLst>
                  <p:cond evt="onClick" delay="0">
                    <p:tgtEl>
                      <p:spTgt spid="74"/>
                    </p:tgtEl>
                  </p:cond>
                </p:stCondLst>
                <p:endSync evt="end" delay="0">
                  <p:rtn val="all"/>
                </p:endSync>
                <p:childTnLst>
                  <p:par>
                    <p:cTn id="124" fill="hold">
                      <p:stCondLst>
                        <p:cond delay="0"/>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75"/>
                                        </p:tgtEl>
                                        <p:attrNameLst>
                                          <p:attrName>style.visibility</p:attrName>
                                        </p:attrNameLst>
                                      </p:cBhvr>
                                      <p:to>
                                        <p:strVal val="visible"/>
                                      </p:to>
                                    </p:set>
                                    <p:anim calcmode="lin" valueType="num">
                                      <p:cBhvr>
                                        <p:cTn id="128" dur="500" fill="hold"/>
                                        <p:tgtEl>
                                          <p:spTgt spid="75"/>
                                        </p:tgtEl>
                                        <p:attrNameLst>
                                          <p:attrName>ppt_w</p:attrName>
                                        </p:attrNameLst>
                                      </p:cBhvr>
                                      <p:tavLst>
                                        <p:tav tm="0">
                                          <p:val>
                                            <p:fltVal val="0"/>
                                          </p:val>
                                        </p:tav>
                                        <p:tav tm="100000">
                                          <p:val>
                                            <p:strVal val="#ppt_w"/>
                                          </p:val>
                                        </p:tav>
                                      </p:tavLst>
                                    </p:anim>
                                    <p:anim calcmode="lin" valueType="num">
                                      <p:cBhvr>
                                        <p:cTn id="129" dur="500" fill="hold"/>
                                        <p:tgtEl>
                                          <p:spTgt spid="75"/>
                                        </p:tgtEl>
                                        <p:attrNameLst>
                                          <p:attrName>ppt_h</p:attrName>
                                        </p:attrNameLst>
                                      </p:cBhvr>
                                      <p:tavLst>
                                        <p:tav tm="0">
                                          <p:val>
                                            <p:fltVal val="0"/>
                                          </p:val>
                                        </p:tav>
                                        <p:tav tm="100000">
                                          <p:val>
                                            <p:strVal val="#ppt_h"/>
                                          </p:val>
                                        </p:tav>
                                      </p:tavLst>
                                    </p:anim>
                                    <p:animEffect transition="in" filter="fade">
                                      <p:cBhvr>
                                        <p:cTn id="130" dur="500"/>
                                        <p:tgtEl>
                                          <p:spTgt spid="75"/>
                                        </p:tgtEl>
                                      </p:cBhvr>
                                    </p:animEffect>
                                  </p:childTnLst>
                                </p:cTn>
                              </p:par>
                            </p:childTnLst>
                          </p:cTn>
                        </p:par>
                      </p:childTnLst>
                    </p:cTn>
                  </p:par>
                </p:childTnLst>
              </p:cTn>
              <p:nextCondLst>
                <p:cond evt="onClick" delay="0">
                  <p:tgtEl>
                    <p:spTgt spid="74"/>
                  </p:tgtEl>
                </p:cond>
              </p:nextCondLst>
            </p:seq>
          </p:childTnLst>
        </p:cTn>
      </p:par>
    </p:tnLst>
    <p:bldLst>
      <p:bldP spid="54" grpId="0" animBg="1"/>
      <p:bldP spid="57" grpId="0" animBg="1"/>
      <p:bldP spid="59" grpId="0" animBg="1"/>
      <p:bldP spid="61" grpId="0" animBg="1"/>
      <p:bldP spid="63" grpId="0" animBg="1"/>
      <p:bldP spid="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6A437A-837A-8A4F-9915-4B7012A09671}"/>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CBA6169-5A70-1B48-BEFE-82D22CA02520}"/>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04C8769-78DE-0740-A777-D2C7910023FE}"/>
              </a:ext>
            </a:extLst>
          </p:cNvPr>
          <p:cNvSpPr txBox="1"/>
          <p:nvPr/>
        </p:nvSpPr>
        <p:spPr>
          <a:xfrm>
            <a:off x="3327384" y="116078"/>
            <a:ext cx="2911873" cy="923330"/>
          </a:xfrm>
          <a:prstGeom prst="rect">
            <a:avLst/>
          </a:prstGeom>
          <a:noFill/>
        </p:spPr>
        <p:txBody>
          <a:bodyPr wrap="square" rtlCol="0">
            <a:spAutoFit/>
          </a:bodyPr>
          <a:lstStyle/>
          <a:p>
            <a:pPr algn="ctr"/>
            <a:r>
              <a:rPr lang="en-VN" sz="5400" b="1" dirty="0">
                <a:solidFill>
                  <a:srgbClr val="3B6BDD"/>
                </a:solidFill>
                <a:latin typeface="Arial" panose="020B0604020202020204" pitchFamily="34" charset="0"/>
                <a:cs typeface="Arial" panose="020B0604020202020204" pitchFamily="34" charset="0"/>
              </a:rPr>
              <a:t>DẶN DÒ</a:t>
            </a:r>
          </a:p>
        </p:txBody>
      </p:sp>
      <p:sp>
        <p:nvSpPr>
          <p:cNvPr id="89" name="Rounded Rectangular Callout 88">
            <a:extLst>
              <a:ext uri="{FF2B5EF4-FFF2-40B4-BE49-F238E27FC236}">
                <a16:creationId xmlns:a16="http://schemas.microsoft.com/office/drawing/2014/main" id="{21039597-66A9-9B4A-B760-D3876177ADCB}"/>
              </a:ext>
            </a:extLst>
          </p:cNvPr>
          <p:cNvSpPr/>
          <p:nvPr/>
        </p:nvSpPr>
        <p:spPr>
          <a:xfrm>
            <a:off x="3261792" y="1411621"/>
            <a:ext cx="5336108" cy="1516012"/>
          </a:xfrm>
          <a:prstGeom prst="wedgeRoundRectCallout">
            <a:avLst>
              <a:gd name="adj1" fmla="val -65248"/>
              <a:gd name="adj2" fmla="val -12004"/>
              <a:gd name="adj3" fmla="val 16667"/>
            </a:avLst>
          </a:prstGeom>
          <a:solidFill>
            <a:schemeClr val="bg1"/>
          </a:solidFill>
          <a:ln w="57150">
            <a:solidFill>
              <a:schemeClr val="tx1"/>
            </a:solidFill>
            <a:extLst>
              <a:ext uri="{C807C97D-BFC1-408E-A445-0C87EB9F89A2}">
                <ask:lineSketchStyleProps xmlns:ask="http://schemas.microsoft.com/office/drawing/2018/sketchyshapes" sd="1159675395">
                  <a:custGeom>
                    <a:avLst/>
                    <a:gdLst>
                      <a:gd name="connsiteX0" fmla="*/ 0 w 5336108"/>
                      <a:gd name="connsiteY0" fmla="*/ 252674 h 1516012"/>
                      <a:gd name="connsiteX1" fmla="*/ 252674 w 5336108"/>
                      <a:gd name="connsiteY1" fmla="*/ 0 h 1516012"/>
                      <a:gd name="connsiteX2" fmla="*/ 889351 w 5336108"/>
                      <a:gd name="connsiteY2" fmla="*/ 0 h 1516012"/>
                      <a:gd name="connsiteX3" fmla="*/ 889351 w 5336108"/>
                      <a:gd name="connsiteY3" fmla="*/ 0 h 1516012"/>
                      <a:gd name="connsiteX4" fmla="*/ 1543024 w 5336108"/>
                      <a:gd name="connsiteY4" fmla="*/ 0 h 1516012"/>
                      <a:gd name="connsiteX5" fmla="*/ 2223378 w 5336108"/>
                      <a:gd name="connsiteY5" fmla="*/ 0 h 1516012"/>
                      <a:gd name="connsiteX6" fmla="*/ 2766789 w 5336108"/>
                      <a:gd name="connsiteY6" fmla="*/ 0 h 1516012"/>
                      <a:gd name="connsiteX7" fmla="*/ 3338800 w 5336108"/>
                      <a:gd name="connsiteY7" fmla="*/ 0 h 1516012"/>
                      <a:gd name="connsiteX8" fmla="*/ 3853610 w 5336108"/>
                      <a:gd name="connsiteY8" fmla="*/ 0 h 1516012"/>
                      <a:gd name="connsiteX9" fmla="*/ 4425621 w 5336108"/>
                      <a:gd name="connsiteY9" fmla="*/ 0 h 1516012"/>
                      <a:gd name="connsiteX10" fmla="*/ 5083434 w 5336108"/>
                      <a:gd name="connsiteY10" fmla="*/ 0 h 1516012"/>
                      <a:gd name="connsiteX11" fmla="*/ 5336108 w 5336108"/>
                      <a:gd name="connsiteY11" fmla="*/ 252674 h 1516012"/>
                      <a:gd name="connsiteX12" fmla="*/ 5336108 w 5336108"/>
                      <a:gd name="connsiteY12" fmla="*/ 252669 h 1516012"/>
                      <a:gd name="connsiteX13" fmla="*/ 5336108 w 5336108"/>
                      <a:gd name="connsiteY13" fmla="*/ 252669 h 1516012"/>
                      <a:gd name="connsiteX14" fmla="*/ 5336108 w 5336108"/>
                      <a:gd name="connsiteY14" fmla="*/ 631672 h 1516012"/>
                      <a:gd name="connsiteX15" fmla="*/ 5336108 w 5336108"/>
                      <a:gd name="connsiteY15" fmla="*/ 1263338 h 1516012"/>
                      <a:gd name="connsiteX16" fmla="*/ 5083434 w 5336108"/>
                      <a:gd name="connsiteY16" fmla="*/ 1516012 h 1516012"/>
                      <a:gd name="connsiteX17" fmla="*/ 4511423 w 5336108"/>
                      <a:gd name="connsiteY17" fmla="*/ 1516012 h 1516012"/>
                      <a:gd name="connsiteX18" fmla="*/ 4025213 w 5336108"/>
                      <a:gd name="connsiteY18" fmla="*/ 1516012 h 1516012"/>
                      <a:gd name="connsiteX19" fmla="*/ 3453202 w 5336108"/>
                      <a:gd name="connsiteY19" fmla="*/ 1516012 h 1516012"/>
                      <a:gd name="connsiteX20" fmla="*/ 2852590 w 5336108"/>
                      <a:gd name="connsiteY20" fmla="*/ 1516012 h 1516012"/>
                      <a:gd name="connsiteX21" fmla="*/ 2223378 w 5336108"/>
                      <a:gd name="connsiteY21" fmla="*/ 1516012 h 1516012"/>
                      <a:gd name="connsiteX22" fmla="*/ 1543024 w 5336108"/>
                      <a:gd name="connsiteY22" fmla="*/ 1516012 h 1516012"/>
                      <a:gd name="connsiteX23" fmla="*/ 889351 w 5336108"/>
                      <a:gd name="connsiteY23" fmla="*/ 1516012 h 1516012"/>
                      <a:gd name="connsiteX24" fmla="*/ 889351 w 5336108"/>
                      <a:gd name="connsiteY24" fmla="*/ 1516012 h 1516012"/>
                      <a:gd name="connsiteX25" fmla="*/ 252674 w 5336108"/>
                      <a:gd name="connsiteY25" fmla="*/ 1516012 h 1516012"/>
                      <a:gd name="connsiteX26" fmla="*/ 0 w 5336108"/>
                      <a:gd name="connsiteY26" fmla="*/ 1263338 h 1516012"/>
                      <a:gd name="connsiteX27" fmla="*/ 0 w 5336108"/>
                      <a:gd name="connsiteY27" fmla="*/ 631672 h 1516012"/>
                      <a:gd name="connsiteX28" fmla="*/ -382416 w 5336108"/>
                      <a:gd name="connsiteY28" fmla="*/ 605517 h 1516012"/>
                      <a:gd name="connsiteX29" fmla="*/ -813650 w 5336108"/>
                      <a:gd name="connsiteY29" fmla="*/ 576024 h 1516012"/>
                      <a:gd name="connsiteX30" fmla="*/ -406825 w 5336108"/>
                      <a:gd name="connsiteY30" fmla="*/ 414347 h 1516012"/>
                      <a:gd name="connsiteX31" fmla="*/ 0 w 5336108"/>
                      <a:gd name="connsiteY31" fmla="*/ 252669 h 1516012"/>
                      <a:gd name="connsiteX32" fmla="*/ 0 w 5336108"/>
                      <a:gd name="connsiteY32" fmla="*/ 252674 h 15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36108" h="1516012" fill="none" extrusionOk="0">
                        <a:moveTo>
                          <a:pt x="0" y="252674"/>
                        </a:moveTo>
                        <a:cubicBezTo>
                          <a:pt x="774" y="121782"/>
                          <a:pt x="102481" y="-20523"/>
                          <a:pt x="252674" y="0"/>
                        </a:cubicBezTo>
                        <a:cubicBezTo>
                          <a:pt x="426443" y="-13772"/>
                          <a:pt x="735104" y="28493"/>
                          <a:pt x="889351" y="0"/>
                        </a:cubicBezTo>
                        <a:lnTo>
                          <a:pt x="889351" y="0"/>
                        </a:lnTo>
                        <a:cubicBezTo>
                          <a:pt x="1050026" y="11075"/>
                          <a:pt x="1248054" y="6090"/>
                          <a:pt x="1543024" y="0"/>
                        </a:cubicBezTo>
                        <a:cubicBezTo>
                          <a:pt x="1837994" y="-6090"/>
                          <a:pt x="1999815" y="-11356"/>
                          <a:pt x="2223378" y="0"/>
                        </a:cubicBezTo>
                        <a:cubicBezTo>
                          <a:pt x="2469656" y="2330"/>
                          <a:pt x="2499590" y="-25008"/>
                          <a:pt x="2766789" y="0"/>
                        </a:cubicBezTo>
                        <a:cubicBezTo>
                          <a:pt x="3033988" y="25008"/>
                          <a:pt x="3080066" y="-11138"/>
                          <a:pt x="3338800" y="0"/>
                        </a:cubicBezTo>
                        <a:cubicBezTo>
                          <a:pt x="3597534" y="11138"/>
                          <a:pt x="3603943" y="-3426"/>
                          <a:pt x="3853610" y="0"/>
                        </a:cubicBezTo>
                        <a:cubicBezTo>
                          <a:pt x="4103277" y="3426"/>
                          <a:pt x="4257461" y="-1699"/>
                          <a:pt x="4425621" y="0"/>
                        </a:cubicBezTo>
                        <a:cubicBezTo>
                          <a:pt x="4593781" y="1699"/>
                          <a:pt x="4767868" y="-23307"/>
                          <a:pt x="5083434" y="0"/>
                        </a:cubicBezTo>
                        <a:cubicBezTo>
                          <a:pt x="5205153" y="-20473"/>
                          <a:pt x="5365887" y="108286"/>
                          <a:pt x="5336108" y="252674"/>
                        </a:cubicBezTo>
                        <a:lnTo>
                          <a:pt x="5336108" y="252669"/>
                        </a:lnTo>
                        <a:lnTo>
                          <a:pt x="5336108" y="252669"/>
                        </a:lnTo>
                        <a:cubicBezTo>
                          <a:pt x="5353358" y="358662"/>
                          <a:pt x="5330829" y="546185"/>
                          <a:pt x="5336108" y="631672"/>
                        </a:cubicBezTo>
                        <a:cubicBezTo>
                          <a:pt x="5311694" y="791138"/>
                          <a:pt x="5362993" y="1104116"/>
                          <a:pt x="5336108" y="1263338"/>
                        </a:cubicBezTo>
                        <a:cubicBezTo>
                          <a:pt x="5340332" y="1415948"/>
                          <a:pt x="5209586" y="1518852"/>
                          <a:pt x="5083434" y="1516012"/>
                        </a:cubicBezTo>
                        <a:cubicBezTo>
                          <a:pt x="4945237" y="1535975"/>
                          <a:pt x="4782331" y="1536969"/>
                          <a:pt x="4511423" y="1516012"/>
                        </a:cubicBezTo>
                        <a:cubicBezTo>
                          <a:pt x="4240515" y="1495055"/>
                          <a:pt x="4261791" y="1529168"/>
                          <a:pt x="4025213" y="1516012"/>
                        </a:cubicBezTo>
                        <a:cubicBezTo>
                          <a:pt x="3788635" y="1502857"/>
                          <a:pt x="3676715" y="1508505"/>
                          <a:pt x="3453202" y="1516012"/>
                        </a:cubicBezTo>
                        <a:cubicBezTo>
                          <a:pt x="3229689" y="1523519"/>
                          <a:pt x="3096393" y="1527643"/>
                          <a:pt x="2852590" y="1516012"/>
                        </a:cubicBezTo>
                        <a:cubicBezTo>
                          <a:pt x="2608787" y="1504381"/>
                          <a:pt x="2472069" y="1537003"/>
                          <a:pt x="2223378" y="1516012"/>
                        </a:cubicBezTo>
                        <a:cubicBezTo>
                          <a:pt x="1904093" y="1543228"/>
                          <a:pt x="1729134" y="1491308"/>
                          <a:pt x="1543024" y="1516012"/>
                        </a:cubicBezTo>
                        <a:cubicBezTo>
                          <a:pt x="1356914" y="1540716"/>
                          <a:pt x="1067709" y="1493298"/>
                          <a:pt x="889351" y="1516012"/>
                        </a:cubicBezTo>
                        <a:lnTo>
                          <a:pt x="889351" y="1516012"/>
                        </a:lnTo>
                        <a:cubicBezTo>
                          <a:pt x="755264" y="1495559"/>
                          <a:pt x="562243" y="1546813"/>
                          <a:pt x="252674" y="1516012"/>
                        </a:cubicBezTo>
                        <a:cubicBezTo>
                          <a:pt x="97251" y="1503405"/>
                          <a:pt x="-3952" y="1401105"/>
                          <a:pt x="0" y="1263338"/>
                        </a:cubicBezTo>
                        <a:cubicBezTo>
                          <a:pt x="-13268" y="1136616"/>
                          <a:pt x="31077" y="919372"/>
                          <a:pt x="0" y="631672"/>
                        </a:cubicBezTo>
                        <a:cubicBezTo>
                          <a:pt x="-110449" y="618218"/>
                          <a:pt x="-276472" y="594941"/>
                          <a:pt x="-382416" y="605517"/>
                        </a:cubicBezTo>
                        <a:cubicBezTo>
                          <a:pt x="-488360" y="616093"/>
                          <a:pt x="-604879" y="579726"/>
                          <a:pt x="-813650" y="576024"/>
                        </a:cubicBezTo>
                        <a:cubicBezTo>
                          <a:pt x="-719059" y="541750"/>
                          <a:pt x="-562222" y="490021"/>
                          <a:pt x="-406825" y="414347"/>
                        </a:cubicBezTo>
                        <a:cubicBezTo>
                          <a:pt x="-251429" y="338673"/>
                          <a:pt x="-93600" y="289811"/>
                          <a:pt x="0" y="252669"/>
                        </a:cubicBezTo>
                        <a:lnTo>
                          <a:pt x="0" y="252674"/>
                        </a:lnTo>
                        <a:close/>
                      </a:path>
                      <a:path w="5336108" h="1516012" stroke="0" extrusionOk="0">
                        <a:moveTo>
                          <a:pt x="0" y="252674"/>
                        </a:moveTo>
                        <a:cubicBezTo>
                          <a:pt x="6462" y="113805"/>
                          <a:pt x="102829" y="-24076"/>
                          <a:pt x="252674" y="0"/>
                        </a:cubicBezTo>
                        <a:cubicBezTo>
                          <a:pt x="413129" y="-17371"/>
                          <a:pt x="576440" y="-30742"/>
                          <a:pt x="889351" y="0"/>
                        </a:cubicBezTo>
                        <a:lnTo>
                          <a:pt x="889351" y="0"/>
                        </a:lnTo>
                        <a:cubicBezTo>
                          <a:pt x="1062965" y="-28710"/>
                          <a:pt x="1263770" y="-23069"/>
                          <a:pt x="1569705" y="0"/>
                        </a:cubicBezTo>
                        <a:cubicBezTo>
                          <a:pt x="1875640" y="23069"/>
                          <a:pt x="1983728" y="15290"/>
                          <a:pt x="2223378" y="0"/>
                        </a:cubicBezTo>
                        <a:cubicBezTo>
                          <a:pt x="2492432" y="-8577"/>
                          <a:pt x="2611112" y="-5677"/>
                          <a:pt x="2852590" y="0"/>
                        </a:cubicBezTo>
                        <a:cubicBezTo>
                          <a:pt x="3094068" y="5677"/>
                          <a:pt x="3126375" y="19865"/>
                          <a:pt x="3396001" y="0"/>
                        </a:cubicBezTo>
                        <a:cubicBezTo>
                          <a:pt x="3665627" y="-19865"/>
                          <a:pt x="3829558" y="13414"/>
                          <a:pt x="3939412" y="0"/>
                        </a:cubicBezTo>
                        <a:cubicBezTo>
                          <a:pt x="4049266" y="-13414"/>
                          <a:pt x="4302595" y="-3719"/>
                          <a:pt x="4482822" y="0"/>
                        </a:cubicBezTo>
                        <a:cubicBezTo>
                          <a:pt x="4663049" y="3719"/>
                          <a:pt x="4811518" y="-8620"/>
                          <a:pt x="5083434" y="0"/>
                        </a:cubicBezTo>
                        <a:cubicBezTo>
                          <a:pt x="5244576" y="5754"/>
                          <a:pt x="5364045" y="99914"/>
                          <a:pt x="5336108" y="252674"/>
                        </a:cubicBezTo>
                        <a:lnTo>
                          <a:pt x="5336108" y="252669"/>
                        </a:lnTo>
                        <a:lnTo>
                          <a:pt x="5336108" y="252669"/>
                        </a:lnTo>
                        <a:cubicBezTo>
                          <a:pt x="5338007" y="399685"/>
                          <a:pt x="5350710" y="480491"/>
                          <a:pt x="5336108" y="631672"/>
                        </a:cubicBezTo>
                        <a:cubicBezTo>
                          <a:pt x="5345502" y="839583"/>
                          <a:pt x="5312195" y="1030817"/>
                          <a:pt x="5336108" y="1263338"/>
                        </a:cubicBezTo>
                        <a:cubicBezTo>
                          <a:pt x="5364965" y="1410937"/>
                          <a:pt x="5220531" y="1503927"/>
                          <a:pt x="5083434" y="1516012"/>
                        </a:cubicBezTo>
                        <a:cubicBezTo>
                          <a:pt x="4843315" y="1495356"/>
                          <a:pt x="4783109" y="1519365"/>
                          <a:pt x="4540023" y="1516012"/>
                        </a:cubicBezTo>
                        <a:cubicBezTo>
                          <a:pt x="4296937" y="1512659"/>
                          <a:pt x="4128020" y="1529094"/>
                          <a:pt x="3996613" y="1516012"/>
                        </a:cubicBezTo>
                        <a:cubicBezTo>
                          <a:pt x="3865206" y="1502931"/>
                          <a:pt x="3706017" y="1499161"/>
                          <a:pt x="3453202" y="1516012"/>
                        </a:cubicBezTo>
                        <a:cubicBezTo>
                          <a:pt x="3200387" y="1532863"/>
                          <a:pt x="3195407" y="1534619"/>
                          <a:pt x="2938392" y="1516012"/>
                        </a:cubicBezTo>
                        <a:cubicBezTo>
                          <a:pt x="2681377" y="1497406"/>
                          <a:pt x="2465539" y="1522828"/>
                          <a:pt x="2223378" y="1516012"/>
                        </a:cubicBezTo>
                        <a:cubicBezTo>
                          <a:pt x="2041393" y="1519544"/>
                          <a:pt x="1866653" y="1510493"/>
                          <a:pt x="1596385" y="1516012"/>
                        </a:cubicBezTo>
                        <a:cubicBezTo>
                          <a:pt x="1326117" y="1521531"/>
                          <a:pt x="1234859" y="1501918"/>
                          <a:pt x="889351" y="1516012"/>
                        </a:cubicBezTo>
                        <a:lnTo>
                          <a:pt x="889351" y="1516012"/>
                        </a:lnTo>
                        <a:cubicBezTo>
                          <a:pt x="682601" y="1484909"/>
                          <a:pt x="542404" y="1527538"/>
                          <a:pt x="252674" y="1516012"/>
                        </a:cubicBezTo>
                        <a:cubicBezTo>
                          <a:pt x="115390" y="1511492"/>
                          <a:pt x="6158" y="1414378"/>
                          <a:pt x="0" y="1263338"/>
                        </a:cubicBezTo>
                        <a:cubicBezTo>
                          <a:pt x="3189" y="1049849"/>
                          <a:pt x="22768" y="871474"/>
                          <a:pt x="0" y="631672"/>
                        </a:cubicBezTo>
                        <a:cubicBezTo>
                          <a:pt x="-146264" y="621849"/>
                          <a:pt x="-208350" y="625447"/>
                          <a:pt x="-414962" y="603292"/>
                        </a:cubicBezTo>
                        <a:cubicBezTo>
                          <a:pt x="-621574" y="581136"/>
                          <a:pt x="-664607" y="585399"/>
                          <a:pt x="-813650" y="576024"/>
                        </a:cubicBezTo>
                        <a:cubicBezTo>
                          <a:pt x="-670648" y="524916"/>
                          <a:pt x="-592158" y="486455"/>
                          <a:pt x="-414962" y="417580"/>
                        </a:cubicBezTo>
                        <a:cubicBezTo>
                          <a:pt x="-237766" y="348706"/>
                          <a:pt x="-164983" y="321842"/>
                          <a:pt x="0" y="252669"/>
                        </a:cubicBezTo>
                        <a:lnTo>
                          <a:pt x="0" y="252674"/>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0" name="Content Placeholder 2">
            <a:extLst>
              <a:ext uri="{FF2B5EF4-FFF2-40B4-BE49-F238E27FC236}">
                <a16:creationId xmlns:a16="http://schemas.microsoft.com/office/drawing/2014/main" id="{FEBDC7AD-6C12-0A4A-ACE0-C52FD7DF9D6A}"/>
              </a:ext>
            </a:extLst>
          </p:cNvPr>
          <p:cNvSpPr txBox="1">
            <a:spLocks/>
          </p:cNvSpPr>
          <p:nvPr/>
        </p:nvSpPr>
        <p:spPr>
          <a:xfrm>
            <a:off x="3327384" y="1712585"/>
            <a:ext cx="5517101"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Luyện</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đọc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viết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các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số</a:t>
            </a:r>
            <a:r>
              <a:rPr lang="en-GB" sz="2200" dirty="0">
                <a:latin typeface="Arial" panose="020B0604020202020204" pitchFamily="34" charset="0"/>
                <a:cs typeface="Arial" panose="020B0604020202020204" pitchFamily="34" charset="0"/>
              </a:rPr>
              <a:t> 0, 1, 2, 3, 4, 5.</a:t>
            </a:r>
          </a:p>
        </p:txBody>
      </p:sp>
      <p:sp>
        <p:nvSpPr>
          <p:cNvPr id="91" name="Content Placeholder 2">
            <a:extLst>
              <a:ext uri="{FF2B5EF4-FFF2-40B4-BE49-F238E27FC236}">
                <a16:creationId xmlns:a16="http://schemas.microsoft.com/office/drawing/2014/main" id="{C8D0190C-B520-6C4D-BE75-CB5AD55496DB}"/>
              </a:ext>
            </a:extLst>
          </p:cNvPr>
          <p:cNvSpPr txBox="1">
            <a:spLocks/>
          </p:cNvSpPr>
          <p:nvPr/>
        </p:nvSpPr>
        <p:spPr>
          <a:xfrm>
            <a:off x="3327384" y="2174169"/>
            <a:ext cx="5517101"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Xem</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trước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Bài</a:t>
            </a:r>
            <a:r>
              <a:rPr lang="en-GB" sz="2200" dirty="0">
                <a:latin typeface="Arial" panose="020B0604020202020204" pitchFamily="34" charset="0"/>
                <a:cs typeface="Arial" panose="020B0604020202020204" pitchFamily="34" charset="0"/>
              </a:rPr>
              <a:t> 2: </a:t>
            </a:r>
            <a:r>
              <a:rPr lang="en-GB" sz="2200" dirty="0" err="1">
                <a:latin typeface="Arial" panose="020B0604020202020204" pitchFamily="34" charset="0"/>
                <a:cs typeface="Arial" panose="020B0604020202020204" pitchFamily="34" charset="0"/>
              </a:rPr>
              <a:t>Các</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số</a:t>
            </a:r>
            <a:r>
              <a:rPr lang="en-GB" sz="2200" dirty="0">
                <a:latin typeface="Arial" panose="020B0604020202020204" pitchFamily="34" charset="0"/>
                <a:cs typeface="Arial" panose="020B0604020202020204" pitchFamily="34" charset="0"/>
              </a:rPr>
              <a:t> 6, 7, 8, 9, 10.</a:t>
            </a:r>
          </a:p>
        </p:txBody>
      </p:sp>
      <p:grpSp>
        <p:nvGrpSpPr>
          <p:cNvPr id="34" name="Google Shape;1174;p51">
            <a:extLst>
              <a:ext uri="{FF2B5EF4-FFF2-40B4-BE49-F238E27FC236}">
                <a16:creationId xmlns:a16="http://schemas.microsoft.com/office/drawing/2014/main" id="{D6A29B14-C259-CD4B-AA59-E46A17EA184C}"/>
              </a:ext>
            </a:extLst>
          </p:cNvPr>
          <p:cNvGrpSpPr/>
          <p:nvPr/>
        </p:nvGrpSpPr>
        <p:grpSpPr>
          <a:xfrm>
            <a:off x="657810" y="1353538"/>
            <a:ext cx="1761340" cy="4461653"/>
            <a:chOff x="1866537" y="1554935"/>
            <a:chExt cx="1690021" cy="4280995"/>
          </a:xfrm>
        </p:grpSpPr>
        <p:sp>
          <p:nvSpPr>
            <p:cNvPr id="35" name="Google Shape;1175;p51">
              <a:extLst>
                <a:ext uri="{FF2B5EF4-FFF2-40B4-BE49-F238E27FC236}">
                  <a16:creationId xmlns:a16="http://schemas.microsoft.com/office/drawing/2014/main" id="{4BF01BC6-AE68-1642-A974-DE6E61BBAE07}"/>
                </a:ext>
              </a:extLst>
            </p:cNvPr>
            <p:cNvSpPr/>
            <p:nvPr/>
          </p:nvSpPr>
          <p:spPr>
            <a:xfrm flipH="1">
              <a:off x="2895338" y="3644991"/>
              <a:ext cx="359583" cy="477917"/>
            </a:xfrm>
            <a:custGeom>
              <a:avLst/>
              <a:gdLst/>
              <a:ahLst/>
              <a:cxnLst/>
              <a:rect l="l" t="t" r="r" b="b"/>
              <a:pathLst>
                <a:path w="7296" h="9697" extrusionOk="0">
                  <a:moveTo>
                    <a:pt x="1824" y="0"/>
                  </a:moveTo>
                  <a:cubicBezTo>
                    <a:pt x="943" y="4347"/>
                    <a:pt x="1" y="8967"/>
                    <a:pt x="1" y="8967"/>
                  </a:cubicBezTo>
                  <a:lnTo>
                    <a:pt x="7296" y="9697"/>
                  </a:lnTo>
                  <a:lnTo>
                    <a:pt x="6201" y="1064"/>
                  </a:lnTo>
                  <a:cubicBezTo>
                    <a:pt x="5989" y="1003"/>
                    <a:pt x="3466" y="244"/>
                    <a:pt x="1824"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76;p51">
              <a:extLst>
                <a:ext uri="{FF2B5EF4-FFF2-40B4-BE49-F238E27FC236}">
                  <a16:creationId xmlns:a16="http://schemas.microsoft.com/office/drawing/2014/main" id="{52AE6A1A-7340-7B49-A5E2-1F285A92B9B5}"/>
                </a:ext>
              </a:extLst>
            </p:cNvPr>
            <p:cNvSpPr/>
            <p:nvPr/>
          </p:nvSpPr>
          <p:spPr>
            <a:xfrm flipH="1">
              <a:off x="1915594" y="3065293"/>
              <a:ext cx="1047208" cy="1081559"/>
            </a:xfrm>
            <a:custGeom>
              <a:avLst/>
              <a:gdLst/>
              <a:ahLst/>
              <a:cxnLst/>
              <a:rect l="l" t="t" r="r" b="b"/>
              <a:pathLst>
                <a:path w="21248" h="21945" extrusionOk="0">
                  <a:moveTo>
                    <a:pt x="6411" y="1"/>
                  </a:moveTo>
                  <a:cubicBezTo>
                    <a:pt x="3877" y="1"/>
                    <a:pt x="1623" y="537"/>
                    <a:pt x="1" y="1489"/>
                  </a:cubicBezTo>
                  <a:lnTo>
                    <a:pt x="274" y="12826"/>
                  </a:lnTo>
                  <a:lnTo>
                    <a:pt x="1369" y="21459"/>
                  </a:lnTo>
                  <a:lnTo>
                    <a:pt x="6354" y="21945"/>
                  </a:lnTo>
                  <a:lnTo>
                    <a:pt x="17174" y="21033"/>
                  </a:lnTo>
                  <a:cubicBezTo>
                    <a:pt x="17144" y="21033"/>
                    <a:pt x="21247" y="12006"/>
                    <a:pt x="18755" y="6929"/>
                  </a:cubicBezTo>
                  <a:cubicBezTo>
                    <a:pt x="16232" y="1853"/>
                    <a:pt x="9606" y="273"/>
                    <a:pt x="9606" y="273"/>
                  </a:cubicBezTo>
                  <a:cubicBezTo>
                    <a:pt x="8510" y="89"/>
                    <a:pt x="7438" y="1"/>
                    <a:pt x="6411"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77;p51">
              <a:extLst>
                <a:ext uri="{FF2B5EF4-FFF2-40B4-BE49-F238E27FC236}">
                  <a16:creationId xmlns:a16="http://schemas.microsoft.com/office/drawing/2014/main" id="{32403808-91FC-B049-BC54-71CFA014EDD7}"/>
                </a:ext>
              </a:extLst>
            </p:cNvPr>
            <p:cNvSpPr/>
            <p:nvPr/>
          </p:nvSpPr>
          <p:spPr>
            <a:xfrm flipH="1">
              <a:off x="2940620" y="3138625"/>
              <a:ext cx="224405" cy="558843"/>
            </a:xfrm>
            <a:custGeom>
              <a:avLst/>
              <a:gdLst/>
              <a:ahLst/>
              <a:cxnLst/>
              <a:rect l="l" t="t" r="r" b="b"/>
              <a:pathLst>
                <a:path w="4378" h="11339" extrusionOk="0">
                  <a:moveTo>
                    <a:pt x="4104" y="1"/>
                  </a:moveTo>
                  <a:cubicBezTo>
                    <a:pt x="2766" y="761"/>
                    <a:pt x="1855" y="1824"/>
                    <a:pt x="1551" y="3131"/>
                  </a:cubicBezTo>
                  <a:cubicBezTo>
                    <a:pt x="1307" y="4043"/>
                    <a:pt x="669" y="7083"/>
                    <a:pt x="0" y="10274"/>
                  </a:cubicBezTo>
                  <a:cubicBezTo>
                    <a:pt x="1703" y="10518"/>
                    <a:pt x="4377" y="11338"/>
                    <a:pt x="4377" y="11338"/>
                  </a:cubicBezTo>
                  <a:lnTo>
                    <a:pt x="4104"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78;p51">
              <a:extLst>
                <a:ext uri="{FF2B5EF4-FFF2-40B4-BE49-F238E27FC236}">
                  <a16:creationId xmlns:a16="http://schemas.microsoft.com/office/drawing/2014/main" id="{31B5BE17-D666-D944-AB85-775B2B7C0759}"/>
                </a:ext>
              </a:extLst>
            </p:cNvPr>
            <p:cNvSpPr/>
            <p:nvPr/>
          </p:nvSpPr>
          <p:spPr>
            <a:xfrm flipH="1">
              <a:off x="2962761" y="5150520"/>
              <a:ext cx="353571" cy="480627"/>
            </a:xfrm>
            <a:custGeom>
              <a:avLst/>
              <a:gdLst/>
              <a:ahLst/>
              <a:cxnLst/>
              <a:rect l="l" t="t" r="r" b="b"/>
              <a:pathLst>
                <a:path w="7174" h="9752" extrusionOk="0">
                  <a:moveTo>
                    <a:pt x="3800" y="1"/>
                  </a:moveTo>
                  <a:cubicBezTo>
                    <a:pt x="3800" y="1"/>
                    <a:pt x="1" y="6840"/>
                    <a:pt x="1004" y="9332"/>
                  </a:cubicBezTo>
                  <a:cubicBezTo>
                    <a:pt x="1122" y="9624"/>
                    <a:pt x="1299" y="9752"/>
                    <a:pt x="1519" y="9752"/>
                  </a:cubicBezTo>
                  <a:cubicBezTo>
                    <a:pt x="3156" y="9752"/>
                    <a:pt x="7174" y="2615"/>
                    <a:pt x="7174" y="2615"/>
                  </a:cubicBezTo>
                  <a:lnTo>
                    <a:pt x="38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79;p51">
              <a:extLst>
                <a:ext uri="{FF2B5EF4-FFF2-40B4-BE49-F238E27FC236}">
                  <a16:creationId xmlns:a16="http://schemas.microsoft.com/office/drawing/2014/main" id="{E67103E8-456D-994E-B131-605BEFD084CD}"/>
                </a:ext>
              </a:extLst>
            </p:cNvPr>
            <p:cNvSpPr/>
            <p:nvPr/>
          </p:nvSpPr>
          <p:spPr>
            <a:xfrm flipH="1">
              <a:off x="3049303" y="5301827"/>
              <a:ext cx="169639" cy="95711"/>
            </a:xfrm>
            <a:custGeom>
              <a:avLst/>
              <a:gdLst/>
              <a:ahLst/>
              <a:cxnLst/>
              <a:rect l="l" t="t" r="r" b="b"/>
              <a:pathLst>
                <a:path w="3442" h="1942" extrusionOk="0">
                  <a:moveTo>
                    <a:pt x="183" y="1"/>
                  </a:moveTo>
                  <a:cubicBezTo>
                    <a:pt x="9" y="1"/>
                    <a:pt x="1" y="277"/>
                    <a:pt x="158" y="277"/>
                  </a:cubicBezTo>
                  <a:cubicBezTo>
                    <a:pt x="166" y="277"/>
                    <a:pt x="174" y="276"/>
                    <a:pt x="183" y="274"/>
                  </a:cubicBezTo>
                  <a:cubicBezTo>
                    <a:pt x="234" y="273"/>
                    <a:pt x="285" y="272"/>
                    <a:pt x="336" y="272"/>
                  </a:cubicBezTo>
                  <a:cubicBezTo>
                    <a:pt x="1115" y="272"/>
                    <a:pt x="1953" y="489"/>
                    <a:pt x="2523" y="974"/>
                  </a:cubicBezTo>
                  <a:cubicBezTo>
                    <a:pt x="2797" y="1217"/>
                    <a:pt x="3009" y="1490"/>
                    <a:pt x="3131" y="1855"/>
                  </a:cubicBezTo>
                  <a:cubicBezTo>
                    <a:pt x="3155" y="1914"/>
                    <a:pt x="3211" y="1941"/>
                    <a:pt x="3267" y="1941"/>
                  </a:cubicBezTo>
                  <a:cubicBezTo>
                    <a:pt x="3354" y="1941"/>
                    <a:pt x="3442" y="1875"/>
                    <a:pt x="3405" y="1764"/>
                  </a:cubicBezTo>
                  <a:cubicBezTo>
                    <a:pt x="3009" y="548"/>
                    <a:pt x="1702" y="62"/>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0;p51">
              <a:extLst>
                <a:ext uri="{FF2B5EF4-FFF2-40B4-BE49-F238E27FC236}">
                  <a16:creationId xmlns:a16="http://schemas.microsoft.com/office/drawing/2014/main" id="{0D979D66-949C-5148-8FED-A99D8611D66B}"/>
                </a:ext>
              </a:extLst>
            </p:cNvPr>
            <p:cNvSpPr/>
            <p:nvPr/>
          </p:nvSpPr>
          <p:spPr>
            <a:xfrm flipH="1">
              <a:off x="3092773" y="5343769"/>
              <a:ext cx="169639" cy="96451"/>
            </a:xfrm>
            <a:custGeom>
              <a:avLst/>
              <a:gdLst/>
              <a:ahLst/>
              <a:cxnLst/>
              <a:rect l="l" t="t" r="r" b="b"/>
              <a:pathLst>
                <a:path w="3442" h="1957" extrusionOk="0">
                  <a:moveTo>
                    <a:pt x="214" y="1"/>
                  </a:moveTo>
                  <a:cubicBezTo>
                    <a:pt x="1" y="31"/>
                    <a:pt x="1" y="305"/>
                    <a:pt x="214" y="305"/>
                  </a:cubicBezTo>
                  <a:cubicBezTo>
                    <a:pt x="263" y="303"/>
                    <a:pt x="312" y="302"/>
                    <a:pt x="362" y="302"/>
                  </a:cubicBezTo>
                  <a:cubicBezTo>
                    <a:pt x="1116" y="302"/>
                    <a:pt x="1953" y="519"/>
                    <a:pt x="2524" y="1004"/>
                  </a:cubicBezTo>
                  <a:cubicBezTo>
                    <a:pt x="2828" y="1217"/>
                    <a:pt x="3010" y="1521"/>
                    <a:pt x="3132" y="1855"/>
                  </a:cubicBezTo>
                  <a:cubicBezTo>
                    <a:pt x="3155" y="1927"/>
                    <a:pt x="3212" y="1956"/>
                    <a:pt x="3269" y="1956"/>
                  </a:cubicBezTo>
                  <a:cubicBezTo>
                    <a:pt x="3356" y="1956"/>
                    <a:pt x="3442" y="1886"/>
                    <a:pt x="3405" y="1794"/>
                  </a:cubicBezTo>
                  <a:cubicBezTo>
                    <a:pt x="3010" y="578"/>
                    <a:pt x="1703" y="92"/>
                    <a:pt x="548" y="31"/>
                  </a:cubicBezTo>
                  <a:cubicBezTo>
                    <a:pt x="426" y="1"/>
                    <a:pt x="305"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1;p51">
              <a:extLst>
                <a:ext uri="{FF2B5EF4-FFF2-40B4-BE49-F238E27FC236}">
                  <a16:creationId xmlns:a16="http://schemas.microsoft.com/office/drawing/2014/main" id="{0A783AF7-7E04-964C-912F-335F9325CA13}"/>
                </a:ext>
              </a:extLst>
            </p:cNvPr>
            <p:cNvSpPr/>
            <p:nvPr/>
          </p:nvSpPr>
          <p:spPr>
            <a:xfrm flipH="1">
              <a:off x="2797952" y="5472601"/>
              <a:ext cx="524392" cy="363329"/>
            </a:xfrm>
            <a:custGeom>
              <a:avLst/>
              <a:gdLst/>
              <a:ahLst/>
              <a:cxnLst/>
              <a:rect l="l" t="t" r="r" b="b"/>
              <a:pathLst>
                <a:path w="10640" h="7372" extrusionOk="0">
                  <a:moveTo>
                    <a:pt x="10639" y="1"/>
                  </a:moveTo>
                  <a:cubicBezTo>
                    <a:pt x="7509" y="427"/>
                    <a:pt x="6050" y="4256"/>
                    <a:pt x="3527" y="4955"/>
                  </a:cubicBezTo>
                  <a:cubicBezTo>
                    <a:pt x="3175" y="5049"/>
                    <a:pt x="2851" y="5090"/>
                    <a:pt x="2553" y="5090"/>
                  </a:cubicBezTo>
                  <a:cubicBezTo>
                    <a:pt x="1303" y="5090"/>
                    <a:pt x="509" y="4376"/>
                    <a:pt x="92" y="3861"/>
                  </a:cubicBezTo>
                  <a:cubicBezTo>
                    <a:pt x="62" y="4074"/>
                    <a:pt x="31" y="4287"/>
                    <a:pt x="31" y="4530"/>
                  </a:cubicBezTo>
                  <a:cubicBezTo>
                    <a:pt x="1" y="5047"/>
                    <a:pt x="31" y="5624"/>
                    <a:pt x="274" y="6110"/>
                  </a:cubicBezTo>
                  <a:cubicBezTo>
                    <a:pt x="655" y="6939"/>
                    <a:pt x="1812" y="7372"/>
                    <a:pt x="2844" y="7372"/>
                  </a:cubicBezTo>
                  <a:cubicBezTo>
                    <a:pt x="3213" y="7372"/>
                    <a:pt x="3565" y="7317"/>
                    <a:pt x="3861" y="7205"/>
                  </a:cubicBezTo>
                  <a:cubicBezTo>
                    <a:pt x="5776" y="6475"/>
                    <a:pt x="6962" y="2676"/>
                    <a:pt x="10244" y="1855"/>
                  </a:cubicBezTo>
                  <a:cubicBezTo>
                    <a:pt x="10457" y="1247"/>
                    <a:pt x="10579" y="578"/>
                    <a:pt x="10639" y="1"/>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2;p51">
              <a:extLst>
                <a:ext uri="{FF2B5EF4-FFF2-40B4-BE49-F238E27FC236}">
                  <a16:creationId xmlns:a16="http://schemas.microsoft.com/office/drawing/2014/main" id="{0B0E02FC-3FA5-4F4D-BF63-E0E494F307A2}"/>
                </a:ext>
              </a:extLst>
            </p:cNvPr>
            <p:cNvSpPr/>
            <p:nvPr/>
          </p:nvSpPr>
          <p:spPr>
            <a:xfrm flipH="1">
              <a:off x="3066112" y="5496603"/>
              <a:ext cx="251698" cy="226859"/>
            </a:xfrm>
            <a:custGeom>
              <a:avLst/>
              <a:gdLst/>
              <a:ahLst/>
              <a:cxnLst/>
              <a:rect l="l" t="t" r="r" b="b"/>
              <a:pathLst>
                <a:path w="5107" h="4603" extrusionOk="0">
                  <a:moveTo>
                    <a:pt x="1581" y="0"/>
                  </a:moveTo>
                  <a:cubicBezTo>
                    <a:pt x="1246" y="365"/>
                    <a:pt x="912" y="791"/>
                    <a:pt x="669" y="1277"/>
                  </a:cubicBezTo>
                  <a:cubicBezTo>
                    <a:pt x="304" y="1915"/>
                    <a:pt x="91" y="2645"/>
                    <a:pt x="0" y="3374"/>
                  </a:cubicBezTo>
                  <a:cubicBezTo>
                    <a:pt x="417" y="3889"/>
                    <a:pt x="1211" y="4603"/>
                    <a:pt x="2461" y="4603"/>
                  </a:cubicBezTo>
                  <a:cubicBezTo>
                    <a:pt x="2759" y="4603"/>
                    <a:pt x="3083" y="4562"/>
                    <a:pt x="3435" y="4468"/>
                  </a:cubicBezTo>
                  <a:cubicBezTo>
                    <a:pt x="4043" y="4316"/>
                    <a:pt x="4590" y="3952"/>
                    <a:pt x="5107" y="3526"/>
                  </a:cubicBezTo>
                  <a:cubicBezTo>
                    <a:pt x="4438" y="760"/>
                    <a:pt x="2766" y="122"/>
                    <a:pt x="1581"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3;p51">
              <a:extLst>
                <a:ext uri="{FF2B5EF4-FFF2-40B4-BE49-F238E27FC236}">
                  <a16:creationId xmlns:a16="http://schemas.microsoft.com/office/drawing/2014/main" id="{DE52C6DD-EF3A-504B-B0A0-4DBF86C2DD9F}"/>
                </a:ext>
              </a:extLst>
            </p:cNvPr>
            <p:cNvSpPr/>
            <p:nvPr/>
          </p:nvSpPr>
          <p:spPr>
            <a:xfrm flipH="1">
              <a:off x="2790459" y="5295863"/>
              <a:ext cx="449479" cy="374566"/>
            </a:xfrm>
            <a:custGeom>
              <a:avLst/>
              <a:gdLst/>
              <a:ahLst/>
              <a:cxnLst/>
              <a:rect l="l" t="t" r="r" b="b"/>
              <a:pathLst>
                <a:path w="9120" h="7600" extrusionOk="0">
                  <a:moveTo>
                    <a:pt x="3891" y="0"/>
                  </a:moveTo>
                  <a:cubicBezTo>
                    <a:pt x="3162" y="1003"/>
                    <a:pt x="2432" y="1976"/>
                    <a:pt x="1490" y="2736"/>
                  </a:cubicBezTo>
                  <a:cubicBezTo>
                    <a:pt x="973" y="3131"/>
                    <a:pt x="457" y="3587"/>
                    <a:pt x="1" y="4073"/>
                  </a:cubicBezTo>
                  <a:cubicBezTo>
                    <a:pt x="1186" y="4164"/>
                    <a:pt x="2858" y="4833"/>
                    <a:pt x="3527" y="7599"/>
                  </a:cubicBezTo>
                  <a:cubicBezTo>
                    <a:pt x="5198" y="6201"/>
                    <a:pt x="6597" y="3921"/>
                    <a:pt x="8967" y="3587"/>
                  </a:cubicBezTo>
                  <a:cubicBezTo>
                    <a:pt x="9119" y="2310"/>
                    <a:pt x="9089" y="1277"/>
                    <a:pt x="9089" y="1277"/>
                  </a:cubicBez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4;p51">
              <a:extLst>
                <a:ext uri="{FF2B5EF4-FFF2-40B4-BE49-F238E27FC236}">
                  <a16:creationId xmlns:a16="http://schemas.microsoft.com/office/drawing/2014/main" id="{C6F14BC5-70CA-3746-AA83-5FE40F3EBB08}"/>
                </a:ext>
              </a:extLst>
            </p:cNvPr>
            <p:cNvSpPr/>
            <p:nvPr/>
          </p:nvSpPr>
          <p:spPr>
            <a:xfrm flipH="1">
              <a:off x="2856404" y="4161603"/>
              <a:ext cx="452436" cy="1068499"/>
            </a:xfrm>
            <a:custGeom>
              <a:avLst/>
              <a:gdLst/>
              <a:ahLst/>
              <a:cxnLst/>
              <a:rect l="l" t="t" r="r" b="b"/>
              <a:pathLst>
                <a:path w="9180" h="21680" extrusionOk="0">
                  <a:moveTo>
                    <a:pt x="7682" y="0"/>
                  </a:moveTo>
                  <a:cubicBezTo>
                    <a:pt x="7515" y="0"/>
                    <a:pt x="4920" y="1284"/>
                    <a:pt x="4773" y="1373"/>
                  </a:cubicBezTo>
                  <a:cubicBezTo>
                    <a:pt x="3222" y="2285"/>
                    <a:pt x="1611" y="3622"/>
                    <a:pt x="821" y="5294"/>
                  </a:cubicBezTo>
                  <a:cubicBezTo>
                    <a:pt x="0" y="7117"/>
                    <a:pt x="0" y="9215"/>
                    <a:pt x="365" y="11160"/>
                  </a:cubicBezTo>
                  <a:cubicBezTo>
                    <a:pt x="760" y="13166"/>
                    <a:pt x="1429" y="15203"/>
                    <a:pt x="2067" y="17148"/>
                  </a:cubicBezTo>
                  <a:cubicBezTo>
                    <a:pt x="2584" y="18668"/>
                    <a:pt x="3557" y="20339"/>
                    <a:pt x="4925" y="21251"/>
                  </a:cubicBezTo>
                  <a:cubicBezTo>
                    <a:pt x="5237" y="21479"/>
                    <a:pt x="5630" y="21680"/>
                    <a:pt x="6028" y="21680"/>
                  </a:cubicBezTo>
                  <a:cubicBezTo>
                    <a:pt x="6055" y="21680"/>
                    <a:pt x="6083" y="21679"/>
                    <a:pt x="6110" y="21677"/>
                  </a:cubicBezTo>
                  <a:cubicBezTo>
                    <a:pt x="7721" y="21555"/>
                    <a:pt x="8116" y="16874"/>
                    <a:pt x="8299" y="15689"/>
                  </a:cubicBezTo>
                  <a:cubicBezTo>
                    <a:pt x="8633" y="13318"/>
                    <a:pt x="8876" y="10917"/>
                    <a:pt x="9028" y="8516"/>
                  </a:cubicBezTo>
                  <a:cubicBezTo>
                    <a:pt x="9089" y="7604"/>
                    <a:pt x="9150" y="6661"/>
                    <a:pt x="9180" y="5719"/>
                  </a:cubicBezTo>
                  <a:cubicBezTo>
                    <a:pt x="9180" y="5719"/>
                    <a:pt x="7691" y="5"/>
                    <a:pt x="7691" y="5"/>
                  </a:cubicBezTo>
                  <a:cubicBezTo>
                    <a:pt x="7691" y="2"/>
                    <a:pt x="7688" y="0"/>
                    <a:pt x="7682" y="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5;p51">
              <a:extLst>
                <a:ext uri="{FF2B5EF4-FFF2-40B4-BE49-F238E27FC236}">
                  <a16:creationId xmlns:a16="http://schemas.microsoft.com/office/drawing/2014/main" id="{8535B497-9D41-464A-9D99-5C58A09F2BCF}"/>
                </a:ext>
              </a:extLst>
            </p:cNvPr>
            <p:cNvSpPr/>
            <p:nvPr/>
          </p:nvSpPr>
          <p:spPr>
            <a:xfrm flipH="1">
              <a:off x="2878875" y="4984279"/>
              <a:ext cx="331097" cy="274271"/>
            </a:xfrm>
            <a:custGeom>
              <a:avLst/>
              <a:gdLst/>
              <a:ahLst/>
              <a:cxnLst/>
              <a:rect l="l" t="t" r="r" b="b"/>
              <a:pathLst>
                <a:path w="6718" h="5565" extrusionOk="0">
                  <a:moveTo>
                    <a:pt x="6475" y="0"/>
                  </a:moveTo>
                  <a:cubicBezTo>
                    <a:pt x="5483" y="1221"/>
                    <a:pt x="3187" y="1448"/>
                    <a:pt x="1614" y="1448"/>
                  </a:cubicBezTo>
                  <a:cubicBezTo>
                    <a:pt x="680" y="1448"/>
                    <a:pt x="1" y="1368"/>
                    <a:pt x="1" y="1368"/>
                  </a:cubicBezTo>
                  <a:lnTo>
                    <a:pt x="1" y="1368"/>
                  </a:lnTo>
                  <a:cubicBezTo>
                    <a:pt x="1" y="1368"/>
                    <a:pt x="1745" y="5565"/>
                    <a:pt x="3717" y="5565"/>
                  </a:cubicBezTo>
                  <a:cubicBezTo>
                    <a:pt x="3744" y="5565"/>
                    <a:pt x="3772" y="5564"/>
                    <a:pt x="3800" y="5562"/>
                  </a:cubicBezTo>
                  <a:cubicBezTo>
                    <a:pt x="5806" y="5441"/>
                    <a:pt x="6718" y="3070"/>
                    <a:pt x="6475"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86;p51">
              <a:extLst>
                <a:ext uri="{FF2B5EF4-FFF2-40B4-BE49-F238E27FC236}">
                  <a16:creationId xmlns:a16="http://schemas.microsoft.com/office/drawing/2014/main" id="{E373FCA6-58AD-974D-8892-11C8AB92926A}"/>
                </a:ext>
              </a:extLst>
            </p:cNvPr>
            <p:cNvSpPr/>
            <p:nvPr/>
          </p:nvSpPr>
          <p:spPr>
            <a:xfrm flipH="1">
              <a:off x="1963552" y="4006008"/>
              <a:ext cx="1152037" cy="1386239"/>
            </a:xfrm>
            <a:custGeom>
              <a:avLst/>
              <a:gdLst/>
              <a:ahLst/>
              <a:cxnLst/>
              <a:rect l="l" t="t" r="r" b="b"/>
              <a:pathLst>
                <a:path w="23375" h="28127" extrusionOk="0">
                  <a:moveTo>
                    <a:pt x="19697" y="1"/>
                  </a:moveTo>
                  <a:cubicBezTo>
                    <a:pt x="19697" y="1"/>
                    <a:pt x="10700" y="2463"/>
                    <a:pt x="4833" y="5381"/>
                  </a:cubicBezTo>
                  <a:cubicBezTo>
                    <a:pt x="821" y="7387"/>
                    <a:pt x="1" y="12706"/>
                    <a:pt x="578" y="16718"/>
                  </a:cubicBezTo>
                  <a:cubicBezTo>
                    <a:pt x="882" y="18724"/>
                    <a:pt x="1490" y="20670"/>
                    <a:pt x="1308" y="22706"/>
                  </a:cubicBezTo>
                  <a:cubicBezTo>
                    <a:pt x="1216" y="23618"/>
                    <a:pt x="1216" y="24530"/>
                    <a:pt x="1125" y="25411"/>
                  </a:cubicBezTo>
                  <a:cubicBezTo>
                    <a:pt x="1125" y="25533"/>
                    <a:pt x="943" y="26597"/>
                    <a:pt x="1034" y="26658"/>
                  </a:cubicBezTo>
                  <a:cubicBezTo>
                    <a:pt x="2068" y="27414"/>
                    <a:pt x="3572" y="28126"/>
                    <a:pt x="4948" y="28126"/>
                  </a:cubicBezTo>
                  <a:cubicBezTo>
                    <a:pt x="5838" y="28126"/>
                    <a:pt x="6675" y="27829"/>
                    <a:pt x="7296" y="27053"/>
                  </a:cubicBezTo>
                  <a:cubicBezTo>
                    <a:pt x="7721" y="26536"/>
                    <a:pt x="7995" y="25898"/>
                    <a:pt x="8177" y="25229"/>
                  </a:cubicBezTo>
                  <a:cubicBezTo>
                    <a:pt x="8603" y="23800"/>
                    <a:pt x="8724" y="22281"/>
                    <a:pt x="8633" y="20791"/>
                  </a:cubicBezTo>
                  <a:cubicBezTo>
                    <a:pt x="8572" y="19788"/>
                    <a:pt x="8390" y="18846"/>
                    <a:pt x="8116" y="17904"/>
                  </a:cubicBezTo>
                  <a:cubicBezTo>
                    <a:pt x="7873" y="16961"/>
                    <a:pt x="8086" y="16506"/>
                    <a:pt x="8633" y="15715"/>
                  </a:cubicBezTo>
                  <a:cubicBezTo>
                    <a:pt x="8724" y="15563"/>
                    <a:pt x="9180" y="14803"/>
                    <a:pt x="9393" y="14773"/>
                  </a:cubicBezTo>
                  <a:cubicBezTo>
                    <a:pt x="9393" y="14773"/>
                    <a:pt x="17569" y="14317"/>
                    <a:pt x="20487" y="10214"/>
                  </a:cubicBezTo>
                  <a:cubicBezTo>
                    <a:pt x="23375" y="6110"/>
                    <a:pt x="19697" y="1"/>
                    <a:pt x="19697" y="1"/>
                  </a:cubicBezTo>
                  <a:close/>
                </a:path>
              </a:pathLst>
            </a:custGeom>
            <a:solidFill>
              <a:srgbClr val="00B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87;p51">
              <a:extLst>
                <a:ext uri="{FF2B5EF4-FFF2-40B4-BE49-F238E27FC236}">
                  <a16:creationId xmlns:a16="http://schemas.microsoft.com/office/drawing/2014/main" id="{4214E06E-8481-BA49-9CDC-392707FD719A}"/>
                </a:ext>
              </a:extLst>
            </p:cNvPr>
            <p:cNvSpPr/>
            <p:nvPr/>
          </p:nvSpPr>
          <p:spPr>
            <a:xfrm flipH="1">
              <a:off x="2678085" y="5150520"/>
              <a:ext cx="401525" cy="255592"/>
            </a:xfrm>
            <a:custGeom>
              <a:avLst/>
              <a:gdLst/>
              <a:ahLst/>
              <a:cxnLst/>
              <a:rect l="l" t="t" r="r" b="b"/>
              <a:pathLst>
                <a:path w="8147" h="5186" extrusionOk="0">
                  <a:moveTo>
                    <a:pt x="0" y="1"/>
                  </a:moveTo>
                  <a:lnTo>
                    <a:pt x="0" y="3101"/>
                  </a:lnTo>
                  <a:cubicBezTo>
                    <a:pt x="1184" y="4801"/>
                    <a:pt x="2970" y="5185"/>
                    <a:pt x="4343" y="5185"/>
                  </a:cubicBezTo>
                  <a:cubicBezTo>
                    <a:pt x="5473" y="5185"/>
                    <a:pt x="6322" y="4925"/>
                    <a:pt x="6322" y="4925"/>
                  </a:cubicBezTo>
                  <a:cubicBezTo>
                    <a:pt x="6322" y="4925"/>
                    <a:pt x="7873" y="2098"/>
                    <a:pt x="8146" y="578"/>
                  </a:cubicBezTo>
                  <a:lnTo>
                    <a:pt x="8146" y="578"/>
                  </a:lnTo>
                  <a:cubicBezTo>
                    <a:pt x="7161" y="1438"/>
                    <a:pt x="6050" y="1741"/>
                    <a:pt x="4973" y="1741"/>
                  </a:cubicBezTo>
                  <a:cubicBezTo>
                    <a:pt x="2391" y="1741"/>
                    <a:pt x="0" y="1"/>
                    <a:pt x="0"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8;p51">
              <a:extLst>
                <a:ext uri="{FF2B5EF4-FFF2-40B4-BE49-F238E27FC236}">
                  <a16:creationId xmlns:a16="http://schemas.microsoft.com/office/drawing/2014/main" id="{5D1970E7-EFC6-5846-90DC-EEAD162C0D2B}"/>
                </a:ext>
              </a:extLst>
            </p:cNvPr>
            <p:cNvSpPr/>
            <p:nvPr/>
          </p:nvSpPr>
          <p:spPr>
            <a:xfrm flipH="1">
              <a:off x="3040333" y="5451655"/>
              <a:ext cx="169590" cy="95662"/>
            </a:xfrm>
            <a:custGeom>
              <a:avLst/>
              <a:gdLst/>
              <a:ahLst/>
              <a:cxnLst/>
              <a:rect l="l" t="t" r="r" b="b"/>
              <a:pathLst>
                <a:path w="3441" h="1941" extrusionOk="0">
                  <a:moveTo>
                    <a:pt x="182" y="0"/>
                  </a:moveTo>
                  <a:cubicBezTo>
                    <a:pt x="8" y="0"/>
                    <a:pt x="0" y="276"/>
                    <a:pt x="157" y="276"/>
                  </a:cubicBezTo>
                  <a:cubicBezTo>
                    <a:pt x="165" y="276"/>
                    <a:pt x="173" y="275"/>
                    <a:pt x="182" y="274"/>
                  </a:cubicBezTo>
                  <a:cubicBezTo>
                    <a:pt x="231" y="272"/>
                    <a:pt x="281" y="271"/>
                    <a:pt x="331" y="271"/>
                  </a:cubicBezTo>
                  <a:cubicBezTo>
                    <a:pt x="1088" y="271"/>
                    <a:pt x="1952" y="488"/>
                    <a:pt x="2522" y="973"/>
                  </a:cubicBezTo>
                  <a:cubicBezTo>
                    <a:pt x="2796" y="1186"/>
                    <a:pt x="3009" y="1490"/>
                    <a:pt x="3130" y="1855"/>
                  </a:cubicBezTo>
                  <a:cubicBezTo>
                    <a:pt x="3154" y="1914"/>
                    <a:pt x="3210" y="1941"/>
                    <a:pt x="3266" y="1941"/>
                  </a:cubicBezTo>
                  <a:cubicBezTo>
                    <a:pt x="3354" y="1941"/>
                    <a:pt x="3441" y="1875"/>
                    <a:pt x="3404" y="1763"/>
                  </a:cubicBezTo>
                  <a:cubicBezTo>
                    <a:pt x="3009" y="548"/>
                    <a:pt x="1702" y="61"/>
                    <a:pt x="5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p51">
              <a:extLst>
                <a:ext uri="{FF2B5EF4-FFF2-40B4-BE49-F238E27FC236}">
                  <a16:creationId xmlns:a16="http://schemas.microsoft.com/office/drawing/2014/main" id="{D3AFD7E5-FD6A-714D-97CE-6550AFA21E77}"/>
                </a:ext>
              </a:extLst>
            </p:cNvPr>
            <p:cNvSpPr/>
            <p:nvPr/>
          </p:nvSpPr>
          <p:spPr>
            <a:xfrm flipH="1">
              <a:off x="2995384" y="5406706"/>
              <a:ext cx="168160" cy="95662"/>
            </a:xfrm>
            <a:custGeom>
              <a:avLst/>
              <a:gdLst/>
              <a:ahLst/>
              <a:cxnLst/>
              <a:rect l="l" t="t" r="r" b="b"/>
              <a:pathLst>
                <a:path w="3412" h="1941" extrusionOk="0">
                  <a:moveTo>
                    <a:pt x="183" y="1"/>
                  </a:moveTo>
                  <a:cubicBezTo>
                    <a:pt x="1" y="1"/>
                    <a:pt x="1" y="305"/>
                    <a:pt x="183" y="305"/>
                  </a:cubicBezTo>
                  <a:cubicBezTo>
                    <a:pt x="271" y="298"/>
                    <a:pt x="359" y="294"/>
                    <a:pt x="449" y="294"/>
                  </a:cubicBezTo>
                  <a:cubicBezTo>
                    <a:pt x="1172" y="294"/>
                    <a:pt x="1956" y="514"/>
                    <a:pt x="2524" y="973"/>
                  </a:cubicBezTo>
                  <a:cubicBezTo>
                    <a:pt x="2797" y="1216"/>
                    <a:pt x="3010" y="1520"/>
                    <a:pt x="3101" y="1855"/>
                  </a:cubicBezTo>
                  <a:cubicBezTo>
                    <a:pt x="3125" y="1914"/>
                    <a:pt x="3181" y="1941"/>
                    <a:pt x="3237" y="1941"/>
                  </a:cubicBezTo>
                  <a:cubicBezTo>
                    <a:pt x="3324" y="1941"/>
                    <a:pt x="3412" y="1875"/>
                    <a:pt x="3375" y="1764"/>
                  </a:cubicBezTo>
                  <a:cubicBezTo>
                    <a:pt x="2980" y="548"/>
                    <a:pt x="1703" y="92"/>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0;p51">
              <a:extLst>
                <a:ext uri="{FF2B5EF4-FFF2-40B4-BE49-F238E27FC236}">
                  <a16:creationId xmlns:a16="http://schemas.microsoft.com/office/drawing/2014/main" id="{5DB8B0DE-37E3-6C4F-A782-1ADB95D5B1C8}"/>
                </a:ext>
              </a:extLst>
            </p:cNvPr>
            <p:cNvSpPr/>
            <p:nvPr/>
          </p:nvSpPr>
          <p:spPr>
            <a:xfrm flipH="1">
              <a:off x="2955019" y="5364764"/>
              <a:ext cx="168062" cy="96845"/>
            </a:xfrm>
            <a:custGeom>
              <a:avLst/>
              <a:gdLst/>
              <a:ahLst/>
              <a:cxnLst/>
              <a:rect l="l" t="t" r="r" b="b"/>
              <a:pathLst>
                <a:path w="3410" h="1965" extrusionOk="0">
                  <a:moveTo>
                    <a:pt x="183" y="0"/>
                  </a:moveTo>
                  <a:cubicBezTo>
                    <a:pt x="1" y="31"/>
                    <a:pt x="1" y="304"/>
                    <a:pt x="183" y="304"/>
                  </a:cubicBezTo>
                  <a:cubicBezTo>
                    <a:pt x="232" y="303"/>
                    <a:pt x="281" y="302"/>
                    <a:pt x="331" y="302"/>
                  </a:cubicBezTo>
                  <a:cubicBezTo>
                    <a:pt x="1085" y="302"/>
                    <a:pt x="1925" y="519"/>
                    <a:pt x="2523" y="1004"/>
                  </a:cubicBezTo>
                  <a:cubicBezTo>
                    <a:pt x="2797" y="1216"/>
                    <a:pt x="3010" y="1520"/>
                    <a:pt x="3101" y="1855"/>
                  </a:cubicBezTo>
                  <a:cubicBezTo>
                    <a:pt x="3126" y="1931"/>
                    <a:pt x="3189" y="1965"/>
                    <a:pt x="3249" y="1965"/>
                  </a:cubicBezTo>
                  <a:cubicBezTo>
                    <a:pt x="3332" y="1965"/>
                    <a:pt x="3410" y="1900"/>
                    <a:pt x="3374" y="1794"/>
                  </a:cubicBezTo>
                  <a:cubicBezTo>
                    <a:pt x="2979" y="578"/>
                    <a:pt x="1672" y="92"/>
                    <a:pt x="517" y="31"/>
                  </a:cubicBezTo>
                  <a:cubicBezTo>
                    <a:pt x="396" y="0"/>
                    <a:pt x="27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1;p51">
              <a:extLst>
                <a:ext uri="{FF2B5EF4-FFF2-40B4-BE49-F238E27FC236}">
                  <a16:creationId xmlns:a16="http://schemas.microsoft.com/office/drawing/2014/main" id="{065A7567-7130-C140-8CFF-CAA824F295F1}"/>
                </a:ext>
              </a:extLst>
            </p:cNvPr>
            <p:cNvSpPr/>
            <p:nvPr/>
          </p:nvSpPr>
          <p:spPr>
            <a:xfrm flipH="1">
              <a:off x="3072124" y="2609155"/>
              <a:ext cx="224395" cy="202364"/>
            </a:xfrm>
            <a:custGeom>
              <a:avLst/>
              <a:gdLst/>
              <a:ahLst/>
              <a:cxnLst/>
              <a:rect l="l" t="t" r="r" b="b"/>
              <a:pathLst>
                <a:path w="4553" h="4106" extrusionOk="0">
                  <a:moveTo>
                    <a:pt x="2092" y="1"/>
                  </a:moveTo>
                  <a:cubicBezTo>
                    <a:pt x="1700" y="1"/>
                    <a:pt x="1306" y="117"/>
                    <a:pt x="966" y="440"/>
                  </a:cubicBezTo>
                  <a:cubicBezTo>
                    <a:pt x="1" y="1381"/>
                    <a:pt x="742" y="4106"/>
                    <a:pt x="2747" y="4106"/>
                  </a:cubicBezTo>
                  <a:cubicBezTo>
                    <a:pt x="3267" y="4106"/>
                    <a:pt x="3871" y="3923"/>
                    <a:pt x="4553" y="3479"/>
                  </a:cubicBezTo>
                  <a:cubicBezTo>
                    <a:pt x="4553" y="2051"/>
                    <a:pt x="4097" y="774"/>
                    <a:pt x="4097" y="774"/>
                  </a:cubicBezTo>
                  <a:cubicBezTo>
                    <a:pt x="4097" y="774"/>
                    <a:pt x="3103" y="1"/>
                    <a:pt x="2092"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2;p51">
              <a:extLst>
                <a:ext uri="{FF2B5EF4-FFF2-40B4-BE49-F238E27FC236}">
                  <a16:creationId xmlns:a16="http://schemas.microsoft.com/office/drawing/2014/main" id="{5094046F-E485-3140-883B-2753EF1A1D61}"/>
                </a:ext>
              </a:extLst>
            </p:cNvPr>
            <p:cNvSpPr/>
            <p:nvPr/>
          </p:nvSpPr>
          <p:spPr>
            <a:xfrm flipH="1">
              <a:off x="2261630" y="1986628"/>
              <a:ext cx="966331" cy="1261745"/>
            </a:xfrm>
            <a:custGeom>
              <a:avLst/>
              <a:gdLst/>
              <a:ahLst/>
              <a:cxnLst/>
              <a:rect l="l" t="t" r="r" b="b"/>
              <a:pathLst>
                <a:path w="19607" h="25601" extrusionOk="0">
                  <a:moveTo>
                    <a:pt x="17904" y="3040"/>
                  </a:moveTo>
                  <a:lnTo>
                    <a:pt x="17904" y="3040"/>
                  </a:lnTo>
                  <a:cubicBezTo>
                    <a:pt x="17903" y="3040"/>
                    <a:pt x="17903" y="3041"/>
                    <a:pt x="17902" y="3041"/>
                  </a:cubicBezTo>
                  <a:lnTo>
                    <a:pt x="17902" y="3041"/>
                  </a:lnTo>
                  <a:cubicBezTo>
                    <a:pt x="17903" y="3041"/>
                    <a:pt x="17903" y="3040"/>
                    <a:pt x="17904" y="3040"/>
                  </a:cubicBezTo>
                  <a:close/>
                  <a:moveTo>
                    <a:pt x="18542" y="23344"/>
                  </a:moveTo>
                  <a:lnTo>
                    <a:pt x="18542" y="23344"/>
                  </a:lnTo>
                  <a:cubicBezTo>
                    <a:pt x="18257" y="23376"/>
                    <a:pt x="18269" y="23597"/>
                    <a:pt x="18277" y="23798"/>
                  </a:cubicBezTo>
                  <a:lnTo>
                    <a:pt x="18277" y="23798"/>
                  </a:lnTo>
                  <a:cubicBezTo>
                    <a:pt x="18383" y="23653"/>
                    <a:pt x="18470" y="23501"/>
                    <a:pt x="18542" y="23344"/>
                  </a:cubicBezTo>
                  <a:close/>
                  <a:moveTo>
                    <a:pt x="3588" y="0"/>
                  </a:moveTo>
                  <a:cubicBezTo>
                    <a:pt x="1247" y="1855"/>
                    <a:pt x="1" y="4955"/>
                    <a:pt x="761" y="8055"/>
                  </a:cubicBezTo>
                  <a:lnTo>
                    <a:pt x="2645" y="15989"/>
                  </a:lnTo>
                  <a:cubicBezTo>
                    <a:pt x="3436" y="19302"/>
                    <a:pt x="6080" y="21490"/>
                    <a:pt x="9272" y="21855"/>
                  </a:cubicBezTo>
                  <a:lnTo>
                    <a:pt x="8664" y="22159"/>
                  </a:lnTo>
                  <a:cubicBezTo>
                    <a:pt x="8664" y="22159"/>
                    <a:pt x="8013" y="25601"/>
                    <a:pt x="12700" y="25601"/>
                  </a:cubicBezTo>
                  <a:cubicBezTo>
                    <a:pt x="12977" y="25601"/>
                    <a:pt x="13272" y="25589"/>
                    <a:pt x="13588" y="25563"/>
                  </a:cubicBezTo>
                  <a:cubicBezTo>
                    <a:pt x="15938" y="25381"/>
                    <a:pt x="17260" y="24856"/>
                    <a:pt x="17992" y="24129"/>
                  </a:cubicBezTo>
                  <a:lnTo>
                    <a:pt x="17992" y="24129"/>
                  </a:lnTo>
                  <a:cubicBezTo>
                    <a:pt x="18013" y="24131"/>
                    <a:pt x="18035" y="24133"/>
                    <a:pt x="18056" y="24135"/>
                  </a:cubicBezTo>
                  <a:cubicBezTo>
                    <a:pt x="18065" y="24135"/>
                    <a:pt x="18075" y="24135"/>
                    <a:pt x="18083" y="24135"/>
                  </a:cubicBezTo>
                  <a:cubicBezTo>
                    <a:pt x="18289" y="24135"/>
                    <a:pt x="18284" y="23975"/>
                    <a:pt x="18277" y="23798"/>
                  </a:cubicBezTo>
                  <a:lnTo>
                    <a:pt x="18277" y="23798"/>
                  </a:lnTo>
                  <a:cubicBezTo>
                    <a:pt x="18194" y="23912"/>
                    <a:pt x="18100" y="24023"/>
                    <a:pt x="17992" y="24129"/>
                  </a:cubicBezTo>
                  <a:lnTo>
                    <a:pt x="17992" y="24129"/>
                  </a:lnTo>
                  <a:cubicBezTo>
                    <a:pt x="16423" y="23988"/>
                    <a:pt x="15617" y="23052"/>
                    <a:pt x="15047" y="21642"/>
                  </a:cubicBezTo>
                  <a:cubicBezTo>
                    <a:pt x="14804" y="21065"/>
                    <a:pt x="14104" y="19150"/>
                    <a:pt x="14712" y="18724"/>
                  </a:cubicBezTo>
                  <a:cubicBezTo>
                    <a:pt x="14925" y="18572"/>
                    <a:pt x="15199" y="18511"/>
                    <a:pt x="15472" y="18481"/>
                  </a:cubicBezTo>
                  <a:cubicBezTo>
                    <a:pt x="16354" y="18299"/>
                    <a:pt x="17235" y="17995"/>
                    <a:pt x="17904" y="17387"/>
                  </a:cubicBezTo>
                  <a:cubicBezTo>
                    <a:pt x="19606" y="15776"/>
                    <a:pt x="19424" y="12827"/>
                    <a:pt x="19272" y="10700"/>
                  </a:cubicBezTo>
                  <a:cubicBezTo>
                    <a:pt x="19150" y="9393"/>
                    <a:pt x="18968" y="8086"/>
                    <a:pt x="18725" y="6779"/>
                  </a:cubicBezTo>
                  <a:cubicBezTo>
                    <a:pt x="18634" y="6415"/>
                    <a:pt x="17727" y="3180"/>
                    <a:pt x="17902" y="3041"/>
                  </a:cubicBezTo>
                  <a:lnTo>
                    <a:pt x="17902" y="3041"/>
                  </a:lnTo>
                  <a:cubicBezTo>
                    <a:pt x="16092" y="4360"/>
                    <a:pt x="13863" y="5150"/>
                    <a:pt x="11609" y="5150"/>
                  </a:cubicBezTo>
                  <a:cubicBezTo>
                    <a:pt x="11215" y="5150"/>
                    <a:pt x="10820" y="5126"/>
                    <a:pt x="10427" y="5077"/>
                  </a:cubicBezTo>
                  <a:cubicBezTo>
                    <a:pt x="7752" y="4742"/>
                    <a:pt x="5229" y="3162"/>
                    <a:pt x="3952" y="821"/>
                  </a:cubicBezTo>
                  <a:cubicBezTo>
                    <a:pt x="3831" y="548"/>
                    <a:pt x="3709" y="274"/>
                    <a:pt x="3588"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3;p51">
              <a:extLst>
                <a:ext uri="{FF2B5EF4-FFF2-40B4-BE49-F238E27FC236}">
                  <a16:creationId xmlns:a16="http://schemas.microsoft.com/office/drawing/2014/main" id="{2BF548AB-A8E8-724C-B33F-BECD0E8EF9DD}"/>
                </a:ext>
              </a:extLst>
            </p:cNvPr>
            <p:cNvSpPr/>
            <p:nvPr/>
          </p:nvSpPr>
          <p:spPr>
            <a:xfrm flipH="1">
              <a:off x="2026438" y="1842714"/>
              <a:ext cx="1024734" cy="1333455"/>
            </a:xfrm>
            <a:custGeom>
              <a:avLst/>
              <a:gdLst/>
              <a:ahLst/>
              <a:cxnLst/>
              <a:rect l="l" t="t" r="r" b="b"/>
              <a:pathLst>
                <a:path w="20792" h="27056" extrusionOk="0">
                  <a:moveTo>
                    <a:pt x="10233" y="1"/>
                  </a:moveTo>
                  <a:cubicBezTo>
                    <a:pt x="9634" y="1"/>
                    <a:pt x="9026" y="70"/>
                    <a:pt x="8420" y="215"/>
                  </a:cubicBezTo>
                  <a:lnTo>
                    <a:pt x="3010" y="1492"/>
                  </a:lnTo>
                  <a:cubicBezTo>
                    <a:pt x="1885" y="1765"/>
                    <a:pt x="882" y="2252"/>
                    <a:pt x="1" y="2920"/>
                  </a:cubicBezTo>
                  <a:cubicBezTo>
                    <a:pt x="122" y="3194"/>
                    <a:pt x="244" y="3468"/>
                    <a:pt x="365" y="3711"/>
                  </a:cubicBezTo>
                  <a:cubicBezTo>
                    <a:pt x="1642" y="6082"/>
                    <a:pt x="4165" y="7662"/>
                    <a:pt x="6840" y="7997"/>
                  </a:cubicBezTo>
                  <a:cubicBezTo>
                    <a:pt x="7233" y="8046"/>
                    <a:pt x="7628" y="8070"/>
                    <a:pt x="8022" y="8070"/>
                  </a:cubicBezTo>
                  <a:cubicBezTo>
                    <a:pt x="10276" y="8070"/>
                    <a:pt x="12505" y="7280"/>
                    <a:pt x="14315" y="5961"/>
                  </a:cubicBezTo>
                  <a:lnTo>
                    <a:pt x="14315" y="5961"/>
                  </a:lnTo>
                  <a:cubicBezTo>
                    <a:pt x="14140" y="6100"/>
                    <a:pt x="15047" y="9335"/>
                    <a:pt x="15138" y="9699"/>
                  </a:cubicBezTo>
                  <a:cubicBezTo>
                    <a:pt x="15381" y="11006"/>
                    <a:pt x="15563" y="12313"/>
                    <a:pt x="15685" y="13620"/>
                  </a:cubicBezTo>
                  <a:cubicBezTo>
                    <a:pt x="15837" y="15747"/>
                    <a:pt x="16019" y="18696"/>
                    <a:pt x="14317" y="20276"/>
                  </a:cubicBezTo>
                  <a:cubicBezTo>
                    <a:pt x="13648" y="20915"/>
                    <a:pt x="12767" y="21219"/>
                    <a:pt x="11885" y="21371"/>
                  </a:cubicBezTo>
                  <a:cubicBezTo>
                    <a:pt x="11612" y="21431"/>
                    <a:pt x="11338" y="21462"/>
                    <a:pt x="11125" y="21644"/>
                  </a:cubicBezTo>
                  <a:cubicBezTo>
                    <a:pt x="10517" y="22070"/>
                    <a:pt x="11217" y="23985"/>
                    <a:pt x="11460" y="24562"/>
                  </a:cubicBezTo>
                  <a:cubicBezTo>
                    <a:pt x="12037" y="25991"/>
                    <a:pt x="12858" y="26933"/>
                    <a:pt x="14469" y="27055"/>
                  </a:cubicBezTo>
                  <a:cubicBezTo>
                    <a:pt x="14478" y="27055"/>
                    <a:pt x="14488" y="27055"/>
                    <a:pt x="14496" y="27055"/>
                  </a:cubicBezTo>
                  <a:cubicBezTo>
                    <a:pt x="14934" y="27055"/>
                    <a:pt x="14419" y="26324"/>
                    <a:pt x="14955" y="26295"/>
                  </a:cubicBezTo>
                  <a:cubicBezTo>
                    <a:pt x="11723" y="24130"/>
                    <a:pt x="12984" y="24076"/>
                    <a:pt x="13120" y="24076"/>
                  </a:cubicBezTo>
                  <a:cubicBezTo>
                    <a:pt x="13127" y="24076"/>
                    <a:pt x="13131" y="24076"/>
                    <a:pt x="13131" y="24076"/>
                  </a:cubicBezTo>
                  <a:lnTo>
                    <a:pt x="13071" y="23681"/>
                  </a:lnTo>
                  <a:lnTo>
                    <a:pt x="13952" y="23468"/>
                  </a:lnTo>
                  <a:cubicBezTo>
                    <a:pt x="18147" y="22465"/>
                    <a:pt x="20791" y="18209"/>
                    <a:pt x="19788" y="13984"/>
                  </a:cubicBezTo>
                  <a:lnTo>
                    <a:pt x="17873" y="6021"/>
                  </a:lnTo>
                  <a:cubicBezTo>
                    <a:pt x="17015" y="2433"/>
                    <a:pt x="13777" y="1"/>
                    <a:pt x="10233" y="1"/>
                  </a:cubicBez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4;p51">
              <a:extLst>
                <a:ext uri="{FF2B5EF4-FFF2-40B4-BE49-F238E27FC236}">
                  <a16:creationId xmlns:a16="http://schemas.microsoft.com/office/drawing/2014/main" id="{689225F4-B5DE-1245-8F6A-FB040DD46413}"/>
                </a:ext>
              </a:extLst>
            </p:cNvPr>
            <p:cNvSpPr/>
            <p:nvPr/>
          </p:nvSpPr>
          <p:spPr>
            <a:xfrm flipH="1">
              <a:off x="1933568" y="3278651"/>
              <a:ext cx="374566" cy="604579"/>
            </a:xfrm>
            <a:custGeom>
              <a:avLst/>
              <a:gdLst/>
              <a:ahLst/>
              <a:cxnLst/>
              <a:rect l="l" t="t" r="r" b="b"/>
              <a:pathLst>
                <a:path w="7600" h="12267" extrusionOk="0">
                  <a:moveTo>
                    <a:pt x="3388" y="0"/>
                  </a:moveTo>
                  <a:cubicBezTo>
                    <a:pt x="1847" y="0"/>
                    <a:pt x="1" y="6035"/>
                    <a:pt x="1" y="6035"/>
                  </a:cubicBezTo>
                  <a:lnTo>
                    <a:pt x="1" y="10807"/>
                  </a:lnTo>
                  <a:cubicBezTo>
                    <a:pt x="426" y="10762"/>
                    <a:pt x="928" y="10727"/>
                    <a:pt x="1468" y="10727"/>
                  </a:cubicBezTo>
                  <a:cubicBezTo>
                    <a:pt x="3090" y="10727"/>
                    <a:pt x="5062" y="11035"/>
                    <a:pt x="6384" y="12266"/>
                  </a:cubicBezTo>
                  <a:cubicBezTo>
                    <a:pt x="7600" y="2084"/>
                    <a:pt x="3618" y="47"/>
                    <a:pt x="3618" y="47"/>
                  </a:cubicBezTo>
                  <a:cubicBezTo>
                    <a:pt x="3542" y="15"/>
                    <a:pt x="3466" y="0"/>
                    <a:pt x="3388"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5;p51">
              <a:extLst>
                <a:ext uri="{FF2B5EF4-FFF2-40B4-BE49-F238E27FC236}">
                  <a16:creationId xmlns:a16="http://schemas.microsoft.com/office/drawing/2014/main" id="{41FC541D-8DB2-8840-8BF8-08B3D6AF70AA}"/>
                </a:ext>
              </a:extLst>
            </p:cNvPr>
            <p:cNvSpPr/>
            <p:nvPr/>
          </p:nvSpPr>
          <p:spPr>
            <a:xfrm flipH="1">
              <a:off x="2703559" y="2658490"/>
              <a:ext cx="103400" cy="204533"/>
            </a:xfrm>
            <a:custGeom>
              <a:avLst/>
              <a:gdLst/>
              <a:ahLst/>
              <a:cxnLst/>
              <a:rect l="l" t="t" r="r" b="b"/>
              <a:pathLst>
                <a:path w="2098" h="4150" extrusionOk="0">
                  <a:moveTo>
                    <a:pt x="137" y="1"/>
                  </a:moveTo>
                  <a:cubicBezTo>
                    <a:pt x="68" y="1"/>
                    <a:pt x="0" y="46"/>
                    <a:pt x="0" y="138"/>
                  </a:cubicBezTo>
                  <a:lnTo>
                    <a:pt x="0" y="3512"/>
                  </a:lnTo>
                  <a:lnTo>
                    <a:pt x="0" y="3998"/>
                  </a:lnTo>
                  <a:cubicBezTo>
                    <a:pt x="0" y="4059"/>
                    <a:pt x="61" y="4150"/>
                    <a:pt x="122" y="4150"/>
                  </a:cubicBezTo>
                  <a:lnTo>
                    <a:pt x="1915" y="4150"/>
                  </a:lnTo>
                  <a:cubicBezTo>
                    <a:pt x="2097" y="4150"/>
                    <a:pt x="2097" y="3846"/>
                    <a:pt x="1915" y="3846"/>
                  </a:cubicBezTo>
                  <a:lnTo>
                    <a:pt x="274" y="3846"/>
                  </a:lnTo>
                  <a:lnTo>
                    <a:pt x="274" y="624"/>
                  </a:lnTo>
                  <a:lnTo>
                    <a:pt x="274" y="138"/>
                  </a:lnTo>
                  <a:cubicBezTo>
                    <a:pt x="274" y="46"/>
                    <a:pt x="205"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96;p51">
              <a:extLst>
                <a:ext uri="{FF2B5EF4-FFF2-40B4-BE49-F238E27FC236}">
                  <a16:creationId xmlns:a16="http://schemas.microsoft.com/office/drawing/2014/main" id="{ECB620D5-FAAC-F943-AFF5-8F0D1F87E771}"/>
                </a:ext>
              </a:extLst>
            </p:cNvPr>
            <p:cNvSpPr/>
            <p:nvPr/>
          </p:nvSpPr>
          <p:spPr>
            <a:xfrm flipH="1">
              <a:off x="2463879" y="2648682"/>
              <a:ext cx="49482" cy="87087"/>
            </a:xfrm>
            <a:custGeom>
              <a:avLst/>
              <a:gdLst/>
              <a:ahLst/>
              <a:cxnLst/>
              <a:rect l="l" t="t" r="r" b="b"/>
              <a:pathLst>
                <a:path w="1004" h="1767" extrusionOk="0">
                  <a:moveTo>
                    <a:pt x="486" y="1"/>
                  </a:moveTo>
                  <a:cubicBezTo>
                    <a:pt x="476" y="1"/>
                    <a:pt x="466" y="1"/>
                    <a:pt x="457" y="2"/>
                  </a:cubicBezTo>
                  <a:cubicBezTo>
                    <a:pt x="213" y="2"/>
                    <a:pt x="1" y="397"/>
                    <a:pt x="31" y="914"/>
                  </a:cubicBezTo>
                  <a:cubicBezTo>
                    <a:pt x="31" y="1383"/>
                    <a:pt x="257" y="1767"/>
                    <a:pt x="518" y="1767"/>
                  </a:cubicBezTo>
                  <a:cubicBezTo>
                    <a:pt x="528" y="1767"/>
                    <a:pt x="538" y="1766"/>
                    <a:pt x="548" y="1765"/>
                  </a:cubicBezTo>
                  <a:cubicBezTo>
                    <a:pt x="791" y="1765"/>
                    <a:pt x="1004" y="1370"/>
                    <a:pt x="973" y="853"/>
                  </a:cubicBezTo>
                  <a:cubicBezTo>
                    <a:pt x="944" y="385"/>
                    <a:pt x="745"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97;p51">
              <a:extLst>
                <a:ext uri="{FF2B5EF4-FFF2-40B4-BE49-F238E27FC236}">
                  <a16:creationId xmlns:a16="http://schemas.microsoft.com/office/drawing/2014/main" id="{BDD4DB17-0E1E-1F46-B82D-972A4A4D1DB5}"/>
                </a:ext>
              </a:extLst>
            </p:cNvPr>
            <p:cNvSpPr/>
            <p:nvPr/>
          </p:nvSpPr>
          <p:spPr>
            <a:xfrm flipH="1">
              <a:off x="2943286" y="2672635"/>
              <a:ext cx="50961" cy="87136"/>
            </a:xfrm>
            <a:custGeom>
              <a:avLst/>
              <a:gdLst/>
              <a:ahLst/>
              <a:cxnLst/>
              <a:rect l="l" t="t" r="r" b="b"/>
              <a:pathLst>
                <a:path w="1034" h="1768" extrusionOk="0">
                  <a:moveTo>
                    <a:pt x="458" y="1"/>
                  </a:moveTo>
                  <a:cubicBezTo>
                    <a:pt x="447" y="1"/>
                    <a:pt x="437" y="1"/>
                    <a:pt x="426" y="3"/>
                  </a:cubicBezTo>
                  <a:cubicBezTo>
                    <a:pt x="153" y="33"/>
                    <a:pt x="1" y="459"/>
                    <a:pt x="61" y="945"/>
                  </a:cubicBezTo>
                  <a:cubicBezTo>
                    <a:pt x="91" y="1412"/>
                    <a:pt x="344" y="1767"/>
                    <a:pt x="580" y="1767"/>
                  </a:cubicBezTo>
                  <a:cubicBezTo>
                    <a:pt x="589" y="1767"/>
                    <a:pt x="599" y="1767"/>
                    <a:pt x="609" y="1766"/>
                  </a:cubicBezTo>
                  <a:cubicBezTo>
                    <a:pt x="882" y="1735"/>
                    <a:pt x="1034" y="1340"/>
                    <a:pt x="1004" y="823"/>
                  </a:cubicBezTo>
                  <a:cubicBezTo>
                    <a:pt x="945" y="356"/>
                    <a:pt x="718" y="1"/>
                    <a:pt x="4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8;p51">
              <a:extLst>
                <a:ext uri="{FF2B5EF4-FFF2-40B4-BE49-F238E27FC236}">
                  <a16:creationId xmlns:a16="http://schemas.microsoft.com/office/drawing/2014/main" id="{99296FF7-BFA0-994D-8B42-6C54EF5C12D7}"/>
                </a:ext>
              </a:extLst>
            </p:cNvPr>
            <p:cNvSpPr/>
            <p:nvPr/>
          </p:nvSpPr>
          <p:spPr>
            <a:xfrm flipH="1">
              <a:off x="2863890" y="2803094"/>
              <a:ext cx="214242" cy="221733"/>
            </a:xfrm>
            <a:custGeom>
              <a:avLst/>
              <a:gdLst/>
              <a:ahLst/>
              <a:cxnLst/>
              <a:rect l="l" t="t" r="r" b="b"/>
              <a:pathLst>
                <a:path w="4347" h="4499" extrusionOk="0">
                  <a:moveTo>
                    <a:pt x="1733" y="0"/>
                  </a:moveTo>
                  <a:cubicBezTo>
                    <a:pt x="1064" y="0"/>
                    <a:pt x="456" y="243"/>
                    <a:pt x="0" y="669"/>
                  </a:cubicBezTo>
                  <a:cubicBezTo>
                    <a:pt x="700" y="2371"/>
                    <a:pt x="1976" y="3678"/>
                    <a:pt x="3526" y="4499"/>
                  </a:cubicBezTo>
                  <a:cubicBezTo>
                    <a:pt x="4043" y="4012"/>
                    <a:pt x="4347" y="3344"/>
                    <a:pt x="4347" y="2584"/>
                  </a:cubicBezTo>
                  <a:cubicBezTo>
                    <a:pt x="4347" y="1155"/>
                    <a:pt x="3192" y="0"/>
                    <a:pt x="1733"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9;p51">
              <a:extLst>
                <a:ext uri="{FF2B5EF4-FFF2-40B4-BE49-F238E27FC236}">
                  <a16:creationId xmlns:a16="http://schemas.microsoft.com/office/drawing/2014/main" id="{4991A079-AA69-314E-921A-056A8533C924}"/>
                </a:ext>
              </a:extLst>
            </p:cNvPr>
            <p:cNvSpPr/>
            <p:nvPr/>
          </p:nvSpPr>
          <p:spPr>
            <a:xfrm flipH="1">
              <a:off x="2255650" y="2722167"/>
              <a:ext cx="256183" cy="256233"/>
            </a:xfrm>
            <a:custGeom>
              <a:avLst/>
              <a:gdLst/>
              <a:ahLst/>
              <a:cxnLst/>
              <a:rect l="l" t="t" r="r" b="b"/>
              <a:pathLst>
                <a:path w="5198" h="5199" extrusionOk="0">
                  <a:moveTo>
                    <a:pt x="2584" y="1"/>
                  </a:moveTo>
                  <a:cubicBezTo>
                    <a:pt x="1155" y="1"/>
                    <a:pt x="0" y="1156"/>
                    <a:pt x="0" y="2584"/>
                  </a:cubicBezTo>
                  <a:cubicBezTo>
                    <a:pt x="0" y="4043"/>
                    <a:pt x="1155" y="5198"/>
                    <a:pt x="2584" y="5198"/>
                  </a:cubicBezTo>
                  <a:cubicBezTo>
                    <a:pt x="4043" y="5198"/>
                    <a:pt x="5198" y="4043"/>
                    <a:pt x="5198" y="2584"/>
                  </a:cubicBezTo>
                  <a:cubicBezTo>
                    <a:pt x="5198" y="1156"/>
                    <a:pt x="4043" y="1"/>
                    <a:pt x="2584"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0;p51">
              <a:extLst>
                <a:ext uri="{FF2B5EF4-FFF2-40B4-BE49-F238E27FC236}">
                  <a16:creationId xmlns:a16="http://schemas.microsoft.com/office/drawing/2014/main" id="{A543A7ED-0AE1-9746-8184-73CF11EC9822}"/>
                </a:ext>
              </a:extLst>
            </p:cNvPr>
            <p:cNvSpPr/>
            <p:nvPr/>
          </p:nvSpPr>
          <p:spPr>
            <a:xfrm flipH="1">
              <a:off x="2536431" y="2814134"/>
              <a:ext cx="170181" cy="127106"/>
            </a:xfrm>
            <a:custGeom>
              <a:avLst/>
              <a:gdLst/>
              <a:ahLst/>
              <a:cxnLst/>
              <a:rect l="l" t="t" r="r" b="b"/>
              <a:pathLst>
                <a:path w="3453" h="2579" extrusionOk="0">
                  <a:moveTo>
                    <a:pt x="3288" y="0"/>
                  </a:moveTo>
                  <a:cubicBezTo>
                    <a:pt x="3230" y="0"/>
                    <a:pt x="3174" y="34"/>
                    <a:pt x="3162" y="110"/>
                  </a:cubicBezTo>
                  <a:cubicBezTo>
                    <a:pt x="3071" y="840"/>
                    <a:pt x="2675" y="1478"/>
                    <a:pt x="2007" y="1873"/>
                  </a:cubicBezTo>
                  <a:cubicBezTo>
                    <a:pt x="1551" y="2117"/>
                    <a:pt x="1034" y="2238"/>
                    <a:pt x="517" y="2299"/>
                  </a:cubicBezTo>
                  <a:lnTo>
                    <a:pt x="183" y="2299"/>
                  </a:lnTo>
                  <a:cubicBezTo>
                    <a:pt x="1" y="2299"/>
                    <a:pt x="1" y="2572"/>
                    <a:pt x="183" y="2572"/>
                  </a:cubicBezTo>
                  <a:cubicBezTo>
                    <a:pt x="252" y="2577"/>
                    <a:pt x="323" y="2579"/>
                    <a:pt x="393" y="2579"/>
                  </a:cubicBezTo>
                  <a:cubicBezTo>
                    <a:pt x="1314" y="2579"/>
                    <a:pt x="2324" y="2212"/>
                    <a:pt x="2888" y="1478"/>
                  </a:cubicBezTo>
                  <a:cubicBezTo>
                    <a:pt x="3192" y="1113"/>
                    <a:pt x="3374" y="658"/>
                    <a:pt x="3435" y="171"/>
                  </a:cubicBezTo>
                  <a:cubicBezTo>
                    <a:pt x="3453" y="65"/>
                    <a:pt x="3368" y="0"/>
                    <a:pt x="32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1;p51">
              <a:extLst>
                <a:ext uri="{FF2B5EF4-FFF2-40B4-BE49-F238E27FC236}">
                  <a16:creationId xmlns:a16="http://schemas.microsoft.com/office/drawing/2014/main" id="{F7C97BB7-24D7-9F4A-8C92-69F6DA1FB0DE}"/>
                </a:ext>
              </a:extLst>
            </p:cNvPr>
            <p:cNvSpPr/>
            <p:nvPr/>
          </p:nvSpPr>
          <p:spPr>
            <a:xfrm flipH="1">
              <a:off x="2465360" y="2486483"/>
              <a:ext cx="127402" cy="46969"/>
            </a:xfrm>
            <a:custGeom>
              <a:avLst/>
              <a:gdLst/>
              <a:ahLst/>
              <a:cxnLst/>
              <a:rect l="l" t="t" r="r" b="b"/>
              <a:pathLst>
                <a:path w="2585" h="953" extrusionOk="0">
                  <a:moveTo>
                    <a:pt x="1401" y="0"/>
                  </a:moveTo>
                  <a:cubicBezTo>
                    <a:pt x="1339" y="0"/>
                    <a:pt x="1278" y="4"/>
                    <a:pt x="1216" y="11"/>
                  </a:cubicBezTo>
                  <a:cubicBezTo>
                    <a:pt x="943" y="71"/>
                    <a:pt x="669" y="193"/>
                    <a:pt x="457" y="345"/>
                  </a:cubicBezTo>
                  <a:cubicBezTo>
                    <a:pt x="274" y="527"/>
                    <a:pt x="92" y="710"/>
                    <a:pt x="1" y="953"/>
                  </a:cubicBezTo>
                  <a:cubicBezTo>
                    <a:pt x="426" y="679"/>
                    <a:pt x="821" y="467"/>
                    <a:pt x="1247" y="406"/>
                  </a:cubicBezTo>
                  <a:cubicBezTo>
                    <a:pt x="1328" y="383"/>
                    <a:pt x="1414" y="373"/>
                    <a:pt x="1501" y="373"/>
                  </a:cubicBezTo>
                  <a:cubicBezTo>
                    <a:pt x="1641" y="373"/>
                    <a:pt x="1784" y="399"/>
                    <a:pt x="1916" y="436"/>
                  </a:cubicBezTo>
                  <a:cubicBezTo>
                    <a:pt x="2128" y="497"/>
                    <a:pt x="2341" y="588"/>
                    <a:pt x="2584" y="679"/>
                  </a:cubicBezTo>
                  <a:cubicBezTo>
                    <a:pt x="2432" y="467"/>
                    <a:pt x="2250" y="284"/>
                    <a:pt x="2007" y="163"/>
                  </a:cubicBezTo>
                  <a:cubicBezTo>
                    <a:pt x="1818" y="45"/>
                    <a:pt x="1611" y="0"/>
                    <a:pt x="14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2;p51">
              <a:extLst>
                <a:ext uri="{FF2B5EF4-FFF2-40B4-BE49-F238E27FC236}">
                  <a16:creationId xmlns:a16="http://schemas.microsoft.com/office/drawing/2014/main" id="{E41D5A85-AE58-CB4F-820B-3F39DB9581F8}"/>
                </a:ext>
              </a:extLst>
            </p:cNvPr>
            <p:cNvSpPr/>
            <p:nvPr/>
          </p:nvSpPr>
          <p:spPr>
            <a:xfrm flipH="1">
              <a:off x="2934267" y="2541831"/>
              <a:ext cx="86939" cy="48546"/>
            </a:xfrm>
            <a:custGeom>
              <a:avLst/>
              <a:gdLst/>
              <a:ahLst/>
              <a:cxnLst/>
              <a:rect l="l" t="t" r="r" b="b"/>
              <a:pathLst>
                <a:path w="1764" h="985" extrusionOk="0">
                  <a:moveTo>
                    <a:pt x="1015" y="0"/>
                  </a:moveTo>
                  <a:cubicBezTo>
                    <a:pt x="903" y="0"/>
                    <a:pt x="786" y="23"/>
                    <a:pt x="669" y="73"/>
                  </a:cubicBezTo>
                  <a:cubicBezTo>
                    <a:pt x="487" y="134"/>
                    <a:pt x="304" y="286"/>
                    <a:pt x="213" y="438"/>
                  </a:cubicBezTo>
                  <a:cubicBezTo>
                    <a:pt x="92" y="590"/>
                    <a:pt x="0" y="772"/>
                    <a:pt x="0" y="985"/>
                  </a:cubicBezTo>
                  <a:cubicBezTo>
                    <a:pt x="304" y="742"/>
                    <a:pt x="548" y="529"/>
                    <a:pt x="821" y="438"/>
                  </a:cubicBezTo>
                  <a:cubicBezTo>
                    <a:pt x="943" y="377"/>
                    <a:pt x="1064" y="347"/>
                    <a:pt x="1247" y="347"/>
                  </a:cubicBezTo>
                  <a:cubicBezTo>
                    <a:pt x="1399" y="347"/>
                    <a:pt x="1551" y="377"/>
                    <a:pt x="1763" y="407"/>
                  </a:cubicBezTo>
                  <a:cubicBezTo>
                    <a:pt x="1642" y="255"/>
                    <a:pt x="1490" y="103"/>
                    <a:pt x="1277" y="43"/>
                  </a:cubicBezTo>
                  <a:cubicBezTo>
                    <a:pt x="1195" y="15"/>
                    <a:pt x="1107" y="0"/>
                    <a:pt x="10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3;p51">
              <a:extLst>
                <a:ext uri="{FF2B5EF4-FFF2-40B4-BE49-F238E27FC236}">
                  <a16:creationId xmlns:a16="http://schemas.microsoft.com/office/drawing/2014/main" id="{55B06B20-0D5B-F54E-A313-5D053DED3C54}"/>
                </a:ext>
              </a:extLst>
            </p:cNvPr>
            <p:cNvSpPr/>
            <p:nvPr/>
          </p:nvSpPr>
          <p:spPr>
            <a:xfrm flipH="1">
              <a:off x="2059389" y="1568685"/>
              <a:ext cx="101921" cy="221733"/>
            </a:xfrm>
            <a:custGeom>
              <a:avLst/>
              <a:gdLst/>
              <a:ahLst/>
              <a:cxnLst/>
              <a:rect l="l" t="t" r="r" b="b"/>
              <a:pathLst>
                <a:path w="2068" h="4499" extrusionOk="0">
                  <a:moveTo>
                    <a:pt x="1034" y="0"/>
                  </a:moveTo>
                  <a:cubicBezTo>
                    <a:pt x="1" y="0"/>
                    <a:pt x="61" y="4499"/>
                    <a:pt x="61" y="4499"/>
                  </a:cubicBezTo>
                  <a:cubicBezTo>
                    <a:pt x="61" y="4499"/>
                    <a:pt x="2068" y="0"/>
                    <a:pt x="1034"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4;p51">
              <a:extLst>
                <a:ext uri="{FF2B5EF4-FFF2-40B4-BE49-F238E27FC236}">
                  <a16:creationId xmlns:a16="http://schemas.microsoft.com/office/drawing/2014/main" id="{65015920-4FA6-8146-BC84-31506F6DB4E5}"/>
                </a:ext>
              </a:extLst>
            </p:cNvPr>
            <p:cNvSpPr/>
            <p:nvPr/>
          </p:nvSpPr>
          <p:spPr>
            <a:xfrm flipH="1">
              <a:off x="2146282" y="1554935"/>
              <a:ext cx="148348" cy="211531"/>
            </a:xfrm>
            <a:custGeom>
              <a:avLst/>
              <a:gdLst/>
              <a:ahLst/>
              <a:cxnLst/>
              <a:rect l="l" t="t" r="r" b="b"/>
              <a:pathLst>
                <a:path w="3010" h="4292" extrusionOk="0">
                  <a:moveTo>
                    <a:pt x="1030" y="0"/>
                  </a:moveTo>
                  <a:cubicBezTo>
                    <a:pt x="1011" y="0"/>
                    <a:pt x="992" y="2"/>
                    <a:pt x="973" y="6"/>
                  </a:cubicBezTo>
                  <a:cubicBezTo>
                    <a:pt x="0" y="158"/>
                    <a:pt x="3010" y="4291"/>
                    <a:pt x="3010" y="4291"/>
                  </a:cubicBezTo>
                  <a:cubicBezTo>
                    <a:pt x="3010" y="4291"/>
                    <a:pt x="1959" y="0"/>
                    <a:pt x="1030"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5;p51">
              <a:extLst>
                <a:ext uri="{FF2B5EF4-FFF2-40B4-BE49-F238E27FC236}">
                  <a16:creationId xmlns:a16="http://schemas.microsoft.com/office/drawing/2014/main" id="{7BDDABC4-C2B1-9C46-B544-B6722A7CDD22}"/>
                </a:ext>
              </a:extLst>
            </p:cNvPr>
            <p:cNvSpPr/>
            <p:nvPr/>
          </p:nvSpPr>
          <p:spPr>
            <a:xfrm flipH="1">
              <a:off x="2517810" y="3719905"/>
              <a:ext cx="531884" cy="650168"/>
            </a:xfrm>
            <a:custGeom>
              <a:avLst/>
              <a:gdLst/>
              <a:ahLst/>
              <a:cxnLst/>
              <a:rect l="l" t="t" r="r" b="b"/>
              <a:pathLst>
                <a:path w="10792" h="13192" extrusionOk="0">
                  <a:moveTo>
                    <a:pt x="10487" y="0"/>
                  </a:moveTo>
                  <a:lnTo>
                    <a:pt x="1" y="2645"/>
                  </a:lnTo>
                  <a:lnTo>
                    <a:pt x="1065" y="13192"/>
                  </a:lnTo>
                  <a:lnTo>
                    <a:pt x="10791" y="9605"/>
                  </a:lnTo>
                  <a:cubicBezTo>
                    <a:pt x="10731" y="9453"/>
                    <a:pt x="10487" y="0"/>
                    <a:pt x="10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06;p51">
              <a:extLst>
                <a:ext uri="{FF2B5EF4-FFF2-40B4-BE49-F238E27FC236}">
                  <a16:creationId xmlns:a16="http://schemas.microsoft.com/office/drawing/2014/main" id="{D2A3A39B-FD77-144B-9306-BDE8A63D0F4A}"/>
                </a:ext>
              </a:extLst>
            </p:cNvPr>
            <p:cNvSpPr/>
            <p:nvPr/>
          </p:nvSpPr>
          <p:spPr>
            <a:xfrm flipH="1">
              <a:off x="2532792" y="3684321"/>
              <a:ext cx="509410" cy="165943"/>
            </a:xfrm>
            <a:custGeom>
              <a:avLst/>
              <a:gdLst/>
              <a:ahLst/>
              <a:cxnLst/>
              <a:rect l="l" t="t" r="r" b="b"/>
              <a:pathLst>
                <a:path w="10336" h="3367" extrusionOk="0">
                  <a:moveTo>
                    <a:pt x="6438" y="1"/>
                  </a:moveTo>
                  <a:cubicBezTo>
                    <a:pt x="2356" y="1"/>
                    <a:pt x="1" y="2485"/>
                    <a:pt x="1" y="2485"/>
                  </a:cubicBezTo>
                  <a:lnTo>
                    <a:pt x="153" y="3367"/>
                  </a:lnTo>
                  <a:cubicBezTo>
                    <a:pt x="153" y="3367"/>
                    <a:pt x="7083" y="1543"/>
                    <a:pt x="10335" y="722"/>
                  </a:cubicBezTo>
                  <a:cubicBezTo>
                    <a:pt x="8906" y="203"/>
                    <a:pt x="7601" y="1"/>
                    <a:pt x="6438"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07;p51">
              <a:extLst>
                <a:ext uri="{FF2B5EF4-FFF2-40B4-BE49-F238E27FC236}">
                  <a16:creationId xmlns:a16="http://schemas.microsoft.com/office/drawing/2014/main" id="{DC690877-0BAB-5B49-BC44-24F7217659AA}"/>
                </a:ext>
              </a:extLst>
            </p:cNvPr>
            <p:cNvSpPr/>
            <p:nvPr/>
          </p:nvSpPr>
          <p:spPr>
            <a:xfrm flipH="1">
              <a:off x="2997211" y="3459233"/>
              <a:ext cx="305616" cy="912364"/>
            </a:xfrm>
            <a:custGeom>
              <a:avLst/>
              <a:gdLst/>
              <a:ahLst/>
              <a:cxnLst/>
              <a:rect l="l" t="t" r="r" b="b"/>
              <a:pathLst>
                <a:path w="6201" h="18512" extrusionOk="0">
                  <a:moveTo>
                    <a:pt x="0" y="0"/>
                  </a:moveTo>
                  <a:lnTo>
                    <a:pt x="2128" y="13952"/>
                  </a:lnTo>
                  <a:lnTo>
                    <a:pt x="6201" y="18511"/>
                  </a:lnTo>
                  <a:lnTo>
                    <a:pt x="5441" y="7934"/>
                  </a:lnTo>
                  <a:lnTo>
                    <a:pt x="4833" y="690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08;p51">
              <a:extLst>
                <a:ext uri="{FF2B5EF4-FFF2-40B4-BE49-F238E27FC236}">
                  <a16:creationId xmlns:a16="http://schemas.microsoft.com/office/drawing/2014/main" id="{76FF0504-C169-2D4A-93A0-1432BD37CB3A}"/>
                </a:ext>
              </a:extLst>
            </p:cNvPr>
            <p:cNvSpPr/>
            <p:nvPr/>
          </p:nvSpPr>
          <p:spPr>
            <a:xfrm flipH="1">
              <a:off x="3027176" y="3459233"/>
              <a:ext cx="275651" cy="391027"/>
            </a:xfrm>
            <a:custGeom>
              <a:avLst/>
              <a:gdLst/>
              <a:ahLst/>
              <a:cxnLst/>
              <a:rect l="l" t="t" r="r" b="b"/>
              <a:pathLst>
                <a:path w="5593" h="7934" extrusionOk="0">
                  <a:moveTo>
                    <a:pt x="0" y="0"/>
                  </a:moveTo>
                  <a:cubicBezTo>
                    <a:pt x="1" y="1"/>
                    <a:pt x="4012" y="5897"/>
                    <a:pt x="5441" y="7934"/>
                  </a:cubicBezTo>
                  <a:cubicBezTo>
                    <a:pt x="5593" y="3435"/>
                    <a:pt x="1" y="1"/>
                    <a:pt x="0"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09;p51">
              <a:extLst>
                <a:ext uri="{FF2B5EF4-FFF2-40B4-BE49-F238E27FC236}">
                  <a16:creationId xmlns:a16="http://schemas.microsoft.com/office/drawing/2014/main" id="{E797CAEE-E22A-4D41-BFF0-ECB2F1A212DA}"/>
                </a:ext>
              </a:extLst>
            </p:cNvPr>
            <p:cNvSpPr/>
            <p:nvPr/>
          </p:nvSpPr>
          <p:spPr>
            <a:xfrm flipH="1">
              <a:off x="3049653" y="3599353"/>
              <a:ext cx="359583" cy="640606"/>
            </a:xfrm>
            <a:custGeom>
              <a:avLst/>
              <a:gdLst/>
              <a:ahLst/>
              <a:cxnLst/>
              <a:rect l="l" t="t" r="r" b="b"/>
              <a:pathLst>
                <a:path w="7296" h="12998" extrusionOk="0">
                  <a:moveTo>
                    <a:pt x="3564" y="1"/>
                  </a:moveTo>
                  <a:cubicBezTo>
                    <a:pt x="3120" y="1"/>
                    <a:pt x="1907" y="214"/>
                    <a:pt x="791" y="2325"/>
                  </a:cubicBezTo>
                  <a:cubicBezTo>
                    <a:pt x="761" y="2355"/>
                    <a:pt x="730" y="2416"/>
                    <a:pt x="730" y="2446"/>
                  </a:cubicBezTo>
                  <a:cubicBezTo>
                    <a:pt x="1" y="3905"/>
                    <a:pt x="1" y="5577"/>
                    <a:pt x="275" y="7127"/>
                  </a:cubicBezTo>
                  <a:cubicBezTo>
                    <a:pt x="487" y="8191"/>
                    <a:pt x="609" y="9285"/>
                    <a:pt x="1156" y="10197"/>
                  </a:cubicBezTo>
                  <a:cubicBezTo>
                    <a:pt x="1794" y="11291"/>
                    <a:pt x="3041" y="11899"/>
                    <a:pt x="4165" y="12386"/>
                  </a:cubicBezTo>
                  <a:cubicBezTo>
                    <a:pt x="4252" y="12415"/>
                    <a:pt x="5780" y="12998"/>
                    <a:pt x="5945" y="12998"/>
                  </a:cubicBezTo>
                  <a:cubicBezTo>
                    <a:pt x="5952" y="12998"/>
                    <a:pt x="5957" y="12996"/>
                    <a:pt x="5959" y="12993"/>
                  </a:cubicBezTo>
                  <a:cubicBezTo>
                    <a:pt x="7296" y="8920"/>
                    <a:pt x="3588" y="5729"/>
                    <a:pt x="3588" y="5729"/>
                  </a:cubicBezTo>
                  <a:lnTo>
                    <a:pt x="4895" y="4787"/>
                  </a:lnTo>
                  <a:cubicBezTo>
                    <a:pt x="5290" y="4513"/>
                    <a:pt x="5381" y="3936"/>
                    <a:pt x="5077" y="3571"/>
                  </a:cubicBezTo>
                  <a:cubicBezTo>
                    <a:pt x="4986" y="3480"/>
                    <a:pt x="4925" y="3388"/>
                    <a:pt x="4834" y="3388"/>
                  </a:cubicBezTo>
                  <a:cubicBezTo>
                    <a:pt x="5266" y="3334"/>
                    <a:pt x="5266" y="2367"/>
                    <a:pt x="4598" y="2367"/>
                  </a:cubicBezTo>
                  <a:cubicBezTo>
                    <a:pt x="4515" y="2367"/>
                    <a:pt x="4422" y="2382"/>
                    <a:pt x="4317" y="2416"/>
                  </a:cubicBezTo>
                  <a:cubicBezTo>
                    <a:pt x="4530" y="1990"/>
                    <a:pt x="4591" y="1352"/>
                    <a:pt x="3740" y="1261"/>
                  </a:cubicBezTo>
                  <a:cubicBezTo>
                    <a:pt x="4408" y="258"/>
                    <a:pt x="3740" y="15"/>
                    <a:pt x="3740" y="15"/>
                  </a:cubicBezTo>
                  <a:cubicBezTo>
                    <a:pt x="3740" y="15"/>
                    <a:pt x="3677" y="1"/>
                    <a:pt x="3564" y="1"/>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0;p51">
              <a:extLst>
                <a:ext uri="{FF2B5EF4-FFF2-40B4-BE49-F238E27FC236}">
                  <a16:creationId xmlns:a16="http://schemas.microsoft.com/office/drawing/2014/main" id="{AF621CE8-FB9E-7848-889F-99EB4B2B53DA}"/>
                </a:ext>
              </a:extLst>
            </p:cNvPr>
            <p:cNvSpPr/>
            <p:nvPr/>
          </p:nvSpPr>
          <p:spPr>
            <a:xfrm flipH="1">
              <a:off x="2997205" y="3799304"/>
              <a:ext cx="71956" cy="572297"/>
            </a:xfrm>
            <a:custGeom>
              <a:avLst/>
              <a:gdLst/>
              <a:ahLst/>
              <a:cxnLst/>
              <a:rect l="l" t="t" r="r" b="b"/>
              <a:pathLst>
                <a:path w="1460" h="11612" extrusionOk="0">
                  <a:moveTo>
                    <a:pt x="1" y="0"/>
                  </a:moveTo>
                  <a:lnTo>
                    <a:pt x="791" y="10851"/>
                  </a:lnTo>
                  <a:lnTo>
                    <a:pt x="1460" y="11611"/>
                  </a:lnTo>
                  <a:lnTo>
                    <a:pt x="700" y="1034"/>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1;p51">
              <a:extLst>
                <a:ext uri="{FF2B5EF4-FFF2-40B4-BE49-F238E27FC236}">
                  <a16:creationId xmlns:a16="http://schemas.microsoft.com/office/drawing/2014/main" id="{B53A623A-210C-C445-9A7A-7C79B69E760E}"/>
                </a:ext>
              </a:extLst>
            </p:cNvPr>
            <p:cNvSpPr/>
            <p:nvPr/>
          </p:nvSpPr>
          <p:spPr>
            <a:xfrm flipH="1">
              <a:off x="2116337" y="1643101"/>
              <a:ext cx="934838" cy="332535"/>
            </a:xfrm>
            <a:custGeom>
              <a:avLst/>
              <a:gdLst/>
              <a:ahLst/>
              <a:cxnLst/>
              <a:rect l="l" t="t" r="r" b="b"/>
              <a:pathLst>
                <a:path w="18968" h="6610" extrusionOk="0">
                  <a:moveTo>
                    <a:pt x="730" y="1"/>
                  </a:moveTo>
                  <a:cubicBezTo>
                    <a:pt x="426" y="305"/>
                    <a:pt x="244" y="669"/>
                    <a:pt x="153" y="1065"/>
                  </a:cubicBezTo>
                  <a:cubicBezTo>
                    <a:pt x="1" y="1855"/>
                    <a:pt x="213" y="2676"/>
                    <a:pt x="608" y="3375"/>
                  </a:cubicBezTo>
                  <a:cubicBezTo>
                    <a:pt x="1551" y="5077"/>
                    <a:pt x="3405" y="6141"/>
                    <a:pt x="5320" y="6475"/>
                  </a:cubicBezTo>
                  <a:cubicBezTo>
                    <a:pt x="5852" y="6568"/>
                    <a:pt x="6390" y="6609"/>
                    <a:pt x="6928" y="6609"/>
                  </a:cubicBezTo>
                  <a:cubicBezTo>
                    <a:pt x="8324" y="6609"/>
                    <a:pt x="9726" y="6331"/>
                    <a:pt x="11065" y="5958"/>
                  </a:cubicBezTo>
                  <a:cubicBezTo>
                    <a:pt x="12341" y="5563"/>
                    <a:pt x="13557" y="5107"/>
                    <a:pt x="14864" y="4894"/>
                  </a:cubicBezTo>
                  <a:cubicBezTo>
                    <a:pt x="15266" y="4829"/>
                    <a:pt x="15676" y="4792"/>
                    <a:pt x="16086" y="4792"/>
                  </a:cubicBezTo>
                  <a:cubicBezTo>
                    <a:pt x="17008" y="4792"/>
                    <a:pt x="17924" y="4978"/>
                    <a:pt x="18724" y="5442"/>
                  </a:cubicBezTo>
                  <a:cubicBezTo>
                    <a:pt x="18815" y="5502"/>
                    <a:pt x="18876" y="5563"/>
                    <a:pt x="18967" y="5624"/>
                  </a:cubicBezTo>
                  <a:lnTo>
                    <a:pt x="18785" y="4317"/>
                  </a:lnTo>
                  <a:cubicBezTo>
                    <a:pt x="18724" y="3739"/>
                    <a:pt x="18633" y="3162"/>
                    <a:pt x="18542" y="2584"/>
                  </a:cubicBezTo>
                  <a:cubicBezTo>
                    <a:pt x="18451" y="1916"/>
                    <a:pt x="18572" y="1703"/>
                    <a:pt x="17934" y="1612"/>
                  </a:cubicBezTo>
                  <a:cubicBezTo>
                    <a:pt x="17296" y="1520"/>
                    <a:pt x="16627" y="1551"/>
                    <a:pt x="15989" y="1520"/>
                  </a:cubicBezTo>
                  <a:cubicBezTo>
                    <a:pt x="14925" y="1460"/>
                    <a:pt x="13770" y="1520"/>
                    <a:pt x="12706" y="1308"/>
                  </a:cubicBezTo>
                  <a:cubicBezTo>
                    <a:pt x="10122" y="1004"/>
                    <a:pt x="7569" y="548"/>
                    <a:pt x="4985" y="274"/>
                  </a:cubicBezTo>
                  <a:cubicBezTo>
                    <a:pt x="3587" y="122"/>
                    <a:pt x="2159" y="1"/>
                    <a:pt x="730"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2;p51">
              <a:extLst>
                <a:ext uri="{FF2B5EF4-FFF2-40B4-BE49-F238E27FC236}">
                  <a16:creationId xmlns:a16="http://schemas.microsoft.com/office/drawing/2014/main" id="{22C1C316-5CD2-CB4D-97A9-F3E8E6FA2E1E}"/>
                </a:ext>
              </a:extLst>
            </p:cNvPr>
            <p:cNvSpPr/>
            <p:nvPr/>
          </p:nvSpPr>
          <p:spPr>
            <a:xfrm flipH="1">
              <a:off x="2037966" y="1643089"/>
              <a:ext cx="1518592" cy="891418"/>
            </a:xfrm>
            <a:custGeom>
              <a:avLst/>
              <a:gdLst/>
              <a:ahLst/>
              <a:cxnLst/>
              <a:rect l="l" t="t" r="r" b="b"/>
              <a:pathLst>
                <a:path w="31491" h="18087" extrusionOk="0">
                  <a:moveTo>
                    <a:pt x="11581" y="1"/>
                  </a:moveTo>
                  <a:cubicBezTo>
                    <a:pt x="10943" y="1"/>
                    <a:pt x="10335" y="1"/>
                    <a:pt x="9697" y="61"/>
                  </a:cubicBezTo>
                  <a:cubicBezTo>
                    <a:pt x="8754" y="122"/>
                    <a:pt x="4256" y="274"/>
                    <a:pt x="4256" y="1642"/>
                  </a:cubicBezTo>
                  <a:cubicBezTo>
                    <a:pt x="4256" y="2514"/>
                    <a:pt x="5310" y="2748"/>
                    <a:pt x="6443" y="2748"/>
                  </a:cubicBezTo>
                  <a:cubicBezTo>
                    <a:pt x="7758" y="2748"/>
                    <a:pt x="9179" y="2432"/>
                    <a:pt x="9180" y="2432"/>
                  </a:cubicBezTo>
                  <a:lnTo>
                    <a:pt x="9180" y="2432"/>
                  </a:lnTo>
                  <a:cubicBezTo>
                    <a:pt x="9179" y="2433"/>
                    <a:pt x="1611" y="4864"/>
                    <a:pt x="2432" y="5958"/>
                  </a:cubicBezTo>
                  <a:cubicBezTo>
                    <a:pt x="2644" y="6252"/>
                    <a:pt x="2984" y="6360"/>
                    <a:pt x="3367" y="6360"/>
                  </a:cubicBezTo>
                  <a:cubicBezTo>
                    <a:pt x="4410" y="6360"/>
                    <a:pt x="5775" y="5564"/>
                    <a:pt x="5775" y="5563"/>
                  </a:cubicBezTo>
                  <a:lnTo>
                    <a:pt x="5775" y="5563"/>
                  </a:lnTo>
                  <a:cubicBezTo>
                    <a:pt x="5774" y="5564"/>
                    <a:pt x="0" y="9849"/>
                    <a:pt x="1338" y="10457"/>
                  </a:cubicBezTo>
                  <a:cubicBezTo>
                    <a:pt x="1460" y="10510"/>
                    <a:pt x="1600" y="10534"/>
                    <a:pt x="1752" y="10534"/>
                  </a:cubicBezTo>
                  <a:cubicBezTo>
                    <a:pt x="3255" y="10534"/>
                    <a:pt x="5988" y="8178"/>
                    <a:pt x="5988" y="8177"/>
                  </a:cubicBezTo>
                  <a:lnTo>
                    <a:pt x="5988" y="8177"/>
                  </a:lnTo>
                  <a:cubicBezTo>
                    <a:pt x="5988" y="8178"/>
                    <a:pt x="2797" y="13466"/>
                    <a:pt x="3678" y="13740"/>
                  </a:cubicBezTo>
                  <a:cubicBezTo>
                    <a:pt x="3704" y="13748"/>
                    <a:pt x="3733" y="13752"/>
                    <a:pt x="3765" y="13752"/>
                  </a:cubicBezTo>
                  <a:cubicBezTo>
                    <a:pt x="4751" y="13752"/>
                    <a:pt x="8176" y="9728"/>
                    <a:pt x="8177" y="9727"/>
                  </a:cubicBezTo>
                  <a:lnTo>
                    <a:pt x="8177" y="9727"/>
                  </a:lnTo>
                  <a:cubicBezTo>
                    <a:pt x="8176" y="9728"/>
                    <a:pt x="5988" y="13800"/>
                    <a:pt x="6900" y="14226"/>
                  </a:cubicBezTo>
                  <a:cubicBezTo>
                    <a:pt x="6931" y="14241"/>
                    <a:pt x="6967" y="14248"/>
                    <a:pt x="7006" y="14248"/>
                  </a:cubicBezTo>
                  <a:cubicBezTo>
                    <a:pt x="8151" y="14248"/>
                    <a:pt x="12554" y="8056"/>
                    <a:pt x="12554" y="8056"/>
                  </a:cubicBezTo>
                  <a:cubicBezTo>
                    <a:pt x="12554" y="8056"/>
                    <a:pt x="15290" y="10933"/>
                    <a:pt x="18559" y="10933"/>
                  </a:cubicBezTo>
                  <a:cubicBezTo>
                    <a:pt x="19001" y="10933"/>
                    <a:pt x="19453" y="10880"/>
                    <a:pt x="19909" y="10761"/>
                  </a:cubicBezTo>
                  <a:cubicBezTo>
                    <a:pt x="23645" y="9812"/>
                    <a:pt x="24691" y="7504"/>
                    <a:pt x="26518" y="7504"/>
                  </a:cubicBezTo>
                  <a:cubicBezTo>
                    <a:pt x="26564" y="7504"/>
                    <a:pt x="26610" y="7505"/>
                    <a:pt x="26657" y="7508"/>
                  </a:cubicBezTo>
                  <a:cubicBezTo>
                    <a:pt x="28572" y="7630"/>
                    <a:pt x="29484" y="18086"/>
                    <a:pt x="29484" y="18086"/>
                  </a:cubicBezTo>
                  <a:lnTo>
                    <a:pt x="31490" y="17600"/>
                  </a:lnTo>
                  <a:cubicBezTo>
                    <a:pt x="30943" y="13618"/>
                    <a:pt x="30396" y="9606"/>
                    <a:pt x="29818" y="5593"/>
                  </a:cubicBezTo>
                  <a:cubicBezTo>
                    <a:pt x="29727" y="5533"/>
                    <a:pt x="29666" y="5472"/>
                    <a:pt x="29575" y="5442"/>
                  </a:cubicBezTo>
                  <a:cubicBezTo>
                    <a:pt x="29180" y="5198"/>
                    <a:pt x="28785" y="5046"/>
                    <a:pt x="28359" y="4955"/>
                  </a:cubicBezTo>
                  <a:cubicBezTo>
                    <a:pt x="27843" y="5046"/>
                    <a:pt x="27326" y="5198"/>
                    <a:pt x="26840" y="5411"/>
                  </a:cubicBezTo>
                  <a:cubicBezTo>
                    <a:pt x="24712" y="6353"/>
                    <a:pt x="23131" y="8329"/>
                    <a:pt x="20943" y="9028"/>
                  </a:cubicBezTo>
                  <a:cubicBezTo>
                    <a:pt x="20542" y="9162"/>
                    <a:pt x="20117" y="9248"/>
                    <a:pt x="19698" y="9248"/>
                  </a:cubicBezTo>
                  <a:cubicBezTo>
                    <a:pt x="19450" y="9248"/>
                    <a:pt x="19204" y="9218"/>
                    <a:pt x="18967" y="9150"/>
                  </a:cubicBezTo>
                  <a:cubicBezTo>
                    <a:pt x="18329" y="8998"/>
                    <a:pt x="17721" y="8572"/>
                    <a:pt x="17447" y="7934"/>
                  </a:cubicBezTo>
                  <a:cubicBezTo>
                    <a:pt x="17295" y="7508"/>
                    <a:pt x="17295" y="7022"/>
                    <a:pt x="17508" y="6597"/>
                  </a:cubicBezTo>
                  <a:cubicBezTo>
                    <a:pt x="17052" y="6597"/>
                    <a:pt x="16596" y="6536"/>
                    <a:pt x="16171" y="6475"/>
                  </a:cubicBezTo>
                  <a:cubicBezTo>
                    <a:pt x="14256" y="6141"/>
                    <a:pt x="12402" y="5077"/>
                    <a:pt x="11459" y="3375"/>
                  </a:cubicBezTo>
                  <a:cubicBezTo>
                    <a:pt x="11064" y="2676"/>
                    <a:pt x="10852" y="1855"/>
                    <a:pt x="11004" y="1065"/>
                  </a:cubicBezTo>
                  <a:cubicBezTo>
                    <a:pt x="11095" y="669"/>
                    <a:pt x="11277" y="305"/>
                    <a:pt x="11581"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213;p51">
              <a:extLst>
                <a:ext uri="{FF2B5EF4-FFF2-40B4-BE49-F238E27FC236}">
                  <a16:creationId xmlns:a16="http://schemas.microsoft.com/office/drawing/2014/main" id="{DCEB33D4-D955-DB42-AE95-F20CC1A06B84}"/>
                </a:ext>
              </a:extLst>
            </p:cNvPr>
            <p:cNvSpPr/>
            <p:nvPr/>
          </p:nvSpPr>
          <p:spPr>
            <a:xfrm flipH="1">
              <a:off x="2138826" y="1859089"/>
              <a:ext cx="600740" cy="257829"/>
            </a:xfrm>
            <a:custGeom>
              <a:avLst/>
              <a:gdLst/>
              <a:ahLst/>
              <a:cxnLst/>
              <a:rect l="l" t="t" r="r" b="b"/>
              <a:pathLst>
                <a:path w="11065" h="4448" extrusionOk="0">
                  <a:moveTo>
                    <a:pt x="9642" y="0"/>
                  </a:moveTo>
                  <a:cubicBezTo>
                    <a:pt x="9234" y="0"/>
                    <a:pt x="8824" y="38"/>
                    <a:pt x="8420" y="107"/>
                  </a:cubicBezTo>
                  <a:cubicBezTo>
                    <a:pt x="7113" y="320"/>
                    <a:pt x="5897" y="776"/>
                    <a:pt x="4621" y="1141"/>
                  </a:cubicBezTo>
                  <a:cubicBezTo>
                    <a:pt x="3264" y="1545"/>
                    <a:pt x="1853" y="1812"/>
                    <a:pt x="439" y="1812"/>
                  </a:cubicBezTo>
                  <a:cubicBezTo>
                    <a:pt x="364" y="1812"/>
                    <a:pt x="289" y="1811"/>
                    <a:pt x="213" y="1810"/>
                  </a:cubicBezTo>
                  <a:cubicBezTo>
                    <a:pt x="0" y="2205"/>
                    <a:pt x="0" y="2721"/>
                    <a:pt x="152" y="3147"/>
                  </a:cubicBezTo>
                  <a:cubicBezTo>
                    <a:pt x="426" y="3755"/>
                    <a:pt x="1034" y="4211"/>
                    <a:pt x="1672" y="4363"/>
                  </a:cubicBezTo>
                  <a:cubicBezTo>
                    <a:pt x="1913" y="4420"/>
                    <a:pt x="2163" y="4447"/>
                    <a:pt x="2415" y="4447"/>
                  </a:cubicBezTo>
                  <a:cubicBezTo>
                    <a:pt x="2830" y="4447"/>
                    <a:pt x="3251" y="4374"/>
                    <a:pt x="3648" y="4241"/>
                  </a:cubicBezTo>
                  <a:cubicBezTo>
                    <a:pt x="5836" y="3542"/>
                    <a:pt x="7417" y="1566"/>
                    <a:pt x="9545" y="655"/>
                  </a:cubicBezTo>
                  <a:cubicBezTo>
                    <a:pt x="10031" y="442"/>
                    <a:pt x="10548" y="290"/>
                    <a:pt x="11064" y="168"/>
                  </a:cubicBezTo>
                  <a:cubicBezTo>
                    <a:pt x="10603" y="53"/>
                    <a:pt x="10124" y="0"/>
                    <a:pt x="9642"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4;p51">
              <a:extLst>
                <a:ext uri="{FF2B5EF4-FFF2-40B4-BE49-F238E27FC236}">
                  <a16:creationId xmlns:a16="http://schemas.microsoft.com/office/drawing/2014/main" id="{5269CACA-C5EF-2E4D-A497-C6B51C8FD76F}"/>
                </a:ext>
              </a:extLst>
            </p:cNvPr>
            <p:cNvSpPr/>
            <p:nvPr/>
          </p:nvSpPr>
          <p:spPr>
            <a:xfrm flipH="1">
              <a:off x="1866537" y="2424038"/>
              <a:ext cx="323211" cy="289944"/>
            </a:xfrm>
            <a:custGeom>
              <a:avLst/>
              <a:gdLst/>
              <a:ahLst/>
              <a:cxnLst/>
              <a:rect l="l" t="t" r="r" b="b"/>
              <a:pathLst>
                <a:path w="6558" h="5883" extrusionOk="0">
                  <a:moveTo>
                    <a:pt x="2689" y="1"/>
                  </a:moveTo>
                  <a:cubicBezTo>
                    <a:pt x="1162" y="1"/>
                    <a:pt x="182" y="1855"/>
                    <a:pt x="182" y="1855"/>
                  </a:cubicBezTo>
                  <a:cubicBezTo>
                    <a:pt x="182" y="1855"/>
                    <a:pt x="0" y="3831"/>
                    <a:pt x="942" y="5867"/>
                  </a:cubicBezTo>
                  <a:cubicBezTo>
                    <a:pt x="1078" y="5878"/>
                    <a:pt x="1211" y="5883"/>
                    <a:pt x="1341" y="5883"/>
                  </a:cubicBezTo>
                  <a:cubicBezTo>
                    <a:pt x="5064" y="5883"/>
                    <a:pt x="6557" y="1802"/>
                    <a:pt x="3708" y="275"/>
                  </a:cubicBezTo>
                  <a:cubicBezTo>
                    <a:pt x="3347" y="81"/>
                    <a:pt x="3006" y="1"/>
                    <a:pt x="2689" y="1"/>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5;p51">
              <a:extLst>
                <a:ext uri="{FF2B5EF4-FFF2-40B4-BE49-F238E27FC236}">
                  <a16:creationId xmlns:a16="http://schemas.microsoft.com/office/drawing/2014/main" id="{4F92CBC6-ED12-4944-B79F-8656A870A850}"/>
                </a:ext>
              </a:extLst>
            </p:cNvPr>
            <p:cNvSpPr/>
            <p:nvPr/>
          </p:nvSpPr>
          <p:spPr>
            <a:xfrm flipH="1">
              <a:off x="2004435" y="2485349"/>
              <a:ext cx="102956" cy="186692"/>
            </a:xfrm>
            <a:custGeom>
              <a:avLst/>
              <a:gdLst/>
              <a:ahLst/>
              <a:cxnLst/>
              <a:rect l="l" t="t" r="r" b="b"/>
              <a:pathLst>
                <a:path w="2089" h="3788" extrusionOk="0">
                  <a:moveTo>
                    <a:pt x="1853" y="1"/>
                  </a:moveTo>
                  <a:cubicBezTo>
                    <a:pt x="1843" y="1"/>
                    <a:pt x="1834" y="2"/>
                    <a:pt x="1825" y="3"/>
                  </a:cubicBezTo>
                  <a:cubicBezTo>
                    <a:pt x="396" y="246"/>
                    <a:pt x="31" y="1857"/>
                    <a:pt x="1" y="3104"/>
                  </a:cubicBezTo>
                  <a:cubicBezTo>
                    <a:pt x="1" y="3286"/>
                    <a:pt x="31" y="3468"/>
                    <a:pt x="31" y="3651"/>
                  </a:cubicBezTo>
                  <a:cubicBezTo>
                    <a:pt x="31" y="3742"/>
                    <a:pt x="100" y="3787"/>
                    <a:pt x="168" y="3787"/>
                  </a:cubicBezTo>
                  <a:cubicBezTo>
                    <a:pt x="236" y="3787"/>
                    <a:pt x="305" y="3742"/>
                    <a:pt x="305" y="3651"/>
                  </a:cubicBezTo>
                  <a:cubicBezTo>
                    <a:pt x="305" y="2708"/>
                    <a:pt x="274" y="1553"/>
                    <a:pt x="943" y="793"/>
                  </a:cubicBezTo>
                  <a:cubicBezTo>
                    <a:pt x="1186" y="520"/>
                    <a:pt x="1521" y="338"/>
                    <a:pt x="1916" y="277"/>
                  </a:cubicBezTo>
                  <a:cubicBezTo>
                    <a:pt x="2089" y="248"/>
                    <a:pt x="2016" y="1"/>
                    <a:pt x="18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16;p51">
              <a:extLst>
                <a:ext uri="{FF2B5EF4-FFF2-40B4-BE49-F238E27FC236}">
                  <a16:creationId xmlns:a16="http://schemas.microsoft.com/office/drawing/2014/main" id="{51BC14AC-4F81-324B-835C-ED075D390E71}"/>
                </a:ext>
              </a:extLst>
            </p:cNvPr>
            <p:cNvSpPr/>
            <p:nvPr/>
          </p:nvSpPr>
          <p:spPr>
            <a:xfrm flipH="1">
              <a:off x="1967274" y="2554103"/>
              <a:ext cx="137456" cy="43272"/>
            </a:xfrm>
            <a:custGeom>
              <a:avLst/>
              <a:gdLst/>
              <a:ahLst/>
              <a:cxnLst/>
              <a:rect l="l" t="t" r="r" b="b"/>
              <a:pathLst>
                <a:path w="2789" h="878" extrusionOk="0">
                  <a:moveTo>
                    <a:pt x="1873" y="1"/>
                  </a:moveTo>
                  <a:cubicBezTo>
                    <a:pt x="1548" y="1"/>
                    <a:pt x="1220" y="72"/>
                    <a:pt x="920" y="189"/>
                  </a:cubicBezTo>
                  <a:cubicBezTo>
                    <a:pt x="646" y="280"/>
                    <a:pt x="372" y="402"/>
                    <a:pt x="129" y="584"/>
                  </a:cubicBezTo>
                  <a:cubicBezTo>
                    <a:pt x="0" y="687"/>
                    <a:pt x="90" y="877"/>
                    <a:pt x="213" y="877"/>
                  </a:cubicBezTo>
                  <a:cubicBezTo>
                    <a:pt x="235" y="877"/>
                    <a:pt x="258" y="871"/>
                    <a:pt x="281" y="857"/>
                  </a:cubicBezTo>
                  <a:cubicBezTo>
                    <a:pt x="726" y="519"/>
                    <a:pt x="1289" y="298"/>
                    <a:pt x="1846" y="298"/>
                  </a:cubicBezTo>
                  <a:cubicBezTo>
                    <a:pt x="2089" y="298"/>
                    <a:pt x="2330" y="340"/>
                    <a:pt x="2561" y="432"/>
                  </a:cubicBezTo>
                  <a:cubicBezTo>
                    <a:pt x="2579" y="438"/>
                    <a:pt x="2596" y="441"/>
                    <a:pt x="2611" y="441"/>
                  </a:cubicBezTo>
                  <a:cubicBezTo>
                    <a:pt x="2753" y="441"/>
                    <a:pt x="2789" y="213"/>
                    <a:pt x="2652" y="158"/>
                  </a:cubicBezTo>
                  <a:cubicBezTo>
                    <a:pt x="2405" y="49"/>
                    <a:pt x="2140" y="1"/>
                    <a:pt x="1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17;p51">
              <a:extLst>
                <a:ext uri="{FF2B5EF4-FFF2-40B4-BE49-F238E27FC236}">
                  <a16:creationId xmlns:a16="http://schemas.microsoft.com/office/drawing/2014/main" id="{590B4DDD-2382-3146-B893-C836422890F7}"/>
                </a:ext>
              </a:extLst>
            </p:cNvPr>
            <p:cNvSpPr/>
            <p:nvPr/>
          </p:nvSpPr>
          <p:spPr>
            <a:xfrm flipH="1">
              <a:off x="2543289" y="3758841"/>
              <a:ext cx="453964" cy="572297"/>
            </a:xfrm>
            <a:custGeom>
              <a:avLst/>
              <a:gdLst/>
              <a:ahLst/>
              <a:cxnLst/>
              <a:rect l="l" t="t" r="r" b="b"/>
              <a:pathLst>
                <a:path w="9211" h="11612" extrusionOk="0">
                  <a:moveTo>
                    <a:pt x="8846" y="0"/>
                  </a:moveTo>
                  <a:lnTo>
                    <a:pt x="1" y="2371"/>
                  </a:lnTo>
                  <a:lnTo>
                    <a:pt x="548" y="11612"/>
                  </a:lnTo>
                  <a:lnTo>
                    <a:pt x="9211" y="8815"/>
                  </a:lnTo>
                  <a:lnTo>
                    <a:pt x="88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18;p51">
              <a:extLst>
                <a:ext uri="{FF2B5EF4-FFF2-40B4-BE49-F238E27FC236}">
                  <a16:creationId xmlns:a16="http://schemas.microsoft.com/office/drawing/2014/main" id="{D3B7B6DA-5A4E-1A4E-8C59-6E21B1EBAB7B}"/>
                </a:ext>
              </a:extLst>
            </p:cNvPr>
            <p:cNvSpPr/>
            <p:nvPr/>
          </p:nvSpPr>
          <p:spPr>
            <a:xfrm flipH="1">
              <a:off x="2495333" y="3892159"/>
              <a:ext cx="443466" cy="471953"/>
            </a:xfrm>
            <a:custGeom>
              <a:avLst/>
              <a:gdLst/>
              <a:ahLst/>
              <a:cxnLst/>
              <a:rect l="l" t="t" r="r" b="b"/>
              <a:pathLst>
                <a:path w="8998" h="9576" extrusionOk="0">
                  <a:moveTo>
                    <a:pt x="5988" y="1"/>
                  </a:moveTo>
                  <a:cubicBezTo>
                    <a:pt x="5289" y="1"/>
                    <a:pt x="5988" y="3192"/>
                    <a:pt x="5988" y="3192"/>
                  </a:cubicBezTo>
                  <a:cubicBezTo>
                    <a:pt x="5988" y="3192"/>
                    <a:pt x="2385" y="1764"/>
                    <a:pt x="982" y="1764"/>
                  </a:cubicBezTo>
                  <a:cubicBezTo>
                    <a:pt x="710" y="1764"/>
                    <a:pt x="520" y="1818"/>
                    <a:pt x="456" y="1946"/>
                  </a:cubicBezTo>
                  <a:cubicBezTo>
                    <a:pt x="183" y="2493"/>
                    <a:pt x="2584" y="4074"/>
                    <a:pt x="2584" y="4074"/>
                  </a:cubicBezTo>
                  <a:lnTo>
                    <a:pt x="730" y="3952"/>
                  </a:lnTo>
                  <a:cubicBezTo>
                    <a:pt x="213" y="4043"/>
                    <a:pt x="0" y="4621"/>
                    <a:pt x="395" y="5046"/>
                  </a:cubicBezTo>
                  <a:cubicBezTo>
                    <a:pt x="183" y="5441"/>
                    <a:pt x="152" y="5928"/>
                    <a:pt x="395" y="6384"/>
                  </a:cubicBezTo>
                  <a:cubicBezTo>
                    <a:pt x="1003" y="7630"/>
                    <a:pt x="2310" y="9089"/>
                    <a:pt x="4833" y="9575"/>
                  </a:cubicBezTo>
                  <a:cubicBezTo>
                    <a:pt x="8997" y="9575"/>
                    <a:pt x="7751" y="3435"/>
                    <a:pt x="7751" y="3435"/>
                  </a:cubicBezTo>
                  <a:cubicBezTo>
                    <a:pt x="7751" y="3435"/>
                    <a:pt x="6687" y="1"/>
                    <a:pt x="5988" y="1"/>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19;p51">
              <a:extLst>
                <a:ext uri="{FF2B5EF4-FFF2-40B4-BE49-F238E27FC236}">
                  <a16:creationId xmlns:a16="http://schemas.microsoft.com/office/drawing/2014/main" id="{3A22D6C8-99EA-8648-AECA-93B706EBF7EA}"/>
                </a:ext>
              </a:extLst>
            </p:cNvPr>
            <p:cNvSpPr/>
            <p:nvPr/>
          </p:nvSpPr>
          <p:spPr>
            <a:xfrm flipH="1">
              <a:off x="1991980" y="3807338"/>
              <a:ext cx="708620" cy="557265"/>
            </a:xfrm>
            <a:custGeom>
              <a:avLst/>
              <a:gdLst/>
              <a:ahLst/>
              <a:cxnLst/>
              <a:rect l="l" t="t" r="r" b="b"/>
              <a:pathLst>
                <a:path w="14378" h="11307" extrusionOk="0">
                  <a:moveTo>
                    <a:pt x="9445" y="0"/>
                  </a:moveTo>
                  <a:cubicBezTo>
                    <a:pt x="8902" y="0"/>
                    <a:pt x="8397" y="35"/>
                    <a:pt x="7964" y="80"/>
                  </a:cubicBezTo>
                  <a:lnTo>
                    <a:pt x="7964" y="1387"/>
                  </a:lnTo>
                  <a:lnTo>
                    <a:pt x="2918" y="5156"/>
                  </a:lnTo>
                  <a:lnTo>
                    <a:pt x="0" y="11296"/>
                  </a:lnTo>
                  <a:cubicBezTo>
                    <a:pt x="0" y="11296"/>
                    <a:pt x="149" y="11307"/>
                    <a:pt x="422" y="11307"/>
                  </a:cubicBezTo>
                  <a:cubicBezTo>
                    <a:pt x="2140" y="11307"/>
                    <a:pt x="8763" y="10899"/>
                    <a:pt x="13800" y="4944"/>
                  </a:cubicBezTo>
                  <a:cubicBezTo>
                    <a:pt x="14043" y="3728"/>
                    <a:pt x="14225" y="2603"/>
                    <a:pt x="14377" y="1539"/>
                  </a:cubicBezTo>
                  <a:cubicBezTo>
                    <a:pt x="13032" y="308"/>
                    <a:pt x="11072" y="0"/>
                    <a:pt x="9445" y="0"/>
                  </a:cubicBezTo>
                  <a:close/>
                </a:path>
              </a:pathLst>
            </a:custGeom>
            <a:solidFill>
              <a:srgbClr val="FF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0;p51">
              <a:extLst>
                <a:ext uri="{FF2B5EF4-FFF2-40B4-BE49-F238E27FC236}">
                  <a16:creationId xmlns:a16="http://schemas.microsoft.com/office/drawing/2014/main" id="{D8BF2BB8-E932-5340-8335-694D7C14F298}"/>
                </a:ext>
              </a:extLst>
            </p:cNvPr>
            <p:cNvSpPr/>
            <p:nvPr/>
          </p:nvSpPr>
          <p:spPr>
            <a:xfrm flipH="1">
              <a:off x="1991980" y="3841246"/>
              <a:ext cx="714633" cy="523210"/>
            </a:xfrm>
            <a:custGeom>
              <a:avLst/>
              <a:gdLst/>
              <a:ahLst/>
              <a:cxnLst/>
              <a:rect l="l" t="t" r="r" b="b"/>
              <a:pathLst>
                <a:path w="14500" h="10616" extrusionOk="0">
                  <a:moveTo>
                    <a:pt x="13162" y="0"/>
                  </a:moveTo>
                  <a:lnTo>
                    <a:pt x="13162" y="0"/>
                  </a:lnTo>
                  <a:cubicBezTo>
                    <a:pt x="13375" y="6566"/>
                    <a:pt x="1" y="10578"/>
                    <a:pt x="1" y="10578"/>
                  </a:cubicBezTo>
                  <a:cubicBezTo>
                    <a:pt x="350" y="10603"/>
                    <a:pt x="696" y="10616"/>
                    <a:pt x="1036" y="10616"/>
                  </a:cubicBezTo>
                  <a:cubicBezTo>
                    <a:pt x="8789" y="10616"/>
                    <a:pt x="13922" y="4256"/>
                    <a:pt x="13922" y="4256"/>
                  </a:cubicBezTo>
                  <a:cubicBezTo>
                    <a:pt x="13922" y="4256"/>
                    <a:pt x="14378" y="1794"/>
                    <a:pt x="14499" y="851"/>
                  </a:cubicBezTo>
                  <a:cubicBezTo>
                    <a:pt x="13983" y="335"/>
                    <a:pt x="13162" y="0"/>
                    <a:pt x="13162" y="0"/>
                  </a:cubicBez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1;p51">
              <a:extLst>
                <a:ext uri="{FF2B5EF4-FFF2-40B4-BE49-F238E27FC236}">
                  <a16:creationId xmlns:a16="http://schemas.microsoft.com/office/drawing/2014/main" id="{68851DE4-B742-114A-8E2A-0A6391667EAE}"/>
                </a:ext>
              </a:extLst>
            </p:cNvPr>
            <p:cNvSpPr/>
            <p:nvPr/>
          </p:nvSpPr>
          <p:spPr>
            <a:xfrm flipH="1">
              <a:off x="2788973" y="4146817"/>
              <a:ext cx="133365" cy="59980"/>
            </a:xfrm>
            <a:custGeom>
              <a:avLst/>
              <a:gdLst/>
              <a:ahLst/>
              <a:cxnLst/>
              <a:rect l="l" t="t" r="r" b="b"/>
              <a:pathLst>
                <a:path w="2706" h="1217" extrusionOk="0">
                  <a:moveTo>
                    <a:pt x="1" y="1"/>
                  </a:moveTo>
                  <a:cubicBezTo>
                    <a:pt x="1" y="1"/>
                    <a:pt x="1247" y="822"/>
                    <a:pt x="2706" y="1217"/>
                  </a:cubicBezTo>
                  <a:lnTo>
                    <a:pt x="1" y="1"/>
                  </a:lnTo>
                  <a:close/>
                </a:path>
              </a:pathLst>
            </a:custGeom>
            <a:solidFill>
              <a:srgbClr val="F8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2;p51">
              <a:extLst>
                <a:ext uri="{FF2B5EF4-FFF2-40B4-BE49-F238E27FC236}">
                  <a16:creationId xmlns:a16="http://schemas.microsoft.com/office/drawing/2014/main" id="{C33294BC-D1CD-664B-9A07-4960BB1F42AF}"/>
                </a:ext>
              </a:extLst>
            </p:cNvPr>
            <p:cNvSpPr/>
            <p:nvPr/>
          </p:nvSpPr>
          <p:spPr>
            <a:xfrm flipH="1">
              <a:off x="2607705" y="3697431"/>
              <a:ext cx="417986" cy="127352"/>
            </a:xfrm>
            <a:custGeom>
              <a:avLst/>
              <a:gdLst/>
              <a:ahLst/>
              <a:cxnLst/>
              <a:rect l="l" t="t" r="r" b="b"/>
              <a:pathLst>
                <a:path w="8481" h="2584" extrusionOk="0">
                  <a:moveTo>
                    <a:pt x="8481" y="0"/>
                  </a:moveTo>
                  <a:lnTo>
                    <a:pt x="8481" y="0"/>
                  </a:lnTo>
                  <a:cubicBezTo>
                    <a:pt x="7052" y="365"/>
                    <a:pt x="5623" y="791"/>
                    <a:pt x="4195" y="1216"/>
                  </a:cubicBezTo>
                  <a:cubicBezTo>
                    <a:pt x="2797" y="1642"/>
                    <a:pt x="1368" y="2098"/>
                    <a:pt x="0" y="2584"/>
                  </a:cubicBezTo>
                  <a:cubicBezTo>
                    <a:pt x="1429" y="2219"/>
                    <a:pt x="2857" y="1824"/>
                    <a:pt x="4256" y="1398"/>
                  </a:cubicBezTo>
                  <a:cubicBezTo>
                    <a:pt x="5684" y="942"/>
                    <a:pt x="7082" y="517"/>
                    <a:pt x="84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3;p51">
              <a:extLst>
                <a:ext uri="{FF2B5EF4-FFF2-40B4-BE49-F238E27FC236}">
                  <a16:creationId xmlns:a16="http://schemas.microsoft.com/office/drawing/2014/main" id="{3D5A8B86-6A92-1A46-B95A-F6F238A2E681}"/>
                </a:ext>
              </a:extLst>
            </p:cNvPr>
            <p:cNvSpPr/>
            <p:nvPr/>
          </p:nvSpPr>
          <p:spPr>
            <a:xfrm flipH="1">
              <a:off x="2616674" y="3712414"/>
              <a:ext cx="385064" cy="121389"/>
            </a:xfrm>
            <a:custGeom>
              <a:avLst/>
              <a:gdLst/>
              <a:ahLst/>
              <a:cxnLst/>
              <a:rect l="l" t="t" r="r" b="b"/>
              <a:pathLst>
                <a:path w="7813" h="2463" extrusionOk="0">
                  <a:moveTo>
                    <a:pt x="7812" y="0"/>
                  </a:moveTo>
                  <a:cubicBezTo>
                    <a:pt x="6475" y="335"/>
                    <a:pt x="5168" y="760"/>
                    <a:pt x="3861" y="1155"/>
                  </a:cubicBezTo>
                  <a:cubicBezTo>
                    <a:pt x="2584" y="1550"/>
                    <a:pt x="1277" y="1976"/>
                    <a:pt x="1" y="2462"/>
                  </a:cubicBezTo>
                  <a:cubicBezTo>
                    <a:pt x="1308" y="2128"/>
                    <a:pt x="2615" y="1733"/>
                    <a:pt x="3922" y="1338"/>
                  </a:cubicBezTo>
                  <a:cubicBezTo>
                    <a:pt x="5229" y="912"/>
                    <a:pt x="6536" y="487"/>
                    <a:pt x="78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4;p51">
              <a:extLst>
                <a:ext uri="{FF2B5EF4-FFF2-40B4-BE49-F238E27FC236}">
                  <a16:creationId xmlns:a16="http://schemas.microsoft.com/office/drawing/2014/main" id="{8D52F401-A0E6-D540-B188-3B5EE0D806B1}"/>
                </a:ext>
              </a:extLst>
            </p:cNvPr>
            <p:cNvSpPr/>
            <p:nvPr/>
          </p:nvSpPr>
          <p:spPr>
            <a:xfrm flipH="1">
              <a:off x="2300593" y="3579835"/>
              <a:ext cx="15032" cy="302659"/>
            </a:xfrm>
            <a:custGeom>
              <a:avLst/>
              <a:gdLst/>
              <a:ahLst/>
              <a:cxnLst/>
              <a:rect l="l" t="t" r="r" b="b"/>
              <a:pathLst>
                <a:path w="305" h="6141" extrusionOk="0">
                  <a:moveTo>
                    <a:pt x="153" y="0"/>
                  </a:moveTo>
                  <a:cubicBezTo>
                    <a:pt x="77" y="0"/>
                    <a:pt x="1" y="46"/>
                    <a:pt x="1" y="137"/>
                  </a:cubicBezTo>
                  <a:lnTo>
                    <a:pt x="1" y="5274"/>
                  </a:lnTo>
                  <a:lnTo>
                    <a:pt x="1" y="6003"/>
                  </a:lnTo>
                  <a:cubicBezTo>
                    <a:pt x="1" y="6094"/>
                    <a:pt x="77" y="6140"/>
                    <a:pt x="153" y="6140"/>
                  </a:cubicBezTo>
                  <a:cubicBezTo>
                    <a:pt x="229" y="6140"/>
                    <a:pt x="305" y="6094"/>
                    <a:pt x="305" y="6003"/>
                  </a:cubicBezTo>
                  <a:lnTo>
                    <a:pt x="305" y="866"/>
                  </a:lnTo>
                  <a:lnTo>
                    <a:pt x="305" y="137"/>
                  </a:lnTo>
                  <a:cubicBezTo>
                    <a:pt x="305" y="46"/>
                    <a:pt x="229" y="0"/>
                    <a:pt x="153" y="0"/>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5;p51">
              <a:extLst>
                <a:ext uri="{FF2B5EF4-FFF2-40B4-BE49-F238E27FC236}">
                  <a16:creationId xmlns:a16="http://schemas.microsoft.com/office/drawing/2014/main" id="{E527A4ED-FE75-904B-BE2F-73FD7510CF4F}"/>
                </a:ext>
              </a:extLst>
            </p:cNvPr>
            <p:cNvSpPr/>
            <p:nvPr/>
          </p:nvSpPr>
          <p:spPr>
            <a:xfrm flipH="1">
              <a:off x="3224908" y="3661452"/>
              <a:ext cx="77920" cy="62986"/>
            </a:xfrm>
            <a:custGeom>
              <a:avLst/>
              <a:gdLst/>
              <a:ahLst/>
              <a:cxnLst/>
              <a:rect l="l" t="t" r="r" b="b"/>
              <a:pathLst>
                <a:path w="1581" h="1278" extrusionOk="0">
                  <a:moveTo>
                    <a:pt x="1581" y="1"/>
                  </a:moveTo>
                  <a:cubicBezTo>
                    <a:pt x="1580" y="1"/>
                    <a:pt x="456" y="274"/>
                    <a:pt x="0" y="1277"/>
                  </a:cubicBezTo>
                  <a:lnTo>
                    <a:pt x="1581"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26;p51">
              <a:extLst>
                <a:ext uri="{FF2B5EF4-FFF2-40B4-BE49-F238E27FC236}">
                  <a16:creationId xmlns:a16="http://schemas.microsoft.com/office/drawing/2014/main" id="{98820A71-73EC-4A4B-BC0D-7993752CE92D}"/>
                </a:ext>
              </a:extLst>
            </p:cNvPr>
            <p:cNvSpPr/>
            <p:nvPr/>
          </p:nvSpPr>
          <p:spPr>
            <a:xfrm flipH="1">
              <a:off x="3196420" y="3718377"/>
              <a:ext cx="67471" cy="49482"/>
            </a:xfrm>
            <a:custGeom>
              <a:avLst/>
              <a:gdLst/>
              <a:ahLst/>
              <a:cxnLst/>
              <a:rect l="l" t="t" r="r" b="b"/>
              <a:pathLst>
                <a:path w="1369" h="1004" extrusionOk="0">
                  <a:moveTo>
                    <a:pt x="1368" y="1"/>
                  </a:moveTo>
                  <a:lnTo>
                    <a:pt x="1368" y="1"/>
                  </a:lnTo>
                  <a:cubicBezTo>
                    <a:pt x="1368" y="1"/>
                    <a:pt x="517" y="335"/>
                    <a:pt x="0" y="1004"/>
                  </a:cubicBezTo>
                  <a:lnTo>
                    <a:pt x="1368"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27;p51">
              <a:extLst>
                <a:ext uri="{FF2B5EF4-FFF2-40B4-BE49-F238E27FC236}">
                  <a16:creationId xmlns:a16="http://schemas.microsoft.com/office/drawing/2014/main" id="{87141DFF-CA7C-254A-85F9-11CD4DDE1263}"/>
                </a:ext>
              </a:extLst>
            </p:cNvPr>
            <p:cNvSpPr/>
            <p:nvPr/>
          </p:nvSpPr>
          <p:spPr>
            <a:xfrm flipH="1">
              <a:off x="3170988" y="3767811"/>
              <a:ext cx="58452" cy="36027"/>
            </a:xfrm>
            <a:custGeom>
              <a:avLst/>
              <a:gdLst/>
              <a:ahLst/>
              <a:cxnLst/>
              <a:rect l="l" t="t" r="r" b="b"/>
              <a:pathLst>
                <a:path w="1186" h="731" extrusionOk="0">
                  <a:moveTo>
                    <a:pt x="1186" y="1"/>
                  </a:moveTo>
                  <a:lnTo>
                    <a:pt x="1186" y="1"/>
                  </a:lnTo>
                  <a:cubicBezTo>
                    <a:pt x="1186" y="1"/>
                    <a:pt x="456" y="214"/>
                    <a:pt x="0" y="730"/>
                  </a:cubicBezTo>
                  <a:lnTo>
                    <a:pt x="1186" y="1"/>
                  </a:ln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28;p51">
              <a:extLst>
                <a:ext uri="{FF2B5EF4-FFF2-40B4-BE49-F238E27FC236}">
                  <a16:creationId xmlns:a16="http://schemas.microsoft.com/office/drawing/2014/main" id="{EAC6C8E1-F7AD-154A-A816-7B109CE0C0F2}"/>
                </a:ext>
              </a:extLst>
            </p:cNvPr>
            <p:cNvSpPr/>
            <p:nvPr/>
          </p:nvSpPr>
          <p:spPr>
            <a:xfrm flipH="1">
              <a:off x="2934268" y="3418935"/>
              <a:ext cx="15032" cy="302659"/>
            </a:xfrm>
            <a:custGeom>
              <a:avLst/>
              <a:gdLst/>
              <a:ahLst/>
              <a:cxnLst/>
              <a:rect l="l" t="t" r="r" b="b"/>
              <a:pathLst>
                <a:path w="305" h="6141" extrusionOk="0">
                  <a:moveTo>
                    <a:pt x="153" y="0"/>
                  </a:moveTo>
                  <a:cubicBezTo>
                    <a:pt x="77" y="0"/>
                    <a:pt x="1" y="46"/>
                    <a:pt x="1" y="137"/>
                  </a:cubicBezTo>
                  <a:lnTo>
                    <a:pt x="1" y="5274"/>
                  </a:lnTo>
                  <a:lnTo>
                    <a:pt x="1" y="6003"/>
                  </a:lnTo>
                  <a:cubicBezTo>
                    <a:pt x="1" y="6094"/>
                    <a:pt x="77" y="6140"/>
                    <a:pt x="153" y="6140"/>
                  </a:cubicBezTo>
                  <a:cubicBezTo>
                    <a:pt x="229" y="6140"/>
                    <a:pt x="305" y="6094"/>
                    <a:pt x="305" y="6003"/>
                  </a:cubicBezTo>
                  <a:lnTo>
                    <a:pt x="305" y="866"/>
                  </a:lnTo>
                  <a:lnTo>
                    <a:pt x="305" y="137"/>
                  </a:lnTo>
                  <a:cubicBezTo>
                    <a:pt x="305" y="46"/>
                    <a:pt x="229" y="0"/>
                    <a:pt x="153" y="0"/>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95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1A9FB47-2568-F54B-BB5B-546C459CDE9B}"/>
              </a:ext>
            </a:extLst>
          </p:cNvPr>
          <p:cNvPicPr>
            <a:picLocks noChangeAspect="1"/>
          </p:cNvPicPr>
          <p:nvPr/>
        </p:nvPicPr>
        <p:blipFill rotWithShape="1">
          <a:blip r:embed="rId4">
            <a:extLst>
              <a:ext uri="{28A0092B-C50C-407E-A947-70E740481C1C}">
                <a14:useLocalDpi xmlns:a14="http://schemas.microsoft.com/office/drawing/2010/main" val="0"/>
              </a:ext>
            </a:extLst>
          </a:blip>
          <a:srcRect l="27931" r="54018" b="68334"/>
          <a:stretch/>
        </p:blipFill>
        <p:spPr>
          <a:xfrm>
            <a:off x="1600430" y="1577121"/>
            <a:ext cx="1037030" cy="1963136"/>
          </a:xfrm>
          <a:prstGeom prst="rect">
            <a:avLst/>
          </a:prstGeom>
        </p:spPr>
      </p:pic>
      <p:pic>
        <p:nvPicPr>
          <p:cNvPr id="49" name="Picture 48">
            <a:extLst>
              <a:ext uri="{FF2B5EF4-FFF2-40B4-BE49-F238E27FC236}">
                <a16:creationId xmlns:a16="http://schemas.microsoft.com/office/drawing/2014/main" id="{C542B771-C648-EE44-9EE5-A550B3FF8495}"/>
              </a:ext>
            </a:extLst>
          </p:cNvPr>
          <p:cNvPicPr>
            <a:picLocks noChangeAspect="1"/>
          </p:cNvPicPr>
          <p:nvPr/>
        </p:nvPicPr>
        <p:blipFill rotWithShape="1">
          <a:blip r:embed="rId4">
            <a:extLst>
              <a:ext uri="{28A0092B-C50C-407E-A947-70E740481C1C}">
                <a14:useLocalDpi xmlns:a14="http://schemas.microsoft.com/office/drawing/2010/main" val="0"/>
              </a:ext>
            </a:extLst>
          </a:blip>
          <a:srcRect l="47865" t="330" r="29275" b="70078"/>
          <a:stretch/>
        </p:blipFill>
        <p:spPr>
          <a:xfrm>
            <a:off x="2919079" y="1084406"/>
            <a:ext cx="1313318" cy="1834513"/>
          </a:xfrm>
          <a:prstGeom prst="rect">
            <a:avLst/>
          </a:prstGeom>
        </p:spPr>
      </p:pic>
      <p:sp>
        <p:nvSpPr>
          <p:cNvPr id="38" name="Rectangle 37">
            <a:extLst>
              <a:ext uri="{FF2B5EF4-FFF2-40B4-BE49-F238E27FC236}">
                <a16:creationId xmlns:a16="http://schemas.microsoft.com/office/drawing/2014/main" id="{EFAFDCFE-E7BC-2940-8E5D-8F5C2624199B}"/>
              </a:ext>
            </a:extLst>
          </p:cNvPr>
          <p:cNvSpPr/>
          <p:nvPr/>
        </p:nvSpPr>
        <p:spPr>
          <a:xfrm>
            <a:off x="46189" y="149550"/>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D78C702B-BA5B-3E41-8071-501A0723AF39}"/>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8FB92D94-900B-CF43-B520-65857541CED5}"/>
              </a:ext>
            </a:extLst>
          </p:cNvPr>
          <p:cNvSpPr/>
          <p:nvPr/>
        </p:nvSpPr>
        <p:spPr>
          <a:xfrm>
            <a:off x="3208644" y="231912"/>
            <a:ext cx="2729886" cy="691661"/>
          </a:xfrm>
          <a:prstGeom prst="roundRect">
            <a:avLst/>
          </a:prstGeom>
          <a:solidFill>
            <a:srgbClr val="3B6BDD"/>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2800" b="1" dirty="0">
                <a:latin typeface="Arial" panose="020B0604020202020204" pitchFamily="34" charset="0"/>
                <a:cs typeface="Arial" panose="020B0604020202020204" pitchFamily="34" charset="0"/>
              </a:rPr>
              <a:t>KHỞI ĐỘNG</a:t>
            </a:r>
          </a:p>
        </p:txBody>
      </p:sp>
      <p:pic>
        <p:nvPicPr>
          <p:cNvPr id="4" name="Picture 3">
            <a:extLst>
              <a:ext uri="{FF2B5EF4-FFF2-40B4-BE49-F238E27FC236}">
                <a16:creationId xmlns:a16="http://schemas.microsoft.com/office/drawing/2014/main" id="{17AA14E9-5C2E-FD44-ADB6-063F981F23B6}"/>
              </a:ext>
            </a:extLst>
          </p:cNvPr>
          <p:cNvPicPr>
            <a:picLocks noChangeAspect="1"/>
          </p:cNvPicPr>
          <p:nvPr/>
        </p:nvPicPr>
        <p:blipFill rotWithShape="1">
          <a:blip r:embed="rId4">
            <a:extLst>
              <a:ext uri="{28A0092B-C50C-407E-A947-70E740481C1C}">
                <a14:useLocalDpi xmlns:a14="http://schemas.microsoft.com/office/drawing/2010/main" val="0"/>
              </a:ext>
            </a:extLst>
          </a:blip>
          <a:srcRect l="3717" r="71601" b="68334"/>
          <a:stretch/>
        </p:blipFill>
        <p:spPr>
          <a:xfrm>
            <a:off x="182505" y="2259546"/>
            <a:ext cx="1417925" cy="1963135"/>
          </a:xfrm>
          <a:prstGeom prst="rect">
            <a:avLst/>
          </a:prstGeom>
        </p:spPr>
      </p:pic>
      <p:pic>
        <p:nvPicPr>
          <p:cNvPr id="50" name="Picture 49">
            <a:extLst>
              <a:ext uri="{FF2B5EF4-FFF2-40B4-BE49-F238E27FC236}">
                <a16:creationId xmlns:a16="http://schemas.microsoft.com/office/drawing/2014/main" id="{2A9B862E-3E86-4E48-BD23-7FF6FCD19210}"/>
              </a:ext>
            </a:extLst>
          </p:cNvPr>
          <p:cNvPicPr>
            <a:picLocks noChangeAspect="1"/>
          </p:cNvPicPr>
          <p:nvPr/>
        </p:nvPicPr>
        <p:blipFill rotWithShape="1">
          <a:blip r:embed="rId4">
            <a:extLst>
              <a:ext uri="{28A0092B-C50C-407E-A947-70E740481C1C}">
                <a14:useLocalDpi xmlns:a14="http://schemas.microsoft.com/office/drawing/2010/main" val="0"/>
              </a:ext>
            </a:extLst>
          </a:blip>
          <a:srcRect l="71501" t="1037" r="4553" b="69371"/>
          <a:stretch/>
        </p:blipFill>
        <p:spPr>
          <a:xfrm>
            <a:off x="4490568" y="1107103"/>
            <a:ext cx="1375741" cy="1834513"/>
          </a:xfrm>
          <a:prstGeom prst="rect">
            <a:avLst/>
          </a:prstGeom>
        </p:spPr>
      </p:pic>
      <p:pic>
        <p:nvPicPr>
          <p:cNvPr id="52" name="Picture 51">
            <a:extLst>
              <a:ext uri="{FF2B5EF4-FFF2-40B4-BE49-F238E27FC236}">
                <a16:creationId xmlns:a16="http://schemas.microsoft.com/office/drawing/2014/main" id="{C3ECA73E-6A93-0D47-93AC-2BBBB1FD1035}"/>
              </a:ext>
            </a:extLst>
          </p:cNvPr>
          <p:cNvPicPr>
            <a:picLocks noChangeAspect="1"/>
          </p:cNvPicPr>
          <p:nvPr/>
        </p:nvPicPr>
        <p:blipFill rotWithShape="1">
          <a:blip r:embed="rId4">
            <a:extLst>
              <a:ext uri="{28A0092B-C50C-407E-A947-70E740481C1C}">
                <a14:useLocalDpi xmlns:a14="http://schemas.microsoft.com/office/drawing/2010/main" val="0"/>
              </a:ext>
            </a:extLst>
          </a:blip>
          <a:srcRect l="4301" t="29982" r="71753" b="40426"/>
          <a:stretch/>
        </p:blipFill>
        <p:spPr>
          <a:xfrm>
            <a:off x="6088485" y="1590976"/>
            <a:ext cx="1375741" cy="1834513"/>
          </a:xfrm>
          <a:prstGeom prst="rect">
            <a:avLst/>
          </a:prstGeom>
        </p:spPr>
      </p:pic>
      <p:pic>
        <p:nvPicPr>
          <p:cNvPr id="55" name="Picture 54">
            <a:extLst>
              <a:ext uri="{FF2B5EF4-FFF2-40B4-BE49-F238E27FC236}">
                <a16:creationId xmlns:a16="http://schemas.microsoft.com/office/drawing/2014/main" id="{B1E102CF-EAD8-6E40-9DDC-B3D419EDAF7B}"/>
              </a:ext>
            </a:extLst>
          </p:cNvPr>
          <p:cNvPicPr>
            <a:picLocks noChangeAspect="1"/>
          </p:cNvPicPr>
          <p:nvPr/>
        </p:nvPicPr>
        <p:blipFill rotWithShape="1">
          <a:blip r:embed="rId4">
            <a:extLst>
              <a:ext uri="{28A0092B-C50C-407E-A947-70E740481C1C}">
                <a14:useLocalDpi xmlns:a14="http://schemas.microsoft.com/office/drawing/2010/main" val="0"/>
              </a:ext>
            </a:extLst>
          </a:blip>
          <a:srcRect l="36671" t="29813" r="38254" b="39713"/>
          <a:stretch/>
        </p:blipFill>
        <p:spPr>
          <a:xfrm>
            <a:off x="7538823" y="2341569"/>
            <a:ext cx="1440640" cy="1889168"/>
          </a:xfrm>
          <a:prstGeom prst="rect">
            <a:avLst/>
          </a:prstGeom>
        </p:spPr>
      </p:pic>
    </p:spTree>
    <p:extLst>
      <p:ext uri="{BB962C8B-B14F-4D97-AF65-F5344CB8AC3E}">
        <p14:creationId xmlns:p14="http://schemas.microsoft.com/office/powerpoint/2010/main" val="28410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4"/>
                                        </p:tgtEl>
                                        <p:attrNameLst>
                                          <p:attrName>r</p:attrName>
                                        </p:attrNameLst>
                                      </p:cBhvr>
                                    </p:animRot>
                                    <p:animRot by="-240000">
                                      <p:cBhvr>
                                        <p:cTn id="38" dur="200" fill="hold">
                                          <p:stCondLst>
                                            <p:cond delay="200"/>
                                          </p:stCondLst>
                                        </p:cTn>
                                        <p:tgtEl>
                                          <p:spTgt spid="4"/>
                                        </p:tgtEl>
                                        <p:attrNameLst>
                                          <p:attrName>r</p:attrName>
                                        </p:attrNameLst>
                                      </p:cBhvr>
                                    </p:animRot>
                                    <p:animRot by="240000">
                                      <p:cBhvr>
                                        <p:cTn id="39" dur="200" fill="hold">
                                          <p:stCondLst>
                                            <p:cond delay="400"/>
                                          </p:stCondLst>
                                        </p:cTn>
                                        <p:tgtEl>
                                          <p:spTgt spid="4"/>
                                        </p:tgtEl>
                                        <p:attrNameLst>
                                          <p:attrName>r</p:attrName>
                                        </p:attrNameLst>
                                      </p:cBhvr>
                                    </p:animRot>
                                    <p:animRot by="-240000">
                                      <p:cBhvr>
                                        <p:cTn id="40" dur="200" fill="hold">
                                          <p:stCondLst>
                                            <p:cond delay="600"/>
                                          </p:stCondLst>
                                        </p:cTn>
                                        <p:tgtEl>
                                          <p:spTgt spid="4"/>
                                        </p:tgtEl>
                                        <p:attrNameLst>
                                          <p:attrName>r</p:attrName>
                                        </p:attrNameLst>
                                      </p:cBhvr>
                                    </p:animRot>
                                    <p:animRot by="120000">
                                      <p:cBhvr>
                                        <p:cTn id="41"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48"/>
                                        </p:tgtEl>
                                        <p:attrNameLst>
                                          <p:attrName>r</p:attrName>
                                        </p:attrNameLst>
                                      </p:cBhvr>
                                    </p:animRot>
                                    <p:animRot by="-240000">
                                      <p:cBhvr>
                                        <p:cTn id="47" dur="200" fill="hold">
                                          <p:stCondLst>
                                            <p:cond delay="200"/>
                                          </p:stCondLst>
                                        </p:cTn>
                                        <p:tgtEl>
                                          <p:spTgt spid="48"/>
                                        </p:tgtEl>
                                        <p:attrNameLst>
                                          <p:attrName>r</p:attrName>
                                        </p:attrNameLst>
                                      </p:cBhvr>
                                    </p:animRot>
                                    <p:animRot by="240000">
                                      <p:cBhvr>
                                        <p:cTn id="48" dur="200" fill="hold">
                                          <p:stCondLst>
                                            <p:cond delay="400"/>
                                          </p:stCondLst>
                                        </p:cTn>
                                        <p:tgtEl>
                                          <p:spTgt spid="48"/>
                                        </p:tgtEl>
                                        <p:attrNameLst>
                                          <p:attrName>r</p:attrName>
                                        </p:attrNameLst>
                                      </p:cBhvr>
                                    </p:animRot>
                                    <p:animRot by="-240000">
                                      <p:cBhvr>
                                        <p:cTn id="49" dur="200" fill="hold">
                                          <p:stCondLst>
                                            <p:cond delay="600"/>
                                          </p:stCondLst>
                                        </p:cTn>
                                        <p:tgtEl>
                                          <p:spTgt spid="48"/>
                                        </p:tgtEl>
                                        <p:attrNameLst>
                                          <p:attrName>r</p:attrName>
                                        </p:attrNameLst>
                                      </p:cBhvr>
                                    </p:animRot>
                                    <p:animRot by="120000">
                                      <p:cBhvr>
                                        <p:cTn id="50" dur="200" fill="hold">
                                          <p:stCondLst>
                                            <p:cond delay="800"/>
                                          </p:stCondLst>
                                        </p:cTn>
                                        <p:tgtEl>
                                          <p:spTgt spid="48"/>
                                        </p:tgtEl>
                                        <p:attrNameLst>
                                          <p:attrName>r</p:attrName>
                                        </p:attrNameLst>
                                      </p:cBhvr>
                                    </p:animRot>
                                  </p:childTnLst>
                                </p:cTn>
                              </p:par>
                            </p:childTnLst>
                          </p:cTn>
                        </p:par>
                      </p:childTnLst>
                    </p:cTn>
                  </p:par>
                </p:childTnLst>
              </p:cTn>
              <p:nextCondLst>
                <p:cond evt="onClick" delay="0">
                  <p:tgtEl>
                    <p:spTgt spid="48"/>
                  </p:tgtEl>
                </p:cond>
              </p:nextCondLst>
            </p:seq>
            <p:seq concurrent="1" nextAc="seek">
              <p:cTn id="51" restart="whenNotActive" fill="hold" evtFilter="cancelBubble" nodeType="interactiveSeq">
                <p:stCondLst>
                  <p:cond evt="onClick" delay="0">
                    <p:tgtEl>
                      <p:spTgt spid="49"/>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fill="hold" nodeType="clickEffect">
                                  <p:stCondLst>
                                    <p:cond delay="0"/>
                                  </p:stCondLst>
                                  <p:childTnLst>
                                    <p:animRot by="120000">
                                      <p:cBhvr>
                                        <p:cTn id="55" dur="100" fill="hold">
                                          <p:stCondLst>
                                            <p:cond delay="0"/>
                                          </p:stCondLst>
                                        </p:cTn>
                                        <p:tgtEl>
                                          <p:spTgt spid="49"/>
                                        </p:tgtEl>
                                        <p:attrNameLst>
                                          <p:attrName>r</p:attrName>
                                        </p:attrNameLst>
                                      </p:cBhvr>
                                    </p:animRot>
                                    <p:animRot by="-240000">
                                      <p:cBhvr>
                                        <p:cTn id="56" dur="200" fill="hold">
                                          <p:stCondLst>
                                            <p:cond delay="200"/>
                                          </p:stCondLst>
                                        </p:cTn>
                                        <p:tgtEl>
                                          <p:spTgt spid="49"/>
                                        </p:tgtEl>
                                        <p:attrNameLst>
                                          <p:attrName>r</p:attrName>
                                        </p:attrNameLst>
                                      </p:cBhvr>
                                    </p:animRot>
                                    <p:animRot by="240000">
                                      <p:cBhvr>
                                        <p:cTn id="57" dur="200" fill="hold">
                                          <p:stCondLst>
                                            <p:cond delay="400"/>
                                          </p:stCondLst>
                                        </p:cTn>
                                        <p:tgtEl>
                                          <p:spTgt spid="49"/>
                                        </p:tgtEl>
                                        <p:attrNameLst>
                                          <p:attrName>r</p:attrName>
                                        </p:attrNameLst>
                                      </p:cBhvr>
                                    </p:animRot>
                                    <p:animRot by="-240000">
                                      <p:cBhvr>
                                        <p:cTn id="58" dur="200" fill="hold">
                                          <p:stCondLst>
                                            <p:cond delay="600"/>
                                          </p:stCondLst>
                                        </p:cTn>
                                        <p:tgtEl>
                                          <p:spTgt spid="49"/>
                                        </p:tgtEl>
                                        <p:attrNameLst>
                                          <p:attrName>r</p:attrName>
                                        </p:attrNameLst>
                                      </p:cBhvr>
                                    </p:animRot>
                                    <p:animRot by="120000">
                                      <p:cBhvr>
                                        <p:cTn id="59" dur="200" fill="hold">
                                          <p:stCondLst>
                                            <p:cond delay="800"/>
                                          </p:stCondLst>
                                        </p:cTn>
                                        <p:tgtEl>
                                          <p:spTgt spid="49"/>
                                        </p:tgtEl>
                                        <p:attrNameLst>
                                          <p:attrName>r</p:attrName>
                                        </p:attrNameLst>
                                      </p:cBhvr>
                                    </p:animRot>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50"/>
                                        </p:tgtEl>
                                        <p:attrNameLst>
                                          <p:attrName>r</p:attrName>
                                        </p:attrNameLst>
                                      </p:cBhvr>
                                    </p:animRot>
                                    <p:animRot by="-240000">
                                      <p:cBhvr>
                                        <p:cTn id="65" dur="200" fill="hold">
                                          <p:stCondLst>
                                            <p:cond delay="200"/>
                                          </p:stCondLst>
                                        </p:cTn>
                                        <p:tgtEl>
                                          <p:spTgt spid="50"/>
                                        </p:tgtEl>
                                        <p:attrNameLst>
                                          <p:attrName>r</p:attrName>
                                        </p:attrNameLst>
                                      </p:cBhvr>
                                    </p:animRot>
                                    <p:animRot by="240000">
                                      <p:cBhvr>
                                        <p:cTn id="66" dur="200" fill="hold">
                                          <p:stCondLst>
                                            <p:cond delay="400"/>
                                          </p:stCondLst>
                                        </p:cTn>
                                        <p:tgtEl>
                                          <p:spTgt spid="50"/>
                                        </p:tgtEl>
                                        <p:attrNameLst>
                                          <p:attrName>r</p:attrName>
                                        </p:attrNameLst>
                                      </p:cBhvr>
                                    </p:animRot>
                                    <p:animRot by="-240000">
                                      <p:cBhvr>
                                        <p:cTn id="67" dur="200" fill="hold">
                                          <p:stCondLst>
                                            <p:cond delay="600"/>
                                          </p:stCondLst>
                                        </p:cTn>
                                        <p:tgtEl>
                                          <p:spTgt spid="50"/>
                                        </p:tgtEl>
                                        <p:attrNameLst>
                                          <p:attrName>r</p:attrName>
                                        </p:attrNameLst>
                                      </p:cBhvr>
                                    </p:animRot>
                                    <p:animRot by="120000">
                                      <p:cBhvr>
                                        <p:cTn id="68" dur="200" fill="hold">
                                          <p:stCondLst>
                                            <p:cond delay="800"/>
                                          </p:stCondLst>
                                        </p:cTn>
                                        <p:tgtEl>
                                          <p:spTgt spid="50"/>
                                        </p:tgtEl>
                                        <p:attrNameLst>
                                          <p:attrName>r</p:attrName>
                                        </p:attrNameLst>
                                      </p:cBhvr>
                                    </p:animRot>
                                  </p:childTnLst>
                                </p:cTn>
                              </p:par>
                            </p:childTnLst>
                          </p:cTn>
                        </p:par>
                      </p:childTnLst>
                    </p:cTn>
                  </p:par>
                </p:childTnLst>
              </p:cTn>
              <p:nextCondLst>
                <p:cond evt="onClick" delay="0">
                  <p:tgtEl>
                    <p:spTgt spid="50"/>
                  </p:tgtEl>
                </p:cond>
              </p:nextCondLst>
            </p:seq>
            <p:seq concurrent="1" nextAc="seek">
              <p:cTn id="69" restart="whenNotActive" fill="hold" evtFilter="cancelBubble" nodeType="interactiveSeq">
                <p:stCondLst>
                  <p:cond evt="onClick" delay="0">
                    <p:tgtEl>
                      <p:spTgt spid="52"/>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Rot by="120000">
                                      <p:cBhvr>
                                        <p:cTn id="73" dur="100" fill="hold">
                                          <p:stCondLst>
                                            <p:cond delay="0"/>
                                          </p:stCondLst>
                                        </p:cTn>
                                        <p:tgtEl>
                                          <p:spTgt spid="52"/>
                                        </p:tgtEl>
                                        <p:attrNameLst>
                                          <p:attrName>r</p:attrName>
                                        </p:attrNameLst>
                                      </p:cBhvr>
                                    </p:animRot>
                                    <p:animRot by="-240000">
                                      <p:cBhvr>
                                        <p:cTn id="74" dur="200" fill="hold">
                                          <p:stCondLst>
                                            <p:cond delay="200"/>
                                          </p:stCondLst>
                                        </p:cTn>
                                        <p:tgtEl>
                                          <p:spTgt spid="52"/>
                                        </p:tgtEl>
                                        <p:attrNameLst>
                                          <p:attrName>r</p:attrName>
                                        </p:attrNameLst>
                                      </p:cBhvr>
                                    </p:animRot>
                                    <p:animRot by="240000">
                                      <p:cBhvr>
                                        <p:cTn id="75" dur="200" fill="hold">
                                          <p:stCondLst>
                                            <p:cond delay="400"/>
                                          </p:stCondLst>
                                        </p:cTn>
                                        <p:tgtEl>
                                          <p:spTgt spid="52"/>
                                        </p:tgtEl>
                                        <p:attrNameLst>
                                          <p:attrName>r</p:attrName>
                                        </p:attrNameLst>
                                      </p:cBhvr>
                                    </p:animRot>
                                    <p:animRot by="-240000">
                                      <p:cBhvr>
                                        <p:cTn id="76" dur="200" fill="hold">
                                          <p:stCondLst>
                                            <p:cond delay="600"/>
                                          </p:stCondLst>
                                        </p:cTn>
                                        <p:tgtEl>
                                          <p:spTgt spid="52"/>
                                        </p:tgtEl>
                                        <p:attrNameLst>
                                          <p:attrName>r</p:attrName>
                                        </p:attrNameLst>
                                      </p:cBhvr>
                                    </p:animRot>
                                    <p:animRot by="120000">
                                      <p:cBhvr>
                                        <p:cTn id="77" dur="200" fill="hold">
                                          <p:stCondLst>
                                            <p:cond delay="800"/>
                                          </p:stCondLst>
                                        </p:cTn>
                                        <p:tgtEl>
                                          <p:spTgt spid="52"/>
                                        </p:tgtEl>
                                        <p:attrNameLst>
                                          <p:attrName>r</p:attrName>
                                        </p:attrNameLst>
                                      </p:cBhvr>
                                    </p:animRot>
                                  </p:childTnLst>
                                </p:cTn>
                              </p:par>
                            </p:childTnLst>
                          </p:cTn>
                        </p:par>
                      </p:childTnLst>
                    </p:cTn>
                  </p:par>
                </p:childTnLst>
              </p:cTn>
              <p:nextCondLst>
                <p:cond evt="onClick" delay="0">
                  <p:tgtEl>
                    <p:spTgt spid="52"/>
                  </p:tgtEl>
                </p:cond>
              </p:nextCondLst>
            </p:seq>
            <p:seq concurrent="1" nextAc="seek">
              <p:cTn id="78" restart="whenNotActive" fill="hold" evtFilter="cancelBubble" nodeType="interactiveSeq">
                <p:stCondLst>
                  <p:cond evt="onClick" delay="0">
                    <p:tgtEl>
                      <p:spTgt spid="55"/>
                    </p:tgtEl>
                  </p:cond>
                </p:stCondLst>
                <p:endSync evt="end" delay="0">
                  <p:rtn val="all"/>
                </p:endSync>
                <p:childTnLst>
                  <p:par>
                    <p:cTn id="79" fill="hold">
                      <p:stCondLst>
                        <p:cond delay="0"/>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55"/>
                                        </p:tgtEl>
                                        <p:attrNameLst>
                                          <p:attrName>r</p:attrName>
                                        </p:attrNameLst>
                                      </p:cBhvr>
                                    </p:animRot>
                                    <p:animRot by="-240000">
                                      <p:cBhvr>
                                        <p:cTn id="83" dur="200" fill="hold">
                                          <p:stCondLst>
                                            <p:cond delay="200"/>
                                          </p:stCondLst>
                                        </p:cTn>
                                        <p:tgtEl>
                                          <p:spTgt spid="55"/>
                                        </p:tgtEl>
                                        <p:attrNameLst>
                                          <p:attrName>r</p:attrName>
                                        </p:attrNameLst>
                                      </p:cBhvr>
                                    </p:animRot>
                                    <p:animRot by="240000">
                                      <p:cBhvr>
                                        <p:cTn id="84" dur="200" fill="hold">
                                          <p:stCondLst>
                                            <p:cond delay="400"/>
                                          </p:stCondLst>
                                        </p:cTn>
                                        <p:tgtEl>
                                          <p:spTgt spid="55"/>
                                        </p:tgtEl>
                                        <p:attrNameLst>
                                          <p:attrName>r</p:attrName>
                                        </p:attrNameLst>
                                      </p:cBhvr>
                                    </p:animRot>
                                    <p:animRot by="-240000">
                                      <p:cBhvr>
                                        <p:cTn id="85" dur="200" fill="hold">
                                          <p:stCondLst>
                                            <p:cond delay="600"/>
                                          </p:stCondLst>
                                        </p:cTn>
                                        <p:tgtEl>
                                          <p:spTgt spid="55"/>
                                        </p:tgtEl>
                                        <p:attrNameLst>
                                          <p:attrName>r</p:attrName>
                                        </p:attrNameLst>
                                      </p:cBhvr>
                                    </p:animRot>
                                    <p:animRot by="120000">
                                      <p:cBhvr>
                                        <p:cTn id="86" dur="200" fill="hold">
                                          <p:stCondLst>
                                            <p:cond delay="800"/>
                                          </p:stCondLst>
                                        </p:cTn>
                                        <p:tgtEl>
                                          <p:spTgt spid="55"/>
                                        </p:tgtEl>
                                        <p:attrNameLst>
                                          <p:attrName>r</p:attrName>
                                        </p:attrNameLst>
                                      </p:cBhvr>
                                    </p:animRot>
                                  </p:childTnLst>
                                </p:cTn>
                              </p:par>
                            </p:childTnLst>
                          </p:cTn>
                        </p:par>
                      </p:childTnLst>
                    </p:cTn>
                  </p:par>
                </p:childTnLst>
              </p:cTn>
              <p:nextCondLst>
                <p:cond evt="onClick" delay="0">
                  <p:tgtEl>
                    <p:spTgt spid="5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4" y="0"/>
            <a:ext cx="9141747" cy="5145088"/>
          </a:xfrm>
          <a:prstGeom prst="rect">
            <a:avLst/>
          </a:prstGeom>
        </p:spPr>
      </p:pic>
      <p:sp>
        <p:nvSpPr>
          <p:cNvPr id="3" name="Title 1"/>
          <p:cNvSpPr txBox="1">
            <a:spLocks/>
          </p:cNvSpPr>
          <p:nvPr/>
        </p:nvSpPr>
        <p:spPr>
          <a:xfrm>
            <a:off x="1553402" y="295565"/>
            <a:ext cx="7518304" cy="399481"/>
          </a:xfrm>
          <a:prstGeom prst="rect">
            <a:avLst/>
          </a:prstGeom>
        </p:spPr>
        <p:txBody>
          <a:bodyPr vert="horz" lIns="91440" tIns="45720" rIns="91440" bIns="45720" rtlCol="0" anchor="ctr">
            <a:noAutofit/>
          </a:bodyPr>
          <a:lstStyle>
            <a:lvl1pPr algn="l" defTabSz="685983" rtl="0" eaLnBrk="1" latinLnBrk="0" hangingPunct="1">
              <a:lnSpc>
                <a:spcPct val="90000"/>
              </a:lnSpc>
              <a:spcBef>
                <a:spcPct val="0"/>
              </a:spcBef>
              <a:buNone/>
              <a:defRPr sz="3301" kern="1200">
                <a:solidFill>
                  <a:schemeClr val="tx1"/>
                </a:solidFill>
                <a:latin typeface="+mj-lt"/>
                <a:ea typeface="+mj-ea"/>
                <a:cs typeface="+mj-cs"/>
              </a:defRPr>
            </a:lvl1pPr>
          </a:lstStyle>
          <a:p>
            <a:pPr algn="ctr"/>
            <a:r>
              <a:rPr lang="en-GB" sz="3600" b="1" dirty="0" err="1">
                <a:latin typeface="Arial" panose="020B0604020202020204" pitchFamily="34" charset="0"/>
                <a:ea typeface="+mn-ea"/>
                <a:cs typeface="Arial" panose="020B0604020202020204" pitchFamily="34" charset="0"/>
              </a:rPr>
              <a:t>Bài</a:t>
            </a:r>
            <a:r>
              <a:rPr lang="en-GB" sz="3600" b="1" dirty="0">
                <a:latin typeface="Arial" panose="020B0604020202020204" pitchFamily="34" charset="0"/>
                <a:ea typeface="+mn-ea"/>
                <a:cs typeface="Arial" panose="020B0604020202020204" pitchFamily="34" charset="0"/>
              </a:rPr>
              <a:t> 1: </a:t>
            </a:r>
            <a:r>
              <a:rPr lang="en-GB" sz="3600" b="1" dirty="0" err="1">
                <a:latin typeface="Arial" panose="020B0604020202020204" pitchFamily="34" charset="0"/>
                <a:ea typeface="+mn-ea"/>
                <a:cs typeface="Arial" panose="020B0604020202020204" pitchFamily="34" charset="0"/>
              </a:rPr>
              <a:t>Các</a:t>
            </a:r>
            <a:r>
              <a:rPr lang="en-GB" sz="3600" b="1" dirty="0">
                <a:latin typeface="Arial" panose="020B0604020202020204" pitchFamily="34" charset="0"/>
                <a:ea typeface="+mn-ea"/>
                <a:cs typeface="Arial" panose="020B0604020202020204" pitchFamily="34" charset="0"/>
              </a:rPr>
              <a:t> </a:t>
            </a:r>
            <a:r>
              <a:rPr lang="en-GB" sz="3600" b="1" dirty="0" err="1">
                <a:latin typeface="Arial" panose="020B0604020202020204" pitchFamily="34" charset="0"/>
                <a:ea typeface="+mn-ea"/>
                <a:cs typeface="Arial" panose="020B0604020202020204" pitchFamily="34" charset="0"/>
              </a:rPr>
              <a:t>số</a:t>
            </a:r>
            <a:r>
              <a:rPr lang="en-GB" sz="3600" b="1" dirty="0">
                <a:latin typeface="Arial" panose="020B0604020202020204" pitchFamily="34" charset="0"/>
                <a:ea typeface="+mn-ea"/>
                <a:cs typeface="Arial" panose="020B0604020202020204" pitchFamily="34" charset="0"/>
              </a:rPr>
              <a:t> 0, 1, 2, 3, 4, 5</a:t>
            </a:r>
          </a:p>
        </p:txBody>
      </p:sp>
      <p:sp>
        <p:nvSpPr>
          <p:cNvPr id="4" name="Content Placeholder 2">
            <a:extLst>
              <a:ext uri="{FF2B5EF4-FFF2-40B4-BE49-F238E27FC236}">
                <a16:creationId xmlns:a16="http://schemas.microsoft.com/office/drawing/2014/main" id="{728F7483-F24B-6F4A-A22A-5B1ADFDC4C5F}"/>
              </a:ext>
            </a:extLst>
          </p:cNvPr>
          <p:cNvSpPr txBox="1">
            <a:spLocks/>
          </p:cNvSpPr>
          <p:nvPr/>
        </p:nvSpPr>
        <p:spPr>
          <a:xfrm>
            <a:off x="2052113" y="869617"/>
            <a:ext cx="6949665" cy="219391"/>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1" dirty="0" err="1">
                <a:solidFill>
                  <a:srgbClr val="8599A8"/>
                </a:solidFill>
                <a:latin typeface="Arial" panose="020B0604020202020204" pitchFamily="34" charset="0"/>
                <a:cs typeface="Arial" panose="020B0604020202020204" pitchFamily="34" charset="0"/>
              </a:rPr>
              <a:t>Tiết</a:t>
            </a:r>
            <a:r>
              <a:rPr lang="en-GB" sz="2000" b="1" dirty="0">
                <a:solidFill>
                  <a:srgbClr val="8599A8"/>
                </a:solidFill>
                <a:latin typeface="Arial" panose="020B0604020202020204" pitchFamily="34" charset="0"/>
                <a:cs typeface="Arial" panose="020B0604020202020204" pitchFamily="34" charset="0"/>
              </a:rPr>
              <a:t> 3</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6283" b="21526"/>
          <a:stretch/>
        </p:blipFill>
        <p:spPr>
          <a:xfrm>
            <a:off x="1324924" y="1206311"/>
            <a:ext cx="6497325" cy="3390984"/>
          </a:xfrm>
          <a:prstGeom prst="rect">
            <a:avLst/>
          </a:prstGeom>
        </p:spPr>
      </p:pic>
      <p:sp>
        <p:nvSpPr>
          <p:cNvPr id="6" name="Rectangle 5">
            <a:extLst>
              <a:ext uri="{FF2B5EF4-FFF2-40B4-BE49-F238E27FC236}">
                <a16:creationId xmlns:a16="http://schemas.microsoft.com/office/drawing/2014/main" id="{FAA0E83D-AC16-4141-BB97-12D94F307CE8}"/>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377FB8F-17EC-914F-8E1E-690C02A7096C}"/>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0FC9A778-80C1-EE4F-8F15-7B6C7364464E}"/>
              </a:ext>
            </a:extLst>
          </p:cNvPr>
          <p:cNvSpPr/>
          <p:nvPr/>
        </p:nvSpPr>
        <p:spPr>
          <a:xfrm>
            <a:off x="7694164" y="3639420"/>
            <a:ext cx="1309623" cy="598714"/>
          </a:xfrm>
          <a:prstGeom prst="roundRect">
            <a:avLst/>
          </a:prstGeom>
          <a:solidFill>
            <a:srgbClr val="FFC00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S/12</a:t>
            </a:r>
          </a:p>
        </p:txBody>
      </p:sp>
    </p:spTree>
    <p:extLst>
      <p:ext uri="{BB962C8B-B14F-4D97-AF65-F5344CB8AC3E}">
        <p14:creationId xmlns:p14="http://schemas.microsoft.com/office/powerpoint/2010/main" val="325882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416" y="902015"/>
            <a:ext cx="2188121" cy="12382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0825" y="849478"/>
            <a:ext cx="2188121" cy="134331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7283" y="2284479"/>
            <a:ext cx="2188121" cy="133262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0825" y="2331849"/>
            <a:ext cx="2187117" cy="123767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6150" y="3708580"/>
            <a:ext cx="2189254" cy="133294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0825" y="3708580"/>
            <a:ext cx="2189254" cy="1344373"/>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97" y="431904"/>
            <a:ext cx="3451538" cy="1725769"/>
          </a:xfrm>
          <a:prstGeom prst="rect">
            <a:avLst/>
          </a:prstGeom>
        </p:spPr>
      </p:pic>
      <p:sp>
        <p:nvSpPr>
          <p:cNvPr id="13" name="Rectangle 12">
            <a:extLst>
              <a:ext uri="{FF2B5EF4-FFF2-40B4-BE49-F238E27FC236}">
                <a16:creationId xmlns:a16="http://schemas.microsoft.com/office/drawing/2014/main" id="{64512AE2-A8D7-B24F-B3C0-0FEA5D684CA5}"/>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EFEA400-E793-7E49-943E-D2DF60626D45}"/>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5EC197F-0A66-C64D-A9B7-D87B0C723164}"/>
              </a:ext>
            </a:extLst>
          </p:cNvPr>
          <p:cNvGrpSpPr/>
          <p:nvPr/>
        </p:nvGrpSpPr>
        <p:grpSpPr>
          <a:xfrm>
            <a:off x="3731769" y="103565"/>
            <a:ext cx="6055486" cy="656680"/>
            <a:chOff x="543900" y="1827498"/>
            <a:chExt cx="6055486" cy="656680"/>
          </a:xfrm>
        </p:grpSpPr>
        <p:sp>
          <p:nvSpPr>
            <p:cNvPr id="17" name="Oval 16">
              <a:extLst>
                <a:ext uri="{FF2B5EF4-FFF2-40B4-BE49-F238E27FC236}">
                  <a16:creationId xmlns:a16="http://schemas.microsoft.com/office/drawing/2014/main" id="{607E4C1E-5BDA-784F-98D8-5A49660344C1}"/>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1221B7E5-9CE6-D344-AF50-B51CAA79A097}"/>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3" name="TextBox 2">
            <a:extLst>
              <a:ext uri="{FF2B5EF4-FFF2-40B4-BE49-F238E27FC236}">
                <a16:creationId xmlns:a16="http://schemas.microsoft.com/office/drawing/2014/main" id="{EC4A51A4-013C-F342-BF98-B0CF719437C3}"/>
              </a:ext>
            </a:extLst>
          </p:cNvPr>
          <p:cNvSpPr txBox="1"/>
          <p:nvPr/>
        </p:nvSpPr>
        <p:spPr>
          <a:xfrm>
            <a:off x="5469761" y="1228084"/>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55BEED78-511F-2E4C-929E-7BED663C0C16}"/>
              </a:ext>
            </a:extLst>
          </p:cNvPr>
          <p:cNvSpPr txBox="1"/>
          <p:nvPr/>
        </p:nvSpPr>
        <p:spPr>
          <a:xfrm>
            <a:off x="5723761" y="1014685"/>
            <a:ext cx="301119"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3</a:t>
            </a:r>
          </a:p>
        </p:txBody>
      </p:sp>
      <p:sp>
        <p:nvSpPr>
          <p:cNvPr id="21" name="TextBox 20">
            <a:extLst>
              <a:ext uri="{FF2B5EF4-FFF2-40B4-BE49-F238E27FC236}">
                <a16:creationId xmlns:a16="http://schemas.microsoft.com/office/drawing/2014/main" id="{D3DC9D34-185D-C84C-A44D-EFDCE6827358}"/>
              </a:ext>
            </a:extLst>
          </p:cNvPr>
          <p:cNvSpPr txBox="1"/>
          <p:nvPr/>
        </p:nvSpPr>
        <p:spPr>
          <a:xfrm>
            <a:off x="5702199" y="1501512"/>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4</a:t>
            </a:r>
          </a:p>
        </p:txBody>
      </p:sp>
      <p:sp>
        <p:nvSpPr>
          <p:cNvPr id="22" name="TextBox 21">
            <a:extLst>
              <a:ext uri="{FF2B5EF4-FFF2-40B4-BE49-F238E27FC236}">
                <a16:creationId xmlns:a16="http://schemas.microsoft.com/office/drawing/2014/main" id="{371CF03F-62F8-D44C-B9C6-7EABE8FE0536}"/>
              </a:ext>
            </a:extLst>
          </p:cNvPr>
          <p:cNvSpPr txBox="1"/>
          <p:nvPr/>
        </p:nvSpPr>
        <p:spPr>
          <a:xfrm>
            <a:off x="3957217" y="2710380"/>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id="{D2C611C1-464F-8941-8B66-29685CE782FF}"/>
              </a:ext>
            </a:extLst>
          </p:cNvPr>
          <p:cNvSpPr txBox="1"/>
          <p:nvPr/>
        </p:nvSpPr>
        <p:spPr>
          <a:xfrm>
            <a:off x="4173038" y="2460740"/>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4</a:t>
            </a:r>
          </a:p>
        </p:txBody>
      </p:sp>
      <p:sp>
        <p:nvSpPr>
          <p:cNvPr id="24" name="TextBox 23">
            <a:extLst>
              <a:ext uri="{FF2B5EF4-FFF2-40B4-BE49-F238E27FC236}">
                <a16:creationId xmlns:a16="http://schemas.microsoft.com/office/drawing/2014/main" id="{26606DE2-B5DA-1A45-9268-B98675B0497E}"/>
              </a:ext>
            </a:extLst>
          </p:cNvPr>
          <p:cNvSpPr txBox="1"/>
          <p:nvPr/>
        </p:nvSpPr>
        <p:spPr>
          <a:xfrm>
            <a:off x="4183104" y="2918967"/>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9FC65A7E-10B9-E240-85E9-8DE7A7212A67}"/>
              </a:ext>
            </a:extLst>
          </p:cNvPr>
          <p:cNvSpPr txBox="1"/>
          <p:nvPr/>
        </p:nvSpPr>
        <p:spPr>
          <a:xfrm>
            <a:off x="3970521" y="4190648"/>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94FF21E6-E432-EB40-950A-BD9AF89C0402}"/>
              </a:ext>
            </a:extLst>
          </p:cNvPr>
          <p:cNvSpPr txBox="1"/>
          <p:nvPr/>
        </p:nvSpPr>
        <p:spPr>
          <a:xfrm>
            <a:off x="4186342" y="3954260"/>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0</a:t>
            </a:r>
          </a:p>
        </p:txBody>
      </p:sp>
      <p:sp>
        <p:nvSpPr>
          <p:cNvPr id="27" name="TextBox 26">
            <a:extLst>
              <a:ext uri="{FF2B5EF4-FFF2-40B4-BE49-F238E27FC236}">
                <a16:creationId xmlns:a16="http://schemas.microsoft.com/office/drawing/2014/main" id="{98F0DB59-25C3-674C-9C99-4802401AD161}"/>
              </a:ext>
            </a:extLst>
          </p:cNvPr>
          <p:cNvSpPr txBox="1"/>
          <p:nvPr/>
        </p:nvSpPr>
        <p:spPr>
          <a:xfrm>
            <a:off x="4196408" y="4412487"/>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3</a:t>
            </a:r>
          </a:p>
        </p:txBody>
      </p:sp>
      <p:sp>
        <p:nvSpPr>
          <p:cNvPr id="28" name="TextBox 27">
            <a:extLst>
              <a:ext uri="{FF2B5EF4-FFF2-40B4-BE49-F238E27FC236}">
                <a16:creationId xmlns:a16="http://schemas.microsoft.com/office/drawing/2014/main" id="{4AA3F7B9-E9C4-A042-B35D-93E18BAE7351}"/>
              </a:ext>
            </a:extLst>
          </p:cNvPr>
          <p:cNvSpPr txBox="1"/>
          <p:nvPr/>
        </p:nvSpPr>
        <p:spPr>
          <a:xfrm>
            <a:off x="8089431" y="1228084"/>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5</a:t>
            </a:r>
          </a:p>
        </p:txBody>
      </p:sp>
      <p:sp>
        <p:nvSpPr>
          <p:cNvPr id="29" name="TextBox 28">
            <a:extLst>
              <a:ext uri="{FF2B5EF4-FFF2-40B4-BE49-F238E27FC236}">
                <a16:creationId xmlns:a16="http://schemas.microsoft.com/office/drawing/2014/main" id="{6DBF5732-8C79-FD41-93E2-4FDBA34169D4}"/>
              </a:ext>
            </a:extLst>
          </p:cNvPr>
          <p:cNvSpPr txBox="1"/>
          <p:nvPr/>
        </p:nvSpPr>
        <p:spPr>
          <a:xfrm>
            <a:off x="8343431" y="1014685"/>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2</a:t>
            </a:r>
          </a:p>
        </p:txBody>
      </p:sp>
      <p:sp>
        <p:nvSpPr>
          <p:cNvPr id="30" name="TextBox 29">
            <a:extLst>
              <a:ext uri="{FF2B5EF4-FFF2-40B4-BE49-F238E27FC236}">
                <a16:creationId xmlns:a16="http://schemas.microsoft.com/office/drawing/2014/main" id="{812C1113-7141-304F-BCF8-81EA57E86065}"/>
              </a:ext>
            </a:extLst>
          </p:cNvPr>
          <p:cNvSpPr txBox="1"/>
          <p:nvPr/>
        </p:nvSpPr>
        <p:spPr>
          <a:xfrm>
            <a:off x="8321869" y="1501512"/>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0</a:t>
            </a:r>
          </a:p>
        </p:txBody>
      </p:sp>
      <p:sp>
        <p:nvSpPr>
          <p:cNvPr id="31" name="TextBox 30">
            <a:extLst>
              <a:ext uri="{FF2B5EF4-FFF2-40B4-BE49-F238E27FC236}">
                <a16:creationId xmlns:a16="http://schemas.microsoft.com/office/drawing/2014/main" id="{325DFF8D-141A-D242-A29B-8B71D8A5317D}"/>
              </a:ext>
            </a:extLst>
          </p:cNvPr>
          <p:cNvSpPr txBox="1"/>
          <p:nvPr/>
        </p:nvSpPr>
        <p:spPr>
          <a:xfrm>
            <a:off x="8037015" y="2713339"/>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0</a:t>
            </a:r>
          </a:p>
        </p:txBody>
      </p:sp>
      <p:sp>
        <p:nvSpPr>
          <p:cNvPr id="32" name="TextBox 31">
            <a:extLst>
              <a:ext uri="{FF2B5EF4-FFF2-40B4-BE49-F238E27FC236}">
                <a16:creationId xmlns:a16="http://schemas.microsoft.com/office/drawing/2014/main" id="{0DAA8153-D486-E945-98C7-835E868F31AF}"/>
              </a:ext>
            </a:extLst>
          </p:cNvPr>
          <p:cNvSpPr txBox="1"/>
          <p:nvPr/>
        </p:nvSpPr>
        <p:spPr>
          <a:xfrm>
            <a:off x="8301130" y="2475870"/>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1</a:t>
            </a:r>
          </a:p>
        </p:txBody>
      </p:sp>
      <p:sp>
        <p:nvSpPr>
          <p:cNvPr id="33" name="TextBox 32">
            <a:extLst>
              <a:ext uri="{FF2B5EF4-FFF2-40B4-BE49-F238E27FC236}">
                <a16:creationId xmlns:a16="http://schemas.microsoft.com/office/drawing/2014/main" id="{5ACFF9AA-439D-3D44-A1FA-5364D05876EC}"/>
              </a:ext>
            </a:extLst>
          </p:cNvPr>
          <p:cNvSpPr txBox="1"/>
          <p:nvPr/>
        </p:nvSpPr>
        <p:spPr>
          <a:xfrm>
            <a:off x="8279568" y="2962697"/>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2</a:t>
            </a:r>
          </a:p>
        </p:txBody>
      </p:sp>
      <p:sp>
        <p:nvSpPr>
          <p:cNvPr id="34" name="TextBox 33">
            <a:extLst>
              <a:ext uri="{FF2B5EF4-FFF2-40B4-BE49-F238E27FC236}">
                <a16:creationId xmlns:a16="http://schemas.microsoft.com/office/drawing/2014/main" id="{8298AB2A-68DC-0F4C-8D78-02E4ADC360E1}"/>
              </a:ext>
            </a:extLst>
          </p:cNvPr>
          <p:cNvSpPr txBox="1"/>
          <p:nvPr/>
        </p:nvSpPr>
        <p:spPr>
          <a:xfrm>
            <a:off x="8301129" y="3935800"/>
            <a:ext cx="431643" cy="369332"/>
          </a:xfrm>
          <a:prstGeom prst="rect">
            <a:avLst/>
          </a:prstGeom>
          <a:noFill/>
        </p:spPr>
        <p:txBody>
          <a:bodyPr wrap="square" rtlCol="0">
            <a:spAutoFit/>
          </a:bodyPr>
          <a:lstStyle/>
          <a:p>
            <a:pPr algn="ctr"/>
            <a:r>
              <a:rPr lang="en-VN" b="1" dirty="0">
                <a:solidFill>
                  <a:srgbClr val="DD712C"/>
                </a:solidFill>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20B7A123-9EB1-EC48-BAE5-92AE1961B3A7}"/>
              </a:ext>
            </a:extLst>
          </p:cNvPr>
          <p:cNvSpPr txBox="1"/>
          <p:nvPr/>
        </p:nvSpPr>
        <p:spPr>
          <a:xfrm>
            <a:off x="8127609" y="4197730"/>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1861F2E2-948F-6641-BB50-055617AD9E5A}"/>
              </a:ext>
            </a:extLst>
          </p:cNvPr>
          <p:cNvSpPr txBox="1"/>
          <p:nvPr/>
        </p:nvSpPr>
        <p:spPr>
          <a:xfrm>
            <a:off x="8395196" y="4420155"/>
            <a:ext cx="431643" cy="369332"/>
          </a:xfrm>
          <a:prstGeom prst="rect">
            <a:avLst/>
          </a:prstGeom>
          <a:noFill/>
        </p:spPr>
        <p:txBody>
          <a:bodyPr wrap="square" rtlCol="0">
            <a:spAutoFit/>
          </a:bodyPr>
          <a:lstStyle/>
          <a:p>
            <a:r>
              <a:rPr lang="en-VN" b="1" dirty="0">
                <a:solidFill>
                  <a:srgbClr val="DD712C"/>
                </a:solidFill>
                <a:latin typeface="Arial" panose="020B0604020202020204" pitchFamily="34" charset="0"/>
                <a:cs typeface="Arial" panose="020B0604020202020204" pitchFamily="34" charset="0"/>
              </a:rPr>
              <a:t>4</a:t>
            </a:r>
          </a:p>
        </p:txBody>
      </p:sp>
      <p:pic>
        <p:nvPicPr>
          <p:cNvPr id="6" name="Picture 5">
            <a:extLst>
              <a:ext uri="{FF2B5EF4-FFF2-40B4-BE49-F238E27FC236}">
                <a16:creationId xmlns:a16="http://schemas.microsoft.com/office/drawing/2014/main" id="{AB0E8CC5-50C5-4A63-ACF5-A553BAE8CDF7}"/>
              </a:ext>
            </a:extLst>
          </p:cNvPr>
          <p:cNvPicPr>
            <a:picLocks noChangeAspect="1"/>
          </p:cNvPicPr>
          <p:nvPr/>
        </p:nvPicPr>
        <p:blipFill rotWithShape="1">
          <a:blip r:embed="rId11"/>
          <a:srcRect l="2422" t="17531" r="2254" b="17531"/>
          <a:stretch/>
        </p:blipFill>
        <p:spPr>
          <a:xfrm>
            <a:off x="342219" y="2197392"/>
            <a:ext cx="2850075" cy="1941534"/>
          </a:xfrm>
          <a:prstGeom prst="rect">
            <a:avLst/>
          </a:prstGeom>
        </p:spPr>
      </p:pic>
    </p:spTree>
    <p:extLst>
      <p:ext uri="{BB962C8B-B14F-4D97-AF65-F5344CB8AC3E}">
        <p14:creationId xmlns:p14="http://schemas.microsoft.com/office/powerpoint/2010/main" val="38452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194" y="985211"/>
            <a:ext cx="5465254" cy="30927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sp>
        <p:nvSpPr>
          <p:cNvPr id="14" name="TextBox 13">
            <a:extLst>
              <a:ext uri="{FF2B5EF4-FFF2-40B4-BE49-F238E27FC236}">
                <a16:creationId xmlns:a16="http://schemas.microsoft.com/office/drawing/2014/main" id="{44E01CBF-80DA-8948-BA7D-A424C8A42573}"/>
              </a:ext>
            </a:extLst>
          </p:cNvPr>
          <p:cNvSpPr txBox="1"/>
          <p:nvPr/>
        </p:nvSpPr>
        <p:spPr>
          <a:xfrm>
            <a:off x="7197277" y="1961020"/>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58342DB3-826D-9941-86D8-CC06AB3231DE}"/>
              </a:ext>
            </a:extLst>
          </p:cNvPr>
          <p:cNvSpPr txBox="1"/>
          <p:nvPr/>
        </p:nvSpPr>
        <p:spPr>
          <a:xfrm>
            <a:off x="7804382" y="1377420"/>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574B22F9-80F5-4E4B-AFC1-D5A9BF085264}"/>
              </a:ext>
            </a:extLst>
          </p:cNvPr>
          <p:cNvSpPr txBox="1"/>
          <p:nvPr/>
        </p:nvSpPr>
        <p:spPr>
          <a:xfrm>
            <a:off x="7804382" y="2634765"/>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4</a:t>
            </a:r>
          </a:p>
        </p:txBody>
      </p:sp>
      <p:sp>
        <p:nvSpPr>
          <p:cNvPr id="23" name="Rectangle 22">
            <a:extLst>
              <a:ext uri="{FF2B5EF4-FFF2-40B4-BE49-F238E27FC236}">
                <a16:creationId xmlns:a16="http://schemas.microsoft.com/office/drawing/2014/main" id="{12AB233E-B4D6-3E4B-87AD-D1940B9801AF}"/>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9E3492C-EA8C-8B41-90DC-CB05039F43DF}"/>
              </a:ext>
            </a:extLst>
          </p:cNvPr>
          <p:cNvGrpSpPr/>
          <p:nvPr/>
        </p:nvGrpSpPr>
        <p:grpSpPr>
          <a:xfrm>
            <a:off x="627400" y="1009985"/>
            <a:ext cx="2494317" cy="1430561"/>
            <a:chOff x="627400" y="1009985"/>
            <a:chExt cx="2494317" cy="1562559"/>
          </a:xfrm>
        </p:grpSpPr>
        <p:pic>
          <p:nvPicPr>
            <p:cNvPr id="25" name="Picture 4" descr="user behavior - Speech Bubbles meaning - User Experience Stack ... -  ClipArt Best | Cartoon speech bubble, Clip art, Thought bubbles">
              <a:extLst>
                <a:ext uri="{FF2B5EF4-FFF2-40B4-BE49-F238E27FC236}">
                  <a16:creationId xmlns:a16="http://schemas.microsoft.com/office/drawing/2014/main" id="{5B524DBA-4666-9B44-81BE-2081F961D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3A3C3BD4-FD46-B341-9D0F-E3733E99C350}"/>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gà</a:t>
              </a:r>
              <a:r>
                <a:rPr lang="en-GB" dirty="0">
                  <a:solidFill>
                    <a:srgbClr val="0070C0"/>
                  </a:solidFill>
                  <a:latin typeface="Arial" panose="020B0604020202020204" pitchFamily="34" charset="0"/>
                  <a:cs typeface="Arial" panose="020B0604020202020204" pitchFamily="34" charset="0"/>
                </a:rPr>
                <a:t>?</a:t>
              </a:r>
            </a:p>
          </p:txBody>
        </p:sp>
      </p:grpSp>
      <p:grpSp>
        <p:nvGrpSpPr>
          <p:cNvPr id="27" name="Group 26">
            <a:extLst>
              <a:ext uri="{FF2B5EF4-FFF2-40B4-BE49-F238E27FC236}">
                <a16:creationId xmlns:a16="http://schemas.microsoft.com/office/drawing/2014/main" id="{5DA461D5-412D-C24F-B977-D50ABB617ED8}"/>
              </a:ext>
            </a:extLst>
          </p:cNvPr>
          <p:cNvGrpSpPr/>
          <p:nvPr/>
        </p:nvGrpSpPr>
        <p:grpSpPr>
          <a:xfrm>
            <a:off x="2495294" y="232836"/>
            <a:ext cx="6055486" cy="656680"/>
            <a:chOff x="543900" y="1827498"/>
            <a:chExt cx="6055486" cy="656680"/>
          </a:xfrm>
        </p:grpSpPr>
        <p:sp>
          <p:nvSpPr>
            <p:cNvPr id="28" name="Oval 27">
              <a:extLst>
                <a:ext uri="{FF2B5EF4-FFF2-40B4-BE49-F238E27FC236}">
                  <a16:creationId xmlns:a16="http://schemas.microsoft.com/office/drawing/2014/main" id="{BFCBBD04-060B-B843-BB8F-E7787937EF2A}"/>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A5149F7A-DB04-A74F-96B7-DDD5FE13CB23}"/>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5" name="Oval 4">
            <a:extLst>
              <a:ext uri="{FF2B5EF4-FFF2-40B4-BE49-F238E27FC236}">
                <a16:creationId xmlns:a16="http://schemas.microsoft.com/office/drawing/2014/main" id="{A1FF971C-DD20-E24D-A93C-592B7A105331}"/>
              </a:ext>
            </a:extLst>
          </p:cNvPr>
          <p:cNvSpPr/>
          <p:nvPr/>
        </p:nvSpPr>
        <p:spPr>
          <a:xfrm>
            <a:off x="7639080" y="1377420"/>
            <a:ext cx="783560" cy="76944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0" name="Picture 2">
            <a:extLst>
              <a:ext uri="{FF2B5EF4-FFF2-40B4-BE49-F238E27FC236}">
                <a16:creationId xmlns:a16="http://schemas.microsoft.com/office/drawing/2014/main" id="{3A597893-59FA-F64B-85AA-36331E41ABA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67F60A5-D568-3146-A965-0427ADFB0D48}"/>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2" name="Star: 5 Points 1">
            <a:extLst>
              <a:ext uri="{FF2B5EF4-FFF2-40B4-BE49-F238E27FC236}">
                <a16:creationId xmlns:a16="http://schemas.microsoft.com/office/drawing/2014/main" id="{D9927613-4790-4EA2-BB51-B8719DE3C3A2}"/>
              </a:ext>
            </a:extLst>
          </p:cNvPr>
          <p:cNvSpPr/>
          <p:nvPr/>
        </p:nvSpPr>
        <p:spPr>
          <a:xfrm>
            <a:off x="8081151" y="331321"/>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9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8" presetClass="emph" presetSubtype="0" fill="hold" grpId="0" nodeType="withEffect">
                                  <p:stCondLst>
                                    <p:cond delay="0"/>
                                  </p:stCondLst>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30"/>
                                        </p:tgtEl>
                                        <p:attrNameLst>
                                          <p:attrName>r</p:attrName>
                                        </p:attrNameLst>
                                      </p:cBhvr>
                                    </p:animRot>
                                    <p:animRot by="-240000">
                                      <p:cBhvr>
                                        <p:cTn id="20" dur="200" fill="hold">
                                          <p:stCondLst>
                                            <p:cond delay="200"/>
                                          </p:stCondLst>
                                        </p:cTn>
                                        <p:tgtEl>
                                          <p:spTgt spid="30"/>
                                        </p:tgtEl>
                                        <p:attrNameLst>
                                          <p:attrName>r</p:attrName>
                                        </p:attrNameLst>
                                      </p:cBhvr>
                                    </p:animRot>
                                    <p:animRot by="240000">
                                      <p:cBhvr>
                                        <p:cTn id="21" dur="200" fill="hold">
                                          <p:stCondLst>
                                            <p:cond delay="400"/>
                                          </p:stCondLst>
                                        </p:cTn>
                                        <p:tgtEl>
                                          <p:spTgt spid="30"/>
                                        </p:tgtEl>
                                        <p:attrNameLst>
                                          <p:attrName>r</p:attrName>
                                        </p:attrNameLst>
                                      </p:cBhvr>
                                    </p:animRot>
                                    <p:animRot by="-240000">
                                      <p:cBhvr>
                                        <p:cTn id="22" dur="200" fill="hold">
                                          <p:stCondLst>
                                            <p:cond delay="600"/>
                                          </p:stCondLst>
                                        </p:cTn>
                                        <p:tgtEl>
                                          <p:spTgt spid="30"/>
                                        </p:tgtEl>
                                        <p:attrNameLst>
                                          <p:attrName>r</p:attrName>
                                        </p:attrNameLst>
                                      </p:cBhvr>
                                    </p:animRot>
                                    <p:animRot by="120000">
                                      <p:cBhvr>
                                        <p:cTn id="23" dur="200" fill="hold">
                                          <p:stCondLst>
                                            <p:cond delay="800"/>
                                          </p:stCondLst>
                                        </p:cTn>
                                        <p:tgtEl>
                                          <p:spTgt spid="30"/>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30"/>
                  </p:tgtEl>
                </p:cond>
              </p:nextCondLst>
            </p:seq>
          </p:childTnLst>
        </p:cTn>
      </p:par>
    </p:tnLst>
    <p:bldLst>
      <p:bldP spid="5" grpId="0" animBg="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195" y="1037013"/>
            <a:ext cx="5465252" cy="30927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sp>
        <p:nvSpPr>
          <p:cNvPr id="18" name="Rectangle 17">
            <a:extLst>
              <a:ext uri="{FF2B5EF4-FFF2-40B4-BE49-F238E27FC236}">
                <a16:creationId xmlns:a16="http://schemas.microsoft.com/office/drawing/2014/main" id="{AEEBFE8F-E5AC-6643-AA8A-67D656E67503}"/>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E0F0FEEC-CA8C-0043-A580-8C36D863305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60F49C3-D860-0340-B142-92A8CD152A8D}"/>
              </a:ext>
            </a:extLst>
          </p:cNvPr>
          <p:cNvSpPr txBox="1"/>
          <p:nvPr/>
        </p:nvSpPr>
        <p:spPr>
          <a:xfrm>
            <a:off x="7250285" y="2053789"/>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5</a:t>
            </a:r>
          </a:p>
        </p:txBody>
      </p:sp>
      <p:sp>
        <p:nvSpPr>
          <p:cNvPr id="22" name="TextBox 21">
            <a:extLst>
              <a:ext uri="{FF2B5EF4-FFF2-40B4-BE49-F238E27FC236}">
                <a16:creationId xmlns:a16="http://schemas.microsoft.com/office/drawing/2014/main" id="{19B6378D-AF35-764A-A9C3-822448B5774D}"/>
              </a:ext>
            </a:extLst>
          </p:cNvPr>
          <p:cNvSpPr txBox="1"/>
          <p:nvPr/>
        </p:nvSpPr>
        <p:spPr>
          <a:xfrm>
            <a:off x="7857390" y="1470189"/>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C50927A-06BE-6C4A-9B10-25DEFEE98C6B}"/>
              </a:ext>
            </a:extLst>
          </p:cNvPr>
          <p:cNvSpPr txBox="1"/>
          <p:nvPr/>
        </p:nvSpPr>
        <p:spPr>
          <a:xfrm>
            <a:off x="7857390" y="2727534"/>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0</a:t>
            </a:r>
          </a:p>
        </p:txBody>
      </p:sp>
      <p:grpSp>
        <p:nvGrpSpPr>
          <p:cNvPr id="24" name="Group 23">
            <a:extLst>
              <a:ext uri="{FF2B5EF4-FFF2-40B4-BE49-F238E27FC236}">
                <a16:creationId xmlns:a16="http://schemas.microsoft.com/office/drawing/2014/main" id="{F243D550-EE39-9643-B6A3-E65C50461B82}"/>
              </a:ext>
            </a:extLst>
          </p:cNvPr>
          <p:cNvGrpSpPr/>
          <p:nvPr/>
        </p:nvGrpSpPr>
        <p:grpSpPr>
          <a:xfrm>
            <a:off x="627400" y="1009985"/>
            <a:ext cx="2494317" cy="1430561"/>
            <a:chOff x="627400" y="1009985"/>
            <a:chExt cx="2494317" cy="1562559"/>
          </a:xfrm>
        </p:grpSpPr>
        <p:pic>
          <p:nvPicPr>
            <p:cNvPr id="25" name="Picture 4" descr="user behavior - Speech Bubbles meaning - User Experience Stack ... -  ClipArt Best | Cartoon speech bubble, Clip art, Thought bubbles">
              <a:extLst>
                <a:ext uri="{FF2B5EF4-FFF2-40B4-BE49-F238E27FC236}">
                  <a16:creationId xmlns:a16="http://schemas.microsoft.com/office/drawing/2014/main" id="{BAF61021-ABB1-DF44-900A-8223045273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C61E82BE-7B55-5140-A606-E6D51F5A7E0D}"/>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bò</a:t>
              </a:r>
              <a:r>
                <a:rPr lang="en-GB" dirty="0">
                  <a:solidFill>
                    <a:srgbClr val="0070C0"/>
                  </a:solidFill>
                  <a:latin typeface="Arial" panose="020B0604020202020204" pitchFamily="34" charset="0"/>
                  <a:cs typeface="Arial" panose="020B0604020202020204" pitchFamily="34" charset="0"/>
                </a:rPr>
                <a:t>?</a:t>
              </a:r>
            </a:p>
          </p:txBody>
        </p:sp>
      </p:grpSp>
      <p:sp>
        <p:nvSpPr>
          <p:cNvPr id="27" name="Rectangle 26">
            <a:extLst>
              <a:ext uri="{FF2B5EF4-FFF2-40B4-BE49-F238E27FC236}">
                <a16:creationId xmlns:a16="http://schemas.microsoft.com/office/drawing/2014/main" id="{55B04422-A2BB-0744-9BE8-A18F356AB666}"/>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B5A28521-2DCE-D74C-BE0A-12F5313724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grpSp>
        <p:nvGrpSpPr>
          <p:cNvPr id="30" name="Group 29">
            <a:extLst>
              <a:ext uri="{FF2B5EF4-FFF2-40B4-BE49-F238E27FC236}">
                <a16:creationId xmlns:a16="http://schemas.microsoft.com/office/drawing/2014/main" id="{14195550-70A3-6643-A9EB-76E6413A2402}"/>
              </a:ext>
            </a:extLst>
          </p:cNvPr>
          <p:cNvGrpSpPr/>
          <p:nvPr/>
        </p:nvGrpSpPr>
        <p:grpSpPr>
          <a:xfrm>
            <a:off x="2309836" y="180190"/>
            <a:ext cx="6055486" cy="656680"/>
            <a:chOff x="543900" y="1827498"/>
            <a:chExt cx="6055486" cy="656680"/>
          </a:xfrm>
        </p:grpSpPr>
        <p:sp>
          <p:nvSpPr>
            <p:cNvPr id="31" name="Oval 30">
              <a:extLst>
                <a:ext uri="{FF2B5EF4-FFF2-40B4-BE49-F238E27FC236}">
                  <a16:creationId xmlns:a16="http://schemas.microsoft.com/office/drawing/2014/main" id="{16A5C2E7-9F4C-094A-A17E-6ABC2ACDA648}"/>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4CEF0960-7EBC-FB47-979C-9C5EFD869C7A}"/>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33" name="Oval 32">
            <a:extLst>
              <a:ext uri="{FF2B5EF4-FFF2-40B4-BE49-F238E27FC236}">
                <a16:creationId xmlns:a16="http://schemas.microsoft.com/office/drawing/2014/main" id="{7EDA2077-3C38-5A47-A222-B84094AA9583}"/>
              </a:ext>
            </a:extLst>
          </p:cNvPr>
          <p:cNvSpPr/>
          <p:nvPr/>
        </p:nvSpPr>
        <p:spPr>
          <a:xfrm>
            <a:off x="7681431" y="1501680"/>
            <a:ext cx="783560" cy="76944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Star: 5 Points 18">
            <a:extLst>
              <a:ext uri="{FF2B5EF4-FFF2-40B4-BE49-F238E27FC236}">
                <a16:creationId xmlns:a16="http://schemas.microsoft.com/office/drawing/2014/main" id="{48B4515A-1A8F-44AC-A027-DD37199E98B8}"/>
              </a:ext>
            </a:extLst>
          </p:cNvPr>
          <p:cNvSpPr/>
          <p:nvPr/>
        </p:nvSpPr>
        <p:spPr>
          <a:xfrm>
            <a:off x="8081151" y="331321"/>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46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8" presetClass="emph" presetSubtype="0" fill="hold" grpId="0" nodeType="withEffect">
                                  <p:stCondLst>
                                    <p:cond delay="0"/>
                                  </p:stCondLst>
                                  <p:childTnLst>
                                    <p:animRot by="21600000">
                                      <p:cBhvr>
                                        <p:cTn id="14"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0"/>
                  </p:tgtEl>
                </p:cond>
              </p:nextCondLst>
            </p:seq>
          </p:childTnLst>
        </p:cTn>
      </p:par>
    </p:tnLst>
    <p:bldLst>
      <p:bldP spid="33" grpId="0"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680" y="577743"/>
            <a:ext cx="5951146" cy="336770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sp>
        <p:nvSpPr>
          <p:cNvPr id="14" name="Rectangle 13">
            <a:extLst>
              <a:ext uri="{FF2B5EF4-FFF2-40B4-BE49-F238E27FC236}">
                <a16:creationId xmlns:a16="http://schemas.microsoft.com/office/drawing/2014/main" id="{2D3D8E9F-D0D9-0F4E-9275-2C31AF34C143}"/>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74020511-4186-694D-AF53-CF012B7EF79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FA7786E-5768-CD49-83AF-9F64A261E283}"/>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E88D9440-F28A-6B4F-97A4-90E2A6BCA34B}"/>
              </a:ext>
            </a:extLst>
          </p:cNvPr>
          <p:cNvGrpSpPr/>
          <p:nvPr/>
        </p:nvGrpSpPr>
        <p:grpSpPr>
          <a:xfrm>
            <a:off x="627400" y="1009985"/>
            <a:ext cx="2494317" cy="1430561"/>
            <a:chOff x="627400" y="1009985"/>
            <a:chExt cx="2494317" cy="1562559"/>
          </a:xfrm>
        </p:grpSpPr>
        <p:pic>
          <p:nvPicPr>
            <p:cNvPr id="25" name="Picture 4" descr="user behavior - Speech Bubbles meaning - User Experience Stack ... -  ClipArt Best | Cartoon speech bubble, Clip art, Thought bubbles">
              <a:extLst>
                <a:ext uri="{FF2B5EF4-FFF2-40B4-BE49-F238E27FC236}">
                  <a16:creationId xmlns:a16="http://schemas.microsoft.com/office/drawing/2014/main" id="{2080046D-A424-D842-8507-0767833C9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272D12C4-B3F3-AD4A-BD8D-603E74D871D3}"/>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ong</a:t>
              </a:r>
              <a:r>
                <a:rPr lang="en-GB" dirty="0">
                  <a:solidFill>
                    <a:srgbClr val="0070C0"/>
                  </a:solidFill>
                  <a:latin typeface="Arial" panose="020B0604020202020204" pitchFamily="34" charset="0"/>
                  <a:cs typeface="Arial" panose="020B0604020202020204" pitchFamily="34" charset="0"/>
                </a:rPr>
                <a:t>?</a:t>
              </a:r>
            </a:p>
          </p:txBody>
        </p:sp>
      </p:grpSp>
      <p:sp>
        <p:nvSpPr>
          <p:cNvPr id="27" name="TextBox 26">
            <a:extLst>
              <a:ext uri="{FF2B5EF4-FFF2-40B4-BE49-F238E27FC236}">
                <a16:creationId xmlns:a16="http://schemas.microsoft.com/office/drawing/2014/main" id="{096BDA4C-F78B-FE45-BCA9-6A52A2DA99DA}"/>
              </a:ext>
            </a:extLst>
          </p:cNvPr>
          <p:cNvSpPr txBox="1"/>
          <p:nvPr/>
        </p:nvSpPr>
        <p:spPr>
          <a:xfrm>
            <a:off x="3186665" y="1610751"/>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4</a:t>
            </a:r>
          </a:p>
        </p:txBody>
      </p:sp>
      <p:sp>
        <p:nvSpPr>
          <p:cNvPr id="28" name="TextBox 27">
            <a:extLst>
              <a:ext uri="{FF2B5EF4-FFF2-40B4-BE49-F238E27FC236}">
                <a16:creationId xmlns:a16="http://schemas.microsoft.com/office/drawing/2014/main" id="{70308413-1E58-5444-8C15-EC17BB775909}"/>
              </a:ext>
            </a:extLst>
          </p:cNvPr>
          <p:cNvSpPr txBox="1"/>
          <p:nvPr/>
        </p:nvSpPr>
        <p:spPr>
          <a:xfrm>
            <a:off x="3793770" y="1027151"/>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3</a:t>
            </a:r>
          </a:p>
        </p:txBody>
      </p:sp>
      <p:sp>
        <p:nvSpPr>
          <p:cNvPr id="29" name="TextBox 28">
            <a:extLst>
              <a:ext uri="{FF2B5EF4-FFF2-40B4-BE49-F238E27FC236}">
                <a16:creationId xmlns:a16="http://schemas.microsoft.com/office/drawing/2014/main" id="{4DA73964-398F-C647-84AA-9DC7B994185D}"/>
              </a:ext>
            </a:extLst>
          </p:cNvPr>
          <p:cNvSpPr txBox="1"/>
          <p:nvPr/>
        </p:nvSpPr>
        <p:spPr>
          <a:xfrm>
            <a:off x="3793770" y="2284496"/>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5</a:t>
            </a:r>
          </a:p>
        </p:txBody>
      </p:sp>
      <p:sp>
        <p:nvSpPr>
          <p:cNvPr id="30" name="Oval 29">
            <a:extLst>
              <a:ext uri="{FF2B5EF4-FFF2-40B4-BE49-F238E27FC236}">
                <a16:creationId xmlns:a16="http://schemas.microsoft.com/office/drawing/2014/main" id="{A150BB01-7F55-794E-896E-51E0B4430E5E}"/>
              </a:ext>
            </a:extLst>
          </p:cNvPr>
          <p:cNvSpPr/>
          <p:nvPr/>
        </p:nvSpPr>
        <p:spPr>
          <a:xfrm>
            <a:off x="3629872" y="2297264"/>
            <a:ext cx="783560" cy="76944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1" name="Picture 30">
            <a:extLst>
              <a:ext uri="{FF2B5EF4-FFF2-40B4-BE49-F238E27FC236}">
                <a16:creationId xmlns:a16="http://schemas.microsoft.com/office/drawing/2014/main" id="{2B877228-C9FA-754E-939C-C47C2A557D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grpSp>
        <p:nvGrpSpPr>
          <p:cNvPr id="32" name="Group 31">
            <a:extLst>
              <a:ext uri="{FF2B5EF4-FFF2-40B4-BE49-F238E27FC236}">
                <a16:creationId xmlns:a16="http://schemas.microsoft.com/office/drawing/2014/main" id="{5611DBE9-761A-D945-9E7B-E7E172BFF931}"/>
              </a:ext>
            </a:extLst>
          </p:cNvPr>
          <p:cNvGrpSpPr/>
          <p:nvPr/>
        </p:nvGrpSpPr>
        <p:grpSpPr>
          <a:xfrm>
            <a:off x="2304167" y="102457"/>
            <a:ext cx="6055486" cy="656680"/>
            <a:chOff x="543900" y="1827498"/>
            <a:chExt cx="6055486" cy="656680"/>
          </a:xfrm>
        </p:grpSpPr>
        <p:sp>
          <p:nvSpPr>
            <p:cNvPr id="33" name="Oval 32">
              <a:extLst>
                <a:ext uri="{FF2B5EF4-FFF2-40B4-BE49-F238E27FC236}">
                  <a16:creationId xmlns:a16="http://schemas.microsoft.com/office/drawing/2014/main" id="{FB787FBD-9297-B34D-87B0-897DEA397269}"/>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2F037772-19C0-D049-92FB-2EF475CC604F}"/>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18" name="Star: 5 Points 17">
            <a:extLst>
              <a:ext uri="{FF2B5EF4-FFF2-40B4-BE49-F238E27FC236}">
                <a16:creationId xmlns:a16="http://schemas.microsoft.com/office/drawing/2014/main" id="{F4DECFAA-8915-4C27-A5FF-CB90FC567FB3}"/>
              </a:ext>
            </a:extLst>
          </p:cNvPr>
          <p:cNvSpPr/>
          <p:nvPr/>
        </p:nvSpPr>
        <p:spPr>
          <a:xfrm>
            <a:off x="8201489" y="57164"/>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05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8" presetClass="emph" presetSubtype="0" fill="hold" grpId="0" nodeType="withEffect">
                                  <p:stCondLst>
                                    <p:cond delay="0"/>
                                  </p:stCondLst>
                                  <p:childTnLst>
                                    <p:animRot by="21600000">
                                      <p:cBhvr>
                                        <p:cTn id="14"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5"/>
                                        </p:tgtEl>
                                        <p:attrNameLst>
                                          <p:attrName>r</p:attrName>
                                        </p:attrNameLst>
                                      </p:cBhvr>
                                    </p:animRot>
                                    <p:animRot by="-240000">
                                      <p:cBhvr>
                                        <p:cTn id="20" dur="200" fill="hold">
                                          <p:stCondLst>
                                            <p:cond delay="200"/>
                                          </p:stCondLst>
                                        </p:cTn>
                                        <p:tgtEl>
                                          <p:spTgt spid="15"/>
                                        </p:tgtEl>
                                        <p:attrNameLst>
                                          <p:attrName>r</p:attrName>
                                        </p:attrNameLst>
                                      </p:cBhvr>
                                    </p:animRot>
                                    <p:animRot by="240000">
                                      <p:cBhvr>
                                        <p:cTn id="21" dur="200" fill="hold">
                                          <p:stCondLst>
                                            <p:cond delay="400"/>
                                          </p:stCondLst>
                                        </p:cTn>
                                        <p:tgtEl>
                                          <p:spTgt spid="15"/>
                                        </p:tgtEl>
                                        <p:attrNameLst>
                                          <p:attrName>r</p:attrName>
                                        </p:attrNameLst>
                                      </p:cBhvr>
                                    </p:animRot>
                                    <p:animRot by="-240000">
                                      <p:cBhvr>
                                        <p:cTn id="22" dur="200" fill="hold">
                                          <p:stCondLst>
                                            <p:cond delay="600"/>
                                          </p:stCondLst>
                                        </p:cTn>
                                        <p:tgtEl>
                                          <p:spTgt spid="15"/>
                                        </p:tgtEl>
                                        <p:attrNameLst>
                                          <p:attrName>r</p:attrName>
                                        </p:attrNameLst>
                                      </p:cBhvr>
                                    </p:animRot>
                                    <p:animRot by="120000">
                                      <p:cBhvr>
                                        <p:cTn id="23" dur="200" fill="hold">
                                          <p:stCondLst>
                                            <p:cond delay="800"/>
                                          </p:stCondLst>
                                        </p:cTn>
                                        <p:tgtEl>
                                          <p:spTgt spid="15"/>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5"/>
                  </p:tgtEl>
                </p:cond>
              </p:nextCondLst>
            </p:seq>
          </p:childTnLst>
        </p:cTn>
      </p:par>
    </p:tnLst>
    <p:bldLst>
      <p:bldP spid="30" grpId="0"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194" y="892139"/>
            <a:ext cx="5465252" cy="30927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sp>
        <p:nvSpPr>
          <p:cNvPr id="18" name="Rectangle 17">
            <a:extLst>
              <a:ext uri="{FF2B5EF4-FFF2-40B4-BE49-F238E27FC236}">
                <a16:creationId xmlns:a16="http://schemas.microsoft.com/office/drawing/2014/main" id="{4D23C0D0-A597-344C-99CA-AAAD5394CE21}"/>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25B628A-CE06-6D4A-BA2E-D1048F62E0F3}"/>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23D6C34-39E0-4346-9AA0-54688F66E8C4}"/>
              </a:ext>
            </a:extLst>
          </p:cNvPr>
          <p:cNvGrpSpPr/>
          <p:nvPr/>
        </p:nvGrpSpPr>
        <p:grpSpPr>
          <a:xfrm>
            <a:off x="627400" y="1009985"/>
            <a:ext cx="2494317" cy="1430561"/>
            <a:chOff x="627400" y="1009985"/>
            <a:chExt cx="2494317" cy="1562559"/>
          </a:xfrm>
        </p:grpSpPr>
        <p:pic>
          <p:nvPicPr>
            <p:cNvPr id="23" name="Picture 4" descr="user behavior - Speech Bubbles meaning - User Experience Stack ... -  ClipArt Best | Cartoon speech bubble, Clip art, Thought bubbles">
              <a:extLst>
                <a:ext uri="{FF2B5EF4-FFF2-40B4-BE49-F238E27FC236}">
                  <a16:creationId xmlns:a16="http://schemas.microsoft.com/office/drawing/2014/main" id="{F0E67BFE-78EA-CE45-804A-02B4B7410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9FAA515C-2AEF-B34B-977A-E3F146946229}"/>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chó</a:t>
              </a:r>
              <a:r>
                <a:rPr lang="en-GB" dirty="0">
                  <a:solidFill>
                    <a:srgbClr val="0070C0"/>
                  </a:solidFill>
                  <a:latin typeface="Arial" panose="020B0604020202020204" pitchFamily="34" charset="0"/>
                  <a:cs typeface="Arial" panose="020B0604020202020204" pitchFamily="34" charset="0"/>
                </a:rPr>
                <a:t>?</a:t>
              </a:r>
            </a:p>
          </p:txBody>
        </p:sp>
      </p:grpSp>
      <p:pic>
        <p:nvPicPr>
          <p:cNvPr id="25" name="Picture 2">
            <a:extLst>
              <a:ext uri="{FF2B5EF4-FFF2-40B4-BE49-F238E27FC236}">
                <a16:creationId xmlns:a16="http://schemas.microsoft.com/office/drawing/2014/main" id="{CBE7C4CC-9C53-FB4C-BBD4-9BAC2BC4B91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60A9A1B-A6BC-4240-91F6-56713CA7BB51}"/>
              </a:ext>
            </a:extLst>
          </p:cNvPr>
          <p:cNvSpPr txBox="1"/>
          <p:nvPr/>
        </p:nvSpPr>
        <p:spPr>
          <a:xfrm>
            <a:off x="7250285" y="2053789"/>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76E1A330-9F2E-E74E-8E9B-ABFE8A254552}"/>
              </a:ext>
            </a:extLst>
          </p:cNvPr>
          <p:cNvSpPr txBox="1"/>
          <p:nvPr/>
        </p:nvSpPr>
        <p:spPr>
          <a:xfrm>
            <a:off x="7857390" y="1470189"/>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0</a:t>
            </a:r>
          </a:p>
        </p:txBody>
      </p:sp>
      <p:sp>
        <p:nvSpPr>
          <p:cNvPr id="28" name="TextBox 27">
            <a:extLst>
              <a:ext uri="{FF2B5EF4-FFF2-40B4-BE49-F238E27FC236}">
                <a16:creationId xmlns:a16="http://schemas.microsoft.com/office/drawing/2014/main" id="{68419371-C774-4C49-A2F8-15CF2FEB8039}"/>
              </a:ext>
            </a:extLst>
          </p:cNvPr>
          <p:cNvSpPr txBox="1"/>
          <p:nvPr/>
        </p:nvSpPr>
        <p:spPr>
          <a:xfrm>
            <a:off x="7857390" y="2727534"/>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2</a:t>
            </a:r>
          </a:p>
        </p:txBody>
      </p:sp>
      <p:pic>
        <p:nvPicPr>
          <p:cNvPr id="29" name="Picture 28">
            <a:extLst>
              <a:ext uri="{FF2B5EF4-FFF2-40B4-BE49-F238E27FC236}">
                <a16:creationId xmlns:a16="http://schemas.microsoft.com/office/drawing/2014/main" id="{B30667CE-5ED8-8E40-BE95-E5BAE38C1F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grpSp>
        <p:nvGrpSpPr>
          <p:cNvPr id="30" name="Group 29">
            <a:extLst>
              <a:ext uri="{FF2B5EF4-FFF2-40B4-BE49-F238E27FC236}">
                <a16:creationId xmlns:a16="http://schemas.microsoft.com/office/drawing/2014/main" id="{5B59E004-827F-9C46-A4AD-8F7E838814E7}"/>
              </a:ext>
            </a:extLst>
          </p:cNvPr>
          <p:cNvGrpSpPr/>
          <p:nvPr/>
        </p:nvGrpSpPr>
        <p:grpSpPr>
          <a:xfrm>
            <a:off x="2309836" y="185758"/>
            <a:ext cx="6055486" cy="656680"/>
            <a:chOff x="543900" y="1827498"/>
            <a:chExt cx="6055486" cy="656680"/>
          </a:xfrm>
        </p:grpSpPr>
        <p:sp>
          <p:nvSpPr>
            <p:cNvPr id="31" name="Oval 30">
              <a:extLst>
                <a:ext uri="{FF2B5EF4-FFF2-40B4-BE49-F238E27FC236}">
                  <a16:creationId xmlns:a16="http://schemas.microsoft.com/office/drawing/2014/main" id="{7C2FAF18-8E40-C949-876C-DA402EE7E3D3}"/>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3839C4DA-3649-CD45-8626-2E60C34FF95B}"/>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33" name="Oval 32">
            <a:extLst>
              <a:ext uri="{FF2B5EF4-FFF2-40B4-BE49-F238E27FC236}">
                <a16:creationId xmlns:a16="http://schemas.microsoft.com/office/drawing/2014/main" id="{E104DB0E-A384-4B40-A5CC-EF853E309E1C}"/>
              </a:ext>
            </a:extLst>
          </p:cNvPr>
          <p:cNvSpPr/>
          <p:nvPr/>
        </p:nvSpPr>
        <p:spPr>
          <a:xfrm>
            <a:off x="7074326" y="2044812"/>
            <a:ext cx="783560" cy="76944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Star: 5 Points 18">
            <a:extLst>
              <a:ext uri="{FF2B5EF4-FFF2-40B4-BE49-F238E27FC236}">
                <a16:creationId xmlns:a16="http://schemas.microsoft.com/office/drawing/2014/main" id="{0601963A-9DB7-4408-A4EF-3ED0A31405D0}"/>
              </a:ext>
            </a:extLst>
          </p:cNvPr>
          <p:cNvSpPr/>
          <p:nvPr/>
        </p:nvSpPr>
        <p:spPr>
          <a:xfrm>
            <a:off x="8144637" y="140465"/>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8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8" presetClass="emph" presetSubtype="0" fill="hold" grpId="0" nodeType="withEffect">
                                  <p:stCondLst>
                                    <p:cond delay="0"/>
                                  </p:stCondLst>
                                  <p:childTnLst>
                                    <p:animRot by="21600000">
                                      <p:cBhvr>
                                        <p:cTn id="14"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5"/>
                                        </p:tgtEl>
                                        <p:attrNameLst>
                                          <p:attrName>r</p:attrName>
                                        </p:attrNameLst>
                                      </p:cBhvr>
                                    </p:animRot>
                                    <p:animRot by="-240000">
                                      <p:cBhvr>
                                        <p:cTn id="20" dur="200" fill="hold">
                                          <p:stCondLst>
                                            <p:cond delay="200"/>
                                          </p:stCondLst>
                                        </p:cTn>
                                        <p:tgtEl>
                                          <p:spTgt spid="25"/>
                                        </p:tgtEl>
                                        <p:attrNameLst>
                                          <p:attrName>r</p:attrName>
                                        </p:attrNameLst>
                                      </p:cBhvr>
                                    </p:animRot>
                                    <p:animRot by="240000">
                                      <p:cBhvr>
                                        <p:cTn id="21" dur="200" fill="hold">
                                          <p:stCondLst>
                                            <p:cond delay="400"/>
                                          </p:stCondLst>
                                        </p:cTn>
                                        <p:tgtEl>
                                          <p:spTgt spid="25"/>
                                        </p:tgtEl>
                                        <p:attrNameLst>
                                          <p:attrName>r</p:attrName>
                                        </p:attrNameLst>
                                      </p:cBhvr>
                                    </p:animRot>
                                    <p:animRot by="-240000">
                                      <p:cBhvr>
                                        <p:cTn id="22" dur="200" fill="hold">
                                          <p:stCondLst>
                                            <p:cond delay="600"/>
                                          </p:stCondLst>
                                        </p:cTn>
                                        <p:tgtEl>
                                          <p:spTgt spid="25"/>
                                        </p:tgtEl>
                                        <p:attrNameLst>
                                          <p:attrName>r</p:attrName>
                                        </p:attrNameLst>
                                      </p:cBhvr>
                                    </p:animRot>
                                    <p:animRot by="120000">
                                      <p:cBhvr>
                                        <p:cTn id="23" dur="200" fill="hold">
                                          <p:stCondLst>
                                            <p:cond delay="800"/>
                                          </p:stCondLst>
                                        </p:cTn>
                                        <p:tgtEl>
                                          <p:spTgt spid="25"/>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5"/>
                  </p:tgtEl>
                </p:cond>
              </p:nextCondLst>
            </p:seq>
          </p:childTnLst>
        </p:cTn>
      </p:par>
    </p:tnLst>
    <p:bldLst>
      <p:bldP spid="33"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395" y="728225"/>
            <a:ext cx="5685227" cy="321722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553" y="2440546"/>
            <a:ext cx="1951283" cy="2157211"/>
          </a:xfrm>
          <a:prstGeom prst="rect">
            <a:avLst/>
          </a:prstGeom>
        </p:spPr>
      </p:pic>
      <p:sp>
        <p:nvSpPr>
          <p:cNvPr id="18" name="Rectangle 17">
            <a:extLst>
              <a:ext uri="{FF2B5EF4-FFF2-40B4-BE49-F238E27FC236}">
                <a16:creationId xmlns:a16="http://schemas.microsoft.com/office/drawing/2014/main" id="{994F776E-0286-964D-B0E4-3B62EC9F1C00}"/>
              </a:ext>
            </a:extLst>
          </p:cNvPr>
          <p:cNvSpPr/>
          <p:nvPr/>
        </p:nvSpPr>
        <p:spPr>
          <a:xfrm>
            <a:off x="8495390" y="173596"/>
            <a:ext cx="506388" cy="404147"/>
          </a:xfrm>
          <a:prstGeom prst="rect">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882EB697-5DA0-BD41-BBC2-5C97CF24BF5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05501" y="4199675"/>
            <a:ext cx="890559" cy="8905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97FEBE1-465B-564B-B389-DC1EACD28652}"/>
              </a:ext>
            </a:extLst>
          </p:cNvPr>
          <p:cNvSpPr/>
          <p:nvPr/>
        </p:nvSpPr>
        <p:spPr>
          <a:xfrm>
            <a:off x="8467" y="137995"/>
            <a:ext cx="1456267" cy="247037"/>
          </a:xfrm>
          <a:prstGeom prst="rect">
            <a:avLst/>
          </a:prstGeom>
          <a:solidFill>
            <a:srgbClr val="3A6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53444E3-E213-3C4F-9075-D77EEE49DB4D}"/>
              </a:ext>
            </a:extLst>
          </p:cNvPr>
          <p:cNvGrpSpPr/>
          <p:nvPr/>
        </p:nvGrpSpPr>
        <p:grpSpPr>
          <a:xfrm>
            <a:off x="627400" y="1009985"/>
            <a:ext cx="2494317" cy="1430561"/>
            <a:chOff x="627400" y="1009985"/>
            <a:chExt cx="2494317" cy="1562559"/>
          </a:xfrm>
        </p:grpSpPr>
        <p:pic>
          <p:nvPicPr>
            <p:cNvPr id="23" name="Picture 4" descr="user behavior - Speech Bubbles meaning - User Experience Stack ... -  ClipArt Best | Cartoon speech bubble, Clip art, Thought bubbles">
              <a:extLst>
                <a:ext uri="{FF2B5EF4-FFF2-40B4-BE49-F238E27FC236}">
                  <a16:creationId xmlns:a16="http://schemas.microsoft.com/office/drawing/2014/main" id="{F51EC1A0-FEB1-394A-9E90-5F9BA6D3E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386" y="1009985"/>
              <a:ext cx="2098346" cy="1562559"/>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3DD2DD49-BDC8-844B-8F62-D1A25B699E11}"/>
                </a:ext>
              </a:extLst>
            </p:cNvPr>
            <p:cNvSpPr txBox="1">
              <a:spLocks/>
            </p:cNvSpPr>
            <p:nvPr/>
          </p:nvSpPr>
          <p:spPr>
            <a:xfrm>
              <a:off x="627400" y="1217142"/>
              <a:ext cx="2494317" cy="449042"/>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a:solidFill>
                    <a:srgbClr val="0070C0"/>
                  </a:solidFill>
                  <a:latin typeface="Arial" panose="020B0604020202020204" pitchFamily="34" charset="0"/>
                  <a:cs typeface="Arial" panose="020B0604020202020204" pitchFamily="34" charset="0"/>
                </a:rPr>
                <a:t>Có</a:t>
              </a:r>
              <a:r>
                <a:rPr lang="en-GB" dirty="0">
                  <a:solidFill>
                    <a:srgbClr val="0070C0"/>
                  </a:solidFill>
                  <a:latin typeface="Arial" panose="020B0604020202020204" pitchFamily="34" charset="0"/>
                  <a:cs typeface="Arial" panose="020B0604020202020204" pitchFamily="34" charset="0"/>
                </a:rPr>
                <a:t> bao </a:t>
              </a:r>
              <a:r>
                <a:rPr lang="en-GB" dirty="0" err="1">
                  <a:solidFill>
                    <a:srgbClr val="0070C0"/>
                  </a:solidFill>
                  <a:latin typeface="Arial" panose="020B0604020202020204" pitchFamily="34" charset="0"/>
                  <a:cs typeface="Arial" panose="020B0604020202020204" pitchFamily="34" charset="0"/>
                </a:rPr>
                <a:t>nhiêu</a:t>
              </a:r>
              <a:r>
                <a:rPr lang="en-GB" dirty="0">
                  <a:solidFill>
                    <a:srgbClr val="0070C0"/>
                  </a:solidFill>
                  <a:latin typeface="Arial" panose="020B0604020202020204" pitchFamily="34" charset="0"/>
                  <a:cs typeface="Arial" panose="020B0604020202020204" pitchFamily="34" charset="0"/>
                </a:rPr>
                <a:t> con </a:t>
              </a:r>
              <a:r>
                <a:rPr lang="en-GB" dirty="0" err="1">
                  <a:solidFill>
                    <a:srgbClr val="0070C0"/>
                  </a:solidFill>
                  <a:latin typeface="Arial" panose="020B0604020202020204" pitchFamily="34" charset="0"/>
                  <a:cs typeface="Arial" panose="020B0604020202020204" pitchFamily="34" charset="0"/>
                </a:rPr>
                <a:t>vịt</a:t>
              </a:r>
              <a:r>
                <a:rPr lang="en-GB" dirty="0">
                  <a:solidFill>
                    <a:srgbClr val="0070C0"/>
                  </a:solidFill>
                  <a:latin typeface="Arial" panose="020B0604020202020204" pitchFamily="34" charset="0"/>
                  <a:cs typeface="Arial" panose="020B0604020202020204" pitchFamily="34" charset="0"/>
                </a:rPr>
                <a:t>?</a:t>
              </a:r>
            </a:p>
          </p:txBody>
        </p:sp>
      </p:grpSp>
      <p:sp>
        <p:nvSpPr>
          <p:cNvPr id="25" name="TextBox 24">
            <a:extLst>
              <a:ext uri="{FF2B5EF4-FFF2-40B4-BE49-F238E27FC236}">
                <a16:creationId xmlns:a16="http://schemas.microsoft.com/office/drawing/2014/main" id="{979395A9-91BD-6641-A116-2DFFB7BFB756}"/>
              </a:ext>
            </a:extLst>
          </p:cNvPr>
          <p:cNvSpPr txBox="1"/>
          <p:nvPr/>
        </p:nvSpPr>
        <p:spPr>
          <a:xfrm>
            <a:off x="3326493" y="1816644"/>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2FE5C8AF-65A6-3845-9EB5-B40002BF7202}"/>
              </a:ext>
            </a:extLst>
          </p:cNvPr>
          <p:cNvSpPr txBox="1"/>
          <p:nvPr/>
        </p:nvSpPr>
        <p:spPr>
          <a:xfrm>
            <a:off x="3933598" y="1233044"/>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0</a:t>
            </a:r>
          </a:p>
        </p:txBody>
      </p:sp>
      <p:sp>
        <p:nvSpPr>
          <p:cNvPr id="27" name="TextBox 26">
            <a:extLst>
              <a:ext uri="{FF2B5EF4-FFF2-40B4-BE49-F238E27FC236}">
                <a16:creationId xmlns:a16="http://schemas.microsoft.com/office/drawing/2014/main" id="{98CBAC56-61D7-4E47-BD50-7591B78387D9}"/>
              </a:ext>
            </a:extLst>
          </p:cNvPr>
          <p:cNvSpPr txBox="1"/>
          <p:nvPr/>
        </p:nvSpPr>
        <p:spPr>
          <a:xfrm>
            <a:off x="3911571" y="2507304"/>
            <a:ext cx="431643" cy="769441"/>
          </a:xfrm>
          <a:prstGeom prst="rect">
            <a:avLst/>
          </a:prstGeom>
          <a:noFill/>
        </p:spPr>
        <p:txBody>
          <a:bodyPr wrap="square" rtlCol="0">
            <a:spAutoFit/>
          </a:bodyPr>
          <a:lstStyle/>
          <a:p>
            <a:pPr algn="ctr"/>
            <a:r>
              <a:rPr lang="en-VN" sz="4400" b="1" dirty="0">
                <a:solidFill>
                  <a:srgbClr val="DD712C"/>
                </a:solidFill>
                <a:latin typeface="Arial" panose="020B0604020202020204" pitchFamily="34" charset="0"/>
                <a:cs typeface="Arial" panose="020B0604020202020204" pitchFamily="34" charset="0"/>
              </a:rPr>
              <a:t>3</a:t>
            </a:r>
          </a:p>
        </p:txBody>
      </p:sp>
      <p:sp>
        <p:nvSpPr>
          <p:cNvPr id="28" name="Oval 27">
            <a:extLst>
              <a:ext uri="{FF2B5EF4-FFF2-40B4-BE49-F238E27FC236}">
                <a16:creationId xmlns:a16="http://schemas.microsoft.com/office/drawing/2014/main" id="{48B713DE-7294-2546-AD90-C87DBF6D0442}"/>
              </a:ext>
            </a:extLst>
          </p:cNvPr>
          <p:cNvSpPr/>
          <p:nvPr/>
        </p:nvSpPr>
        <p:spPr>
          <a:xfrm>
            <a:off x="3735613" y="2538989"/>
            <a:ext cx="783560" cy="769441"/>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bg1"/>
              </a:solidFill>
            </a:endParaRPr>
          </a:p>
        </p:txBody>
      </p:sp>
      <p:pic>
        <p:nvPicPr>
          <p:cNvPr id="29" name="Picture 28">
            <a:extLst>
              <a:ext uri="{FF2B5EF4-FFF2-40B4-BE49-F238E27FC236}">
                <a16:creationId xmlns:a16="http://schemas.microsoft.com/office/drawing/2014/main" id="{9C16FF6E-F5F1-164E-A452-2B289B3CAA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73" y="547331"/>
            <a:ext cx="1062508" cy="531254"/>
          </a:xfrm>
          <a:prstGeom prst="rect">
            <a:avLst/>
          </a:prstGeom>
        </p:spPr>
      </p:pic>
      <p:grpSp>
        <p:nvGrpSpPr>
          <p:cNvPr id="30" name="Group 29">
            <a:extLst>
              <a:ext uri="{FF2B5EF4-FFF2-40B4-BE49-F238E27FC236}">
                <a16:creationId xmlns:a16="http://schemas.microsoft.com/office/drawing/2014/main" id="{1B21D3EF-CCED-6445-9364-F393976E7F69}"/>
              </a:ext>
            </a:extLst>
          </p:cNvPr>
          <p:cNvGrpSpPr/>
          <p:nvPr/>
        </p:nvGrpSpPr>
        <p:grpSpPr>
          <a:xfrm>
            <a:off x="2258293" y="197675"/>
            <a:ext cx="6055486" cy="656680"/>
            <a:chOff x="543900" y="1827498"/>
            <a:chExt cx="6055486" cy="656680"/>
          </a:xfrm>
        </p:grpSpPr>
        <p:sp>
          <p:nvSpPr>
            <p:cNvPr id="31" name="Oval 30">
              <a:extLst>
                <a:ext uri="{FF2B5EF4-FFF2-40B4-BE49-F238E27FC236}">
                  <a16:creationId xmlns:a16="http://schemas.microsoft.com/office/drawing/2014/main" id="{97CE5BE4-D9F2-3F40-995B-7D429F1DC680}"/>
                </a:ext>
              </a:extLst>
            </p:cNvPr>
            <p:cNvSpPr/>
            <p:nvPr/>
          </p:nvSpPr>
          <p:spPr>
            <a:xfrm>
              <a:off x="543900" y="1930389"/>
              <a:ext cx="450897" cy="45089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Arial" panose="020B0604020202020204" pitchFamily="34" charset="0"/>
                  <a:cs typeface="Arial" panose="020B0604020202020204" pitchFamily="34" charset="0"/>
                </a:rPr>
                <a:t>1</a:t>
              </a:r>
              <a:endParaRPr lang="x-none" sz="3200" b="1" dirty="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BBE47D61-F375-4141-86A4-4AFBA9135464}"/>
                </a:ext>
              </a:extLst>
            </p:cNvPr>
            <p:cNvSpPr/>
            <p:nvPr/>
          </p:nvSpPr>
          <p:spPr>
            <a:xfrm>
              <a:off x="942969" y="1827498"/>
              <a:ext cx="5656417" cy="656680"/>
            </a:xfrm>
            <a:prstGeom prst="roundRect">
              <a:avLst/>
            </a:prstGeom>
            <a:noFill/>
            <a:ln>
              <a:noFill/>
            </a:ln>
          </p:spPr>
          <p:style>
            <a:lnRef idx="1">
              <a:schemeClr val="accent1"/>
            </a:lnRef>
            <a:fillRef idx="1">
              <a:schemeClr val="accent1"/>
            </a:fillRef>
            <a:effectRef idx="1">
              <a:schemeClr val="accent1"/>
            </a:effectRef>
            <a:fontRef idx="minor">
              <a:schemeClr val="lt1"/>
            </a:fontRef>
          </p:style>
          <p:txBody>
            <a:bodyPr rtlCol="0" anchor="ctr"/>
            <a:lstStyle/>
            <a:p>
              <a:r>
                <a:rPr lang="en-VN" sz="2400" dirty="0">
                  <a:solidFill>
                    <a:schemeClr val="tx1"/>
                  </a:solidFill>
                  <a:latin typeface="Arial" panose="020B0604020202020204" pitchFamily="34" charset="0"/>
                  <a:cs typeface="Arial" panose="020B0604020202020204" pitchFamily="34" charset="0"/>
                </a:rPr>
                <a:t>Chọn số thích hợp với số con vật.</a:t>
              </a:r>
            </a:p>
          </p:txBody>
        </p:sp>
      </p:grpSp>
      <p:sp>
        <p:nvSpPr>
          <p:cNvPr id="21" name="Star: 5 Points 20">
            <a:extLst>
              <a:ext uri="{FF2B5EF4-FFF2-40B4-BE49-F238E27FC236}">
                <a16:creationId xmlns:a16="http://schemas.microsoft.com/office/drawing/2014/main" id="{5A5C8C7F-C768-4224-95AF-48388CBB4624}"/>
              </a:ext>
            </a:extLst>
          </p:cNvPr>
          <p:cNvSpPr/>
          <p:nvPr/>
        </p:nvSpPr>
        <p:spPr>
          <a:xfrm>
            <a:off x="8129798" y="83005"/>
            <a:ext cx="783560" cy="74726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66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8" presetClass="emph" presetSubtype="0" fill="hold" grpId="0" nodeType="withEffect">
                                  <p:stCondLst>
                                    <p:cond delay="0"/>
                                  </p:stCondLst>
                                  <p:childTnLst>
                                    <p:animRot by="21600000">
                                      <p:cBhvr>
                                        <p:cTn id="14"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19"/>
                  </p:tgtEl>
                </p:cond>
              </p:nextCondLst>
            </p:seq>
          </p:childTnLst>
        </p:cTn>
      </p:par>
    </p:tnLst>
    <p:bldLst>
      <p:bldP spid="28" grpId="0" animBg="1"/>
      <p:bldP spid="21" grpId="0" animBg="1"/>
      <p:bldP spid="21"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4460</TotalTime>
  <Words>764</Words>
  <Application>Microsoft Office PowerPoint</Application>
  <PresentationFormat>Custom</PresentationFormat>
  <Paragraphs>158</Paragraphs>
  <Slides>17</Slides>
  <Notes>15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Windows User</dc:creator>
  <cp:lastModifiedBy>daonguyen98ngte@gmail.com</cp:lastModifiedBy>
  <cp:revision>141</cp:revision>
  <dcterms:created xsi:type="dcterms:W3CDTF">2020-02-21T03:04:01Z</dcterms:created>
  <dcterms:modified xsi:type="dcterms:W3CDTF">2021-10-21T02:55:16Z</dcterms:modified>
</cp:coreProperties>
</file>