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3" r:id="rId3"/>
  </p:sldMasterIdLst>
  <p:notesMasterIdLst>
    <p:notesMasterId r:id="rId15"/>
  </p:notesMasterIdLst>
  <p:sldIdLst>
    <p:sldId id="257" r:id="rId4"/>
    <p:sldId id="258" r:id="rId5"/>
    <p:sldId id="261" r:id="rId6"/>
    <p:sldId id="259" r:id="rId7"/>
    <p:sldId id="262" r:id="rId8"/>
    <p:sldId id="264" r:id="rId9"/>
    <p:sldId id="266" r:id="rId10"/>
    <p:sldId id="267" r:id="rId11"/>
    <p:sldId id="268" r:id="rId12"/>
    <p:sldId id="270" r:id="rId13"/>
    <p:sldId id="27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65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slow" advClick="0" advTm="4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2021/10/21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554595" y="2466340"/>
            <a:ext cx="4637405" cy="4403725"/>
            <a:chOff x="0" y="0"/>
            <a:chExt cx="1219200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5" y="0"/>
            <a:ext cx="3626485" cy="3780155"/>
          </a:xfrm>
          <a:prstGeom prst="rect">
            <a:avLst/>
          </a:prstGeom>
        </p:spPr>
      </p:pic>
      <p:sp>
        <p:nvSpPr>
          <p:cNvPr id="2" name="Rectangles 1"/>
          <p:cNvSpPr/>
          <p:nvPr/>
        </p:nvSpPr>
        <p:spPr>
          <a:xfrm>
            <a:off x="1970087" y="365125"/>
            <a:ext cx="9858693" cy="175323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Chào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mừng</a:t>
            </a:r>
            <a:r>
              <a:rPr lang="en-US" sz="5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54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endParaRPr lang="en-US" sz="5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54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em đến với tiết</a:t>
            </a:r>
            <a:endParaRPr lang="en-US" altLang="zh-CN" sz="54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09160" y="2644140"/>
            <a:ext cx="4739640" cy="12071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Hoạt động trải nghiệm lớp 1</a:t>
            </a: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6" y="1811216"/>
            <a:ext cx="4222504" cy="4666130"/>
          </a:xfrm>
          <a:prstGeom prst="rect">
            <a:avLst/>
          </a:prstGeom>
        </p:spPr>
      </p:pic>
      <p:sp>
        <p:nvSpPr>
          <p:cNvPr id="2" name="Flowchart: Alternate Process 1"/>
          <p:cNvSpPr/>
          <p:nvPr/>
        </p:nvSpPr>
        <p:spPr>
          <a:xfrm>
            <a:off x="3213735" y="184150"/>
            <a:ext cx="6352540" cy="113220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Làm quen với các bạn trong lớp</a:t>
            </a:r>
          </a:p>
        </p:txBody>
      </p:sp>
      <p:pic>
        <p:nvPicPr>
          <p:cNvPr id="5" name="Picture 4" descr="568_20200731042320_bat-ta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065" y="1811020"/>
            <a:ext cx="6958330" cy="4666615"/>
          </a:xfrm>
          <a:prstGeom prst="rect">
            <a:avLst/>
          </a:prstGeom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824" cy="8068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2" y="510989"/>
            <a:ext cx="2286997" cy="295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2" y="3113996"/>
            <a:ext cx="3771900" cy="297995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236" y="0"/>
            <a:ext cx="8409263" cy="49568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733415" y="2344420"/>
            <a:ext cx="3998595" cy="7696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Củng cố bài học</a:t>
            </a: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3217481"/>
            <a:ext cx="6257453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Tuần 1</a:t>
            </a:r>
          </a:p>
        </p:txBody>
      </p:sp>
      <p:sp>
        <p:nvSpPr>
          <p:cNvPr id="8" name="Double Wave 7"/>
          <p:cNvSpPr/>
          <p:nvPr/>
        </p:nvSpPr>
        <p:spPr>
          <a:xfrm>
            <a:off x="3412490" y="1445260"/>
            <a:ext cx="5261610" cy="140081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Chủ đề 1: Chào lớp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hinh-nen-thiet-ke-bai-giang-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635"/>
            <a:ext cx="1219073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30320" y="1818005"/>
            <a:ext cx="4859655" cy="17735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Khám khá - Kết nối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 Box 1"/>
          <p:cNvSpPr txBox="1"/>
          <p:nvPr/>
        </p:nvSpPr>
        <p:spPr>
          <a:xfrm>
            <a:off x="506095" y="342900"/>
            <a:ext cx="88531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Cả lớp cùng hát bài “Lời chào của em”</a:t>
            </a:r>
          </a:p>
        </p:txBody>
      </p:sp>
      <p:pic>
        <p:nvPicPr>
          <p:cNvPr id="5" name="Lời chào của em - Phương Huyề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955" y="1183005"/>
            <a:ext cx="9342120" cy="46602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160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68_20200731041556_khai-gia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7575" y="-635"/>
            <a:ext cx="7380605" cy="6858635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0" y="274955"/>
            <a:ext cx="4511040" cy="419417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- Các bạn nhỏ trong tranh đang làm gì và có cảm xúc như thế nào?</a:t>
            </a:r>
          </a:p>
        </p:txBody>
      </p:sp>
      <p:sp>
        <p:nvSpPr>
          <p:cNvPr id="7" name="Double Wave 6"/>
          <p:cNvSpPr/>
          <p:nvPr/>
        </p:nvSpPr>
        <p:spPr>
          <a:xfrm>
            <a:off x="230505" y="1417955"/>
            <a:ext cx="4934585" cy="3051810"/>
          </a:xfrm>
          <a:prstGeom prst="doubleWav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Các bạn nhỏ chào hỏi nhau rất vui vẻ</a:t>
            </a:r>
          </a:p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Bạn nhỏ chào cô giáo và thích thú vì được cô khen</a:t>
            </a:r>
          </a:p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- Các bạn nhỏ háo hức nghe cô nói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7" grpId="0" animBg="1"/>
      <p:bldP spid="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2" cy="6858000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1670" y="1828299"/>
            <a:ext cx="5061238" cy="421769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945" y="659130"/>
            <a:ext cx="8316595" cy="46266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6448425" y="1360805"/>
            <a:ext cx="376555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Kết luận</a:t>
            </a:r>
          </a:p>
        </p:txBody>
      </p:sp>
      <p:sp>
        <p:nvSpPr>
          <p:cNvPr id="19" name="文本框 18"/>
          <p:cNvSpPr txBox="1"/>
          <p:nvPr/>
        </p:nvSpPr>
        <p:spPr>
          <a:xfrm rot="255622">
            <a:off x="5393055" y="2759710"/>
            <a:ext cx="474218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charset="0"/>
                <a:ea typeface="inpin heiti" charset="-122"/>
                <a:cs typeface="Times New Roman" panose="02020603050405020304" charset="0"/>
              </a:rPr>
              <a:t>Bước vào lớp 1, chúng ta gặp rất nhiều bạn mới, thầy cô giáo mới. Và khi gặp mọi người chúng ta cần chào hỏi vui vẻ</a:t>
            </a:r>
            <a:endParaRPr lang="zh-CN" altLang="en-US" sz="2400" b="1" dirty="0">
              <a:latin typeface="Times New Roman" panose="02020603050405020304" charset="0"/>
              <a:ea typeface="inpin heiti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 descr="hinh-nen-thiet-ke-bai-giang-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" y="-635"/>
            <a:ext cx="1219073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830320" y="1818005"/>
            <a:ext cx="4859655" cy="17735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latin typeface="Times New Roman" panose="02020603050405020304" charset="0"/>
                <a:cs typeface="Times New Roman" panose="02020603050405020304" charset="0"/>
              </a:rPr>
              <a:t>Rèn luyện và vận dụng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"/>
            <a:ext cx="10972800" cy="1417320"/>
          </a:xfrm>
        </p:spPr>
        <p:txBody>
          <a:bodyPr/>
          <a:lstStyle/>
          <a:p>
            <a:r>
              <a:rPr lang="en-US" sz="3200">
                <a:latin typeface="Times New Roman" panose="02020603050405020304" charset="0"/>
                <a:cs typeface="Times New Roman" panose="02020603050405020304" charset="0"/>
              </a:rPr>
              <a:t>Hoạt động 1: Em cảm thấy thế nào khi gặp thầy cô và bạn mới</a:t>
            </a:r>
          </a:p>
        </p:txBody>
      </p:sp>
      <p:pic>
        <p:nvPicPr>
          <p:cNvPr id="4" name="Content Placeholder 3" descr="568_20200731041936_chiasekinhnghiem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3400" y="1190625"/>
            <a:ext cx="6511925" cy="54483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90170" y="1417955"/>
            <a:ext cx="3078480" cy="299148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Vui vẻ và phấn khởi khi làm quen được nhiều bạn và gặp thầy cô giáo mới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bldLvl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Hoạt động 2: Giới thiệu bản thân khi làm quen</a:t>
            </a:r>
          </a:p>
        </p:txBody>
      </p:sp>
      <p:pic>
        <p:nvPicPr>
          <p:cNvPr id="4" name="Content Placeholder 3" descr="568_20200731042127_gioithieu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5135" y="1418590"/>
            <a:ext cx="6402070" cy="4933315"/>
          </a:xfrm>
          <a:prstGeom prst="rect">
            <a:avLst/>
          </a:prstGeom>
        </p:spPr>
      </p:pic>
      <p:sp>
        <p:nvSpPr>
          <p:cNvPr id="5" name="Double Wave 4"/>
          <p:cNvSpPr/>
          <p:nvPr/>
        </p:nvSpPr>
        <p:spPr>
          <a:xfrm>
            <a:off x="8645525" y="1647825"/>
            <a:ext cx="3319780" cy="1267460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Chào bạn, tớ là...</a:t>
            </a:r>
          </a:p>
        </p:txBody>
      </p:sp>
      <p:sp>
        <p:nvSpPr>
          <p:cNvPr id="6" name="Double Wave 5"/>
          <p:cNvSpPr/>
          <p:nvPr/>
        </p:nvSpPr>
        <p:spPr>
          <a:xfrm>
            <a:off x="382905" y="1850390"/>
            <a:ext cx="3319780" cy="1267460"/>
          </a:xfrm>
          <a:prstGeom prst="doubleWav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Chào bạn, tớ là...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  <p:bldP spid="6" grpId="0" animBg="1"/>
      <p:bldP spid="6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7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C0C0C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196</Words>
  <Application>Microsoft Office PowerPoint</Application>
  <PresentationFormat>Widescreen</PresentationFormat>
  <Paragraphs>26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等线</vt:lpstr>
      <vt:lpstr>Arial</vt:lpstr>
      <vt:lpstr>Calibri</vt:lpstr>
      <vt:lpstr>inpin heiti</vt:lpstr>
      <vt:lpstr>Times New Roman</vt:lpstr>
      <vt:lpstr>1_Office Theme</vt:lpstr>
      <vt:lpstr>Office 主题​​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1: Em cảm thấy thế nào khi gặp thầy cô và bạn mới</vt:lpstr>
      <vt:lpstr>Hoạt động 2: Giới thiệu bản thân khi làm quen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HHC</dc:creator>
  <cp:lastModifiedBy>daonguyen98ngte@gmail.com</cp:lastModifiedBy>
  <cp:revision>4</cp:revision>
  <dcterms:created xsi:type="dcterms:W3CDTF">2020-09-09T04:57:00Z</dcterms:created>
  <dcterms:modified xsi:type="dcterms:W3CDTF">2021-10-21T02:44:29Z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