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70" r:id="rId7"/>
    <p:sldId id="277" r:id="rId8"/>
    <p:sldId id="27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99FF"/>
    <a:srgbClr val="3399FF"/>
    <a:srgbClr val="0099FF"/>
    <a:srgbClr val="FFCC00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2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0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3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8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4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.68)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31 + 7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23 + 64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86 - 15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95 - 3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32EE2BEA-15C1-410E-9DB0-58A976E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227724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7A2BDE36-3D2D-4534-803E-753E4B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24" y="2895511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17B76ECC-0CAA-4E18-BD42-E40EFAE6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05" y="2625587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907E3D4A-212A-4C91-ABC4-A5C37EE5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760" y="3563761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0659F08D-12F7-48BC-9FA6-0CA9E3D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3585681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B966CC98-5CFA-47C9-B0E0-24C9F55F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2302912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C4890486-3CD4-47A2-A9DE-653890AC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770" y="292118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5F2D53AA-6A46-444F-931B-D428599F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83" y="2651256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F456A857-C9C2-41FF-9BCC-57306E6A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238" y="3589430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73BD9978-8E5F-440E-A27B-06105B44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473" y="361135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02CEFA38-00E9-4612-BA6F-1859DB2B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232809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86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B90DED07-FF16-4EC5-A32A-07667D0F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180" y="294635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98D0985A-18D2-45D0-8B3B-B37FE08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45" y="2676434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7558A569-7FED-45EE-87E5-7013F605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00" y="3614608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9BAC1775-82D0-4A5A-9830-17786CE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363652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71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EF50C54-94CC-4E87-92D6-1EA3C587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227484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95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id="{1E14F02D-A990-4F68-A2E1-9889D2D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630" y="2893116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9EF3EC7-6030-4A71-AF9F-3519F84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63" y="262319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id="{D9A1B04E-6C2E-4165-B86D-FEADB1B7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318" y="3561366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413FADF-1EF0-40DB-B5CC-C88D7C09F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35832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Trong hai ngày, tráng sĩ uống hết 49 bầu n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ước. Ngày thứ nhất, tráng sĩ uống hết 25 bầu nước. Hỏi ngày thứ hai, tráng sĩ uống hết bao nhiêu bầu nước?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87" y="2227610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66700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4299855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93271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562301" y="226349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5159826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532323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49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4221882" y="2263493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902606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532492" y="23214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D05269-3637-48F2-8E84-098CC7F7F1B8}"/>
              </a:ext>
            </a:extLst>
          </p:cNvPr>
          <p:cNvCxnSpPr/>
          <p:nvPr/>
        </p:nvCxnSpPr>
        <p:spPr>
          <a:xfrm>
            <a:off x="1638889" y="591083"/>
            <a:ext cx="698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18745" y="1047143"/>
            <a:ext cx="82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A2B8A0-6777-4DEA-9A4C-B6FB84624A3D}"/>
              </a:ext>
            </a:extLst>
          </p:cNvPr>
          <p:cNvCxnSpPr/>
          <p:nvPr/>
        </p:nvCxnSpPr>
        <p:spPr>
          <a:xfrm>
            <a:off x="1609608" y="1442057"/>
            <a:ext cx="709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59C897-9DE3-44A7-829D-904068CBF7F6}"/>
              </a:ext>
            </a:extLst>
          </p:cNvPr>
          <p:cNvCxnSpPr>
            <a:cxnSpLocks/>
          </p:cNvCxnSpPr>
          <p:nvPr/>
        </p:nvCxnSpPr>
        <p:spPr>
          <a:xfrm>
            <a:off x="460563" y="1908800"/>
            <a:ext cx="27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7A70382-B84E-4B65-988C-EA28E357E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335" t="28124" r="19565" b="13753"/>
          <a:stretch/>
        </p:blipFill>
        <p:spPr>
          <a:xfrm>
            <a:off x="1665393" y="3168293"/>
            <a:ext cx="5863887" cy="3541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3906F2-AFAC-4F0E-A098-E41A62C2BA89}"/>
              </a:ext>
            </a:extLst>
          </p:cNvPr>
          <p:cNvCxnSpPr>
            <a:cxnSpLocks/>
          </p:cNvCxnSpPr>
          <p:nvPr/>
        </p:nvCxnSpPr>
        <p:spPr>
          <a:xfrm>
            <a:off x="414889" y="1450252"/>
            <a:ext cx="9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D88E5-3276-4906-8482-FEA1C0771D11}"/>
              </a:ext>
            </a:extLst>
          </p:cNvPr>
          <p:cNvSpPr txBox="1"/>
          <p:nvPr/>
        </p:nvSpPr>
        <p:spPr>
          <a:xfrm>
            <a:off x="265435" y="526686"/>
            <a:ext cx="231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B3A23A66-96F9-40BA-BD39-3F39D9E14474}"/>
              </a:ext>
            </a:extLst>
          </p:cNvPr>
          <p:cNvSpPr/>
          <p:nvPr/>
        </p:nvSpPr>
        <p:spPr>
          <a:xfrm>
            <a:off x="146166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10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A8970A38-8DA7-4DDD-A3BE-B0D7E7A39C47}"/>
              </a:ext>
            </a:extLst>
          </p:cNvPr>
          <p:cNvSpPr/>
          <p:nvPr/>
        </p:nvSpPr>
        <p:spPr>
          <a:xfrm>
            <a:off x="2001470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11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2187268-57DF-4007-BD4C-2C9BC2938DB5}"/>
              </a:ext>
            </a:extLst>
          </p:cNvPr>
          <p:cNvSpPr/>
          <p:nvPr/>
        </p:nvSpPr>
        <p:spPr>
          <a:xfrm>
            <a:off x="3856779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12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4958F704-E6E2-451A-9501-B927F1EED4A0}"/>
              </a:ext>
            </a:extLst>
          </p:cNvPr>
          <p:cNvSpPr/>
          <p:nvPr/>
        </p:nvSpPr>
        <p:spPr>
          <a:xfrm>
            <a:off x="5712082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10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E04BFE3A-4C89-419E-A6FB-9B10F7F0FDE0}"/>
              </a:ext>
            </a:extLst>
          </p:cNvPr>
          <p:cNvSpPr/>
          <p:nvPr/>
        </p:nvSpPr>
        <p:spPr>
          <a:xfrm>
            <a:off x="1105379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21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E4C69B59-6DDC-4B02-B165-F288F66A89A0}"/>
              </a:ext>
            </a:extLst>
          </p:cNvPr>
          <p:cNvSpPr/>
          <p:nvPr/>
        </p:nvSpPr>
        <p:spPr>
          <a:xfrm>
            <a:off x="2960683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23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34D70505-8DF7-45C5-8A75-0037F090BDA4}"/>
              </a:ext>
            </a:extLst>
          </p:cNvPr>
          <p:cNvSpPr/>
          <p:nvPr/>
        </p:nvSpPr>
        <p:spPr>
          <a:xfrm>
            <a:off x="4815992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358B81FF-CDD1-479A-A15E-F30122F3EBDA}"/>
              </a:ext>
            </a:extLst>
          </p:cNvPr>
          <p:cNvSpPr/>
          <p:nvPr/>
        </p:nvSpPr>
        <p:spPr>
          <a:xfrm>
            <a:off x="2033034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-SGK-TV" pitchFamily="2" charset="0"/>
                <a:cs typeface="Arial-SGK-TV" pitchFamily="2" charset="0"/>
              </a:rPr>
              <a:t>44</a:t>
            </a:r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12BA7F38-EB8C-422E-8A6C-AE82C5DC4549}"/>
              </a:ext>
            </a:extLst>
          </p:cNvPr>
          <p:cNvSpPr/>
          <p:nvPr/>
        </p:nvSpPr>
        <p:spPr>
          <a:xfrm>
            <a:off x="3888338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B617F9AD-CF93-4B7C-B60C-597EE89DFBAF}"/>
              </a:ext>
            </a:extLst>
          </p:cNvPr>
          <p:cNvSpPr/>
          <p:nvPr/>
        </p:nvSpPr>
        <p:spPr>
          <a:xfrm>
            <a:off x="2926378" y="2239615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8093A-EF94-4CD6-96BD-24ECD1CB3611}"/>
              </a:ext>
            </a:extLst>
          </p:cNvPr>
          <p:cNvSpPr txBox="1"/>
          <p:nvPr/>
        </p:nvSpPr>
        <p:spPr>
          <a:xfrm>
            <a:off x="5478422" y="3926122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981B6B-8C96-4B28-9FB4-ACA3A66457AB}"/>
              </a:ext>
            </a:extLst>
          </p:cNvPr>
          <p:cNvSpPr txBox="1"/>
          <p:nvPr/>
        </p:nvSpPr>
        <p:spPr>
          <a:xfrm>
            <a:off x="4579713" y="3260426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A95A31-AEFC-47B2-A66A-69E290B3ACAE}"/>
              </a:ext>
            </a:extLst>
          </p:cNvPr>
          <p:cNvSpPr txBox="1"/>
          <p:nvPr/>
        </p:nvSpPr>
        <p:spPr>
          <a:xfrm>
            <a:off x="3662763" y="2558775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40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E917B-919D-4188-B0E3-6960C3359D16}"/>
              </a:ext>
            </a:extLst>
          </p:cNvPr>
          <p:cNvSpPr txBox="1"/>
          <p:nvPr/>
        </p:nvSpPr>
        <p:spPr>
          <a:xfrm>
            <a:off x="5364823" y="3904873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22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7F9BF-D42C-4F0A-8801-BD5E23937735}"/>
              </a:ext>
            </a:extLst>
          </p:cNvPr>
          <p:cNvSpPr txBox="1"/>
          <p:nvPr/>
        </p:nvSpPr>
        <p:spPr>
          <a:xfrm>
            <a:off x="4424388" y="3196987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45</a:t>
            </a:r>
            <a:endParaRPr lang="vi-VN" sz="4000" b="1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23874-186B-4011-883D-3FD02CC04827}"/>
              </a:ext>
            </a:extLst>
          </p:cNvPr>
          <p:cNvSpPr txBox="1"/>
          <p:nvPr/>
        </p:nvSpPr>
        <p:spPr>
          <a:xfrm>
            <a:off x="3567405" y="2539288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89</a:t>
            </a:r>
            <a:endParaRPr lang="vi-VN" sz="4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7CBF9-EC5D-41BB-8998-0F183343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875" y="1799209"/>
            <a:ext cx="2405103" cy="36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B85E2-B0F7-462D-9277-5FD20B6D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5837" t="22740" r="33623" b="13194"/>
          <a:stretch/>
        </p:blipFill>
        <p:spPr>
          <a:xfrm>
            <a:off x="503582" y="464664"/>
            <a:ext cx="8415132" cy="6393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B7B572-A927-4681-A9A3-9809A05D5BA2}"/>
              </a:ext>
            </a:extLst>
          </p:cNvPr>
          <p:cNvSpPr txBox="1"/>
          <p:nvPr/>
        </p:nvSpPr>
        <p:spPr>
          <a:xfrm>
            <a:off x="225285" y="0"/>
            <a:ext cx="288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Tính: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A7FB3-935F-44B6-B56E-10287C3985E9}"/>
              </a:ext>
            </a:extLst>
          </p:cNvPr>
          <p:cNvSpPr txBox="1"/>
          <p:nvPr/>
        </p:nvSpPr>
        <p:spPr>
          <a:xfrm rot="1735061">
            <a:off x="3180522" y="1732167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38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05F45-1199-49A5-A612-DAD79E4582D7}"/>
              </a:ext>
            </a:extLst>
          </p:cNvPr>
          <p:cNvSpPr txBox="1"/>
          <p:nvPr/>
        </p:nvSpPr>
        <p:spPr>
          <a:xfrm rot="18486504">
            <a:off x="3950887" y="261667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36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62F43-EDD4-4C0E-A7F6-6E691E7489C4}"/>
              </a:ext>
            </a:extLst>
          </p:cNvPr>
          <p:cNvSpPr txBox="1"/>
          <p:nvPr/>
        </p:nvSpPr>
        <p:spPr>
          <a:xfrm rot="18807521">
            <a:off x="2729201" y="3492703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70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0AC30-1E9F-483C-BB80-B15D8043234A}"/>
              </a:ext>
            </a:extLst>
          </p:cNvPr>
          <p:cNvSpPr txBox="1"/>
          <p:nvPr/>
        </p:nvSpPr>
        <p:spPr>
          <a:xfrm rot="1822164">
            <a:off x="1639298" y="4685396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64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2B5C5-2CBC-414D-BC35-FB15003A4B2E}"/>
              </a:ext>
            </a:extLst>
          </p:cNvPr>
          <p:cNvSpPr txBox="1"/>
          <p:nvPr/>
        </p:nvSpPr>
        <p:spPr>
          <a:xfrm rot="19094822">
            <a:off x="3767038" y="4235160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45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66C46-3B46-4700-9AD3-4BFF1DF1A4C7}"/>
              </a:ext>
            </a:extLst>
          </p:cNvPr>
          <p:cNvSpPr txBox="1"/>
          <p:nvPr/>
        </p:nvSpPr>
        <p:spPr>
          <a:xfrm rot="19522949">
            <a:off x="5246651" y="319816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44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3F7D8-1C03-4BA6-8A14-37D37AF9C20A}"/>
              </a:ext>
            </a:extLst>
          </p:cNvPr>
          <p:cNvSpPr txBox="1"/>
          <p:nvPr/>
        </p:nvSpPr>
        <p:spPr>
          <a:xfrm rot="4654333">
            <a:off x="6671579" y="331743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19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350754-B68F-4086-86C1-0F04B7E04359}"/>
              </a:ext>
            </a:extLst>
          </p:cNvPr>
          <p:cNvSpPr txBox="1"/>
          <p:nvPr/>
        </p:nvSpPr>
        <p:spPr>
          <a:xfrm rot="17986394">
            <a:off x="6216655" y="492530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90</a:t>
            </a:r>
            <a:endParaRPr lang="vi-VN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146</Words>
  <Application>Microsoft Office PowerPoint</Application>
  <PresentationFormat>Trình chiếu Trên màn hình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82</cp:revision>
  <dcterms:created xsi:type="dcterms:W3CDTF">2020-08-13T02:00:35Z</dcterms:created>
  <dcterms:modified xsi:type="dcterms:W3CDTF">2021-04-12T01:44:10Z</dcterms:modified>
</cp:coreProperties>
</file>