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  <p:sldId id="290" r:id="rId8"/>
    <p:sldId id="289" r:id="rId9"/>
    <p:sldId id="291" r:id="rId10"/>
    <p:sldId id="29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21T08:57:45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23192 8012 0,'25'0'125,"50"0"-110,-51 0 1,26 0-16,24 0 15,-49 0-15,50 0 0,-26 0 0,1 0 16,-1 0-16,26 0 0,74-25 16,-124-25-1,49 50-15,-49-24 16,99 24 0,-99 0-16,24 0 0,-24 0 15,0 0-15,0 0 16,24 0-16,-24 0 0,-25-25 15,25 25-15,24 0 16,-24 0-16,25 0 16,-25-50-16,-1 50 15,26 0-15,-25 0 16,0-25 0,-1 25-16,26 0 15,-25 0-15,0 0 16,-25-24-16,24 24 0,26 0 15,0 0 1,24 0 0,-24 0-16,-25 0 15,-1 0 1,1 0-16,0-25 16,49 25-1,-49 0-15,74 0 31,-74 0-31,25 0 0,-25 0 16,-1 0 15,1 0 32,0 0-63,-25 25 31,25-25-31,0 24 16,-1-24-1,26 50 1,-25-50 62,-25 25-78</inkml:trace>
  <inkml:trace contextRef="#ctx0" brushRef="#br0" timeOffset="3566.2191">17711 7987 0,'49'0'94,"26"0"-78,24 0-1,74 0 1,-98 0-16,-1 0 0,25 0 0,1 0 16,73 0-16,-73 0 15,24 0-15,-25 0 0,-25 0 0,273-25 31,-223 25-31,-74 0 16,0 0-16,-1 0 0,26-49 16,49 24-16,-75 0 15,1 25-15,-25 0 0,24 0 16,1-50-16,148 26 16,-173 24-16,25 0 0,-1 0 15,1 0-15,24 0 16,-24 0-16,0 0 0,-26 0 0,51 0 15,-50 0-15,99 0 16,-99 0-16,-1 0 16,1-25-16,25 25 0,-25 0 15,49 0-15,-49 0 0,0 0 0,-1 0 16,26 0-16,49 0 16,-74 0-16,25 0 15,-1 0-15,1 0 0,-1 0 0,-24 0 16,25 0-16,-1 0 15,-24 0-15,0 0 0,74-75 16,-74 75 0,74 0-16,-49 0 0,-25 0 0,24-24 15,1-1-15,0 25 0,-26 0 16,1 0-16,25-50 0,-25 50 16,123-25-1,-123 25-15,0 0 0,0 0 0,24 0 0,-24 0 16,25 0-1,-25 0 1,-1 0-16,1 0 16,25 0-1,-25 0 1,0 0-16,-1 0 0,26 0 16,-25 0-16,74 25 15,-74-25 1,0 0-16,-1 0 0,26 25 15,-25-25 1,0 0-16,-1 0 31,1 25-15,0-25-16,25 0 16,-26 25-16,1-25 0,0 0 15,25 49-15,-26-49 16,1 0-16,25 25 15,-25-25 1,-25 25-16,24-25 16,1 0-1,0 25-15,0 24 16,24-49 0,-24 0 15,0 0-16,0 0 1,0 0-16,-1 0 16,1 0-1,0 0 1,0 0-16,0 0 0,0 0 16,24 0-1,-24 0-15,0 0 16,0 0-16,24 0 15,-24 0-15,-25-49 0,50 49 16,-1 0 0,-24 0-16,-25-25 0,50 25 15,-26 0 1,51 0-16,-50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375960" y="2723400"/>
              <a:ext cx="2866680" cy="161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6600" y="2714040"/>
                <a:ext cx="288540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444</Words>
  <Application>Microsoft Office PowerPoint</Application>
  <PresentationFormat>Widescreen</PresentationFormat>
  <Paragraphs>171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151</cp:revision>
  <dcterms:created xsi:type="dcterms:W3CDTF">2021-06-02T01:34:28Z</dcterms:created>
  <dcterms:modified xsi:type="dcterms:W3CDTF">2022-01-21T09:32:38Z</dcterms:modified>
</cp:coreProperties>
</file>