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01" r:id="rId4"/>
    <p:sldId id="11088425" r:id="rId5"/>
    <p:sldId id="11088444" r:id="rId6"/>
    <p:sldId id="11088448" r:id="rId7"/>
    <p:sldId id="11088446" r:id="rId8"/>
    <p:sldId id="11088442" r:id="rId9"/>
    <p:sldId id="11088443" r:id="rId10"/>
    <p:sldId id="11088451" r:id="rId11"/>
    <p:sldId id="11088452" r:id="rId12"/>
    <p:sldId id="11088453" r:id="rId13"/>
    <p:sldId id="11088455" r:id="rId14"/>
    <p:sldId id="110884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87840" autoAdjust="0"/>
  </p:normalViewPr>
  <p:slideViewPr>
    <p:cSldViewPr snapToGrid="0">
      <p:cViewPr varScale="1">
        <p:scale>
          <a:sx n="65" d="100"/>
          <a:sy n="65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38" y="2876841"/>
            <a:ext cx="6850387" cy="40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3746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smtClean="0">
                <a:solidFill>
                  <a:schemeClr val="tx1"/>
                </a:solidFill>
              </a:rPr>
              <a:t>3</a:t>
            </a:r>
            <a:r>
              <a:rPr lang="en-US" sz="2800" i="1">
                <a:solidFill>
                  <a:schemeClr val="tx1"/>
                </a:solidFill>
              </a:rPr>
              <a:t>. Thực hiện được các việc làm bảo vệ môi trường sống của thực vật và động </a:t>
            </a:r>
            <a:r>
              <a:rPr lang="en-US" sz="2800" i="1" smtClean="0">
                <a:solidFill>
                  <a:schemeClr val="tx1"/>
                </a:solidFill>
              </a:rPr>
              <a:t>vật.</a:t>
            </a:r>
          </a:p>
          <a:p>
            <a:r>
              <a:rPr lang="en-US" sz="2800">
                <a:solidFill>
                  <a:schemeClr val="tx1"/>
                </a:solidFill>
              </a:rPr>
              <a:t> 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Để rác đúng nơi quy định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Sử dụng đồ tái chế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Bảo vệ động vật hoang dã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Thu gom pin cũ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Trồng nhiều cây xanh</a:t>
            </a: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1655996"/>
            <a:ext cx="6698445" cy="52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em được ôn lại nội dung nào đã học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cùng người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làm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vật, động vật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920" y="40347"/>
            <a:ext cx="8607287" cy="6817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797" y="1538185"/>
            <a:ext cx="89916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Hoàn thành sơ đồ theo gợi ý sau: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6" y="2206567"/>
            <a:ext cx="7730836" cy="47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20: Ôn tập chủ đề Thực vật và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77" y="2068017"/>
            <a:ext cx="8174182" cy="47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58" y="2068018"/>
            <a:ext cx="7966363" cy="478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2" y="2175164"/>
            <a:ext cx="6220690" cy="468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799903" y="2075821"/>
            <a:ext cx="5087297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Để bảo vệ môi trường sống của thực vật, động vật: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Nên làm: 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Không nên làm: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380" y="2203196"/>
            <a:ext cx="111112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Trưng bày giới thiệu sản phẩm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453" y="2726416"/>
            <a:ext cx="6032090" cy="413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1" y="2726416"/>
            <a:ext cx="6032090" cy="416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697" y="2750046"/>
            <a:ext cx="5553937" cy="4107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07" y="2726416"/>
            <a:ext cx="5797798" cy="4133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581" y="2726416"/>
            <a:ext cx="6018724" cy="41334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325" y="2761604"/>
            <a:ext cx="600034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094" y="1378901"/>
            <a:ext cx="11139054" cy="122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mà người dân địa phương đã làm khiến môi trường sống của thực vật, động vật bị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đổi.</a:t>
            </a:r>
            <a:endParaRPr lang="zh-CN" altLang="en-US" sz="26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hinh-1-trang-77-bai-20-sgk-tnxh-knt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7" y="2438400"/>
            <a:ext cx="7934219" cy="440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09600" y="2543270"/>
            <a:ext cx="11139054" cy="2875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tốt: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dọn vệ sinh đường làng, ngõ, xóm cuối tuần, thu gom và xử lí rác thải, không xả nước thải ra ngoài môi trường,…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không tốt: 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vẫn còn có rác, chặt cây, bẻ cành,…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4689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smtClean="0">
                <a:solidFill>
                  <a:schemeClr val="tx1"/>
                </a:solidFill>
              </a:rPr>
              <a:t>1</a:t>
            </a:r>
            <a:r>
              <a:rPr lang="en-US" sz="2800" i="1">
                <a:solidFill>
                  <a:schemeClr val="tx1"/>
                </a:solidFill>
              </a:rPr>
              <a:t>. Nêu được tên và môi trường sống của thực vật và động vật.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 smtClean="0">
                <a:solidFill>
                  <a:schemeClr val="tx1"/>
                </a:solidFill>
              </a:rPr>
              <a:t>2</a:t>
            </a:r>
            <a:r>
              <a:rPr lang="en-US" sz="2800" i="1">
                <a:solidFill>
                  <a:schemeClr val="tx1"/>
                </a:solidFill>
              </a:rPr>
              <a:t>. Biết phân loại thực vật và động vật theo môi trường sống. 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 smtClean="0">
                <a:solidFill>
                  <a:schemeClr val="tx1"/>
                </a:solidFill>
              </a:rPr>
              <a:t>3</a:t>
            </a:r>
            <a:r>
              <a:rPr lang="en-US" sz="2800" i="1">
                <a:solidFill>
                  <a:schemeClr val="tx1"/>
                </a:solidFill>
              </a:rPr>
              <a:t>. Thực hiện được các việc làm bảo vệ môi trường sống của thực vật và động </a:t>
            </a:r>
            <a:r>
              <a:rPr lang="en-US" sz="2800" i="1" smtClean="0">
                <a:solidFill>
                  <a:schemeClr val="tx1"/>
                </a:solidFill>
              </a:rPr>
              <a:t>vật.</a:t>
            </a:r>
          </a:p>
          <a:p>
            <a:endParaRPr lang="en-US" sz="2800" i="1">
              <a:solidFill>
                <a:schemeClr val="tx1"/>
              </a:solidFill>
            </a:endParaRPr>
          </a:p>
          <a:p>
            <a:endParaRPr lang="en-US" sz="2800" i="1" smtClean="0">
              <a:solidFill>
                <a:schemeClr val="tx1"/>
              </a:solidFill>
            </a:endParaRPr>
          </a:p>
          <a:p>
            <a:endParaRPr lang="en-US" altLang="zh-CN" sz="2800" i="1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en-US" altLang="zh-CN" sz="2800" i="1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47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và môi trường sống của thực vật và động vật.</a:t>
            </a:r>
            <a:endParaRPr lang="en-US" sz="2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sống trên cạn: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ổi, cây táo, cây xoài, cây phượng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trâu, con chó, con mèo, con lợn, con gà,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nai,….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dưới nước: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lục bình, cây hoa sen, cây hoa súng, cây rong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cá, con cua, con tôm, con mực</a:t>
            </a: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vừa trên cạn, vừa dưới nước: con ếch, con vịt,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914401"/>
            <a:ext cx="417032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1" y="2876841"/>
            <a:ext cx="6959224" cy="39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527</Words>
  <Application>Microsoft Office PowerPoint</Application>
  <PresentationFormat>Widescreen</PresentationFormat>
  <Paragraphs>74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180</cp:revision>
  <dcterms:created xsi:type="dcterms:W3CDTF">2021-06-23T08:03:30Z</dcterms:created>
  <dcterms:modified xsi:type="dcterms:W3CDTF">2022-02-12T09:55:54Z</dcterms:modified>
</cp:coreProperties>
</file>