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 id="2147483781" r:id="rId8"/>
  </p:sldMasterIdLst>
  <p:notesMasterIdLst>
    <p:notesMasterId r:id="rId29"/>
  </p:notesMasterIdLst>
  <p:sldIdLst>
    <p:sldId id="471" r:id="rId9"/>
    <p:sldId id="259" r:id="rId10"/>
    <p:sldId id="257" r:id="rId11"/>
    <p:sldId id="258" r:id="rId12"/>
    <p:sldId id="2627" r:id="rId13"/>
    <p:sldId id="2628" r:id="rId14"/>
    <p:sldId id="298" r:id="rId15"/>
    <p:sldId id="299" r:id="rId16"/>
    <p:sldId id="279" r:id="rId17"/>
    <p:sldId id="265" r:id="rId18"/>
    <p:sldId id="268" r:id="rId19"/>
    <p:sldId id="2629" r:id="rId20"/>
    <p:sldId id="2630" r:id="rId21"/>
    <p:sldId id="2631" r:id="rId22"/>
    <p:sldId id="2632" r:id="rId23"/>
    <p:sldId id="2633" r:id="rId24"/>
    <p:sldId id="2634" r:id="rId25"/>
    <p:sldId id="337" r:id="rId26"/>
    <p:sldId id="338" r:id="rId27"/>
    <p:sldId id="50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9/13/2022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9/13/2022</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6462783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6363539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8218116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435058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0939798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737481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086681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304082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245881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5087489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2022/9/13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271726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32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167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0197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5.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4.png"/><Relationship Id="rId2" Type="http://schemas.openxmlformats.org/officeDocument/2006/relationships/slideLayout" Target="../slideLayouts/slideLayout75.xml"/><Relationship Id="rId16" Type="http://schemas.openxmlformats.org/officeDocument/2006/relationships/image" Target="../media/image6.jp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2022/9/13</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4E571AC9-B5F7-442D-BF35-5784AFE8200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74372" y="511629"/>
            <a:ext cx="1346809" cy="1346809"/>
          </a:xfrm>
          <a:prstGeom prst="rect">
            <a:avLst/>
          </a:prstGeom>
        </p:spPr>
      </p:pic>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9/13/2022</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22998951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4.xml"/><Relationship Id="rId1" Type="http://schemas.openxmlformats.org/officeDocument/2006/relationships/slideLayout" Target="../slideLayouts/slideLayout85.xml"/><Relationship Id="rId5" Type="http://schemas.microsoft.com/office/2007/relationships/hdphoto" Target="../media/hdphoto4.wdp"/><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69.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1.png"/><Relationship Id="rId10" Type="http://schemas.openxmlformats.org/officeDocument/2006/relationships/slide" Target="slide5.xm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3.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a:t>
            </a:r>
            <a:r>
              <a:rPr kumimoji="0" 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GIẢNG NÀY.</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sp>
        <p:nvSpPr>
          <p:cNvPr id="14" name="Google Shape;961;p9">
            <a:extLst>
              <a:ext uri="{FF2B5EF4-FFF2-40B4-BE49-F238E27FC236}">
                <a16:creationId xmlns:a16="http://schemas.microsoft.com/office/drawing/2014/main" id="{4ABE0447-9F3A-48E3-98EC-EA32A85A7602}"/>
              </a:ext>
            </a:extLst>
          </p:cNvPr>
          <p:cNvSpPr/>
          <p:nvPr/>
        </p:nvSpPr>
        <p:spPr>
          <a:xfrm>
            <a:off x="2185963" y="406930"/>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2022</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518704" y="2033072"/>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8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542</Words>
  <Application>Microsoft Office PowerPoint</Application>
  <PresentationFormat>Widescreen</PresentationFormat>
  <Paragraphs>40</Paragraphs>
  <Slides>20</Slides>
  <Notes>14</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20</vt:i4>
      </vt:variant>
    </vt:vector>
  </HeadingPairs>
  <TitlesOfParts>
    <vt:vector size="39" baseType="lpstr">
      <vt:lpstr>等线</vt:lpstr>
      <vt:lpstr>ITC Avant Garde Std Bk</vt:lpstr>
      <vt:lpstr>华康方圆体W7</vt:lpstr>
      <vt:lpstr>字魂36号-正文宋楷</vt:lpstr>
      <vt:lpstr>Arial</vt:lpstr>
      <vt:lpstr>Calibri</vt:lpstr>
      <vt:lpstr>Calibri Light</vt:lpstr>
      <vt:lpstr>Coiny</vt:lpstr>
      <vt:lpstr>Georgia</vt:lpstr>
      <vt:lpstr>Nunito black</vt:lpstr>
      <vt:lpstr>Times New Roman</vt:lpstr>
      <vt:lpstr>1_Office 主题</vt:lpstr>
      <vt:lpstr>3_Office 主题​​</vt:lpstr>
      <vt:lpstr>2_Office 主题​​</vt:lpstr>
      <vt:lpstr>1_Simple Light</vt:lpstr>
      <vt:lpstr>1_Office 主题​​</vt:lpstr>
      <vt:lpstr>Office Theme</vt:lpstr>
      <vt:lpstr>11_Office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2022-08-23T06:34:05Z</dcterms:created>
  <dcterms:modified xsi:type="dcterms:W3CDTF">2022-09-13T07:40:56Z</dcterms:modified>
</cp:coreProperties>
</file>