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8" r:id="rId4"/>
    <p:sldId id="260" r:id="rId5"/>
    <p:sldId id="270" r:id="rId6"/>
    <p:sldId id="271" r:id="rId7"/>
    <p:sldId id="289" r:id="rId8"/>
    <p:sldId id="272" r:id="rId9"/>
    <p:sldId id="290" r:id="rId10"/>
    <p:sldId id="286" r:id="rId11"/>
    <p:sldId id="292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34" autoAdjust="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71FA-ABF9-4A14-915F-B471689FA7F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1C82-DE33-4C5F-97CD-AC653355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9E03C67-5FBD-4385-8410-482E0FD0795F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3A3A90B-3283-4F12-9500-0425352D4ECC}"/>
              </a:ext>
            </a:extLst>
          </p:cNvPr>
          <p:cNvSpPr txBox="1"/>
          <p:nvPr/>
        </p:nvSpPr>
        <p:spPr>
          <a:xfrm>
            <a:off x="0" y="973394"/>
            <a:ext cx="76396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3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E78DDF-3EEC-4D54-BE76-688E9DC636F8}"/>
              </a:ext>
            </a:extLst>
          </p:cNvPr>
          <p:cNvSpPr txBox="1"/>
          <p:nvPr/>
        </p:nvSpPr>
        <p:spPr>
          <a:xfrm>
            <a:off x="0" y="1905032"/>
            <a:ext cx="8524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4: GIỮ LỜI HỨA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5: GIỮ LỜI HỨA (TIẾT 2)</a:t>
            </a:r>
          </a:p>
        </p:txBody>
      </p:sp>
    </p:spTree>
    <p:extLst>
      <p:ext uri="{BB962C8B-B14F-4D97-AF65-F5344CB8AC3E}">
        <p14:creationId xmlns:p14="http://schemas.microsoft.com/office/powerpoint/2010/main" val="244622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C214257-43B7-4628-9F00-8BC7FC85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0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37ADF10-0B5C-9FD0-6A3C-A6D7748045F8}"/>
              </a:ext>
            </a:extLst>
          </p:cNvPr>
          <p:cNvSpPr txBox="1"/>
          <p:nvPr/>
        </p:nvSpPr>
        <p:spPr>
          <a:xfrm>
            <a:off x="1" y="215056"/>
            <a:ext cx="12191999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Chia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B185C71-BF61-5AA2-BB0C-FDD61B54AA47}"/>
              </a:ext>
            </a:extLst>
          </p:cNvPr>
          <p:cNvSpPr txBox="1"/>
          <p:nvPr/>
        </p:nvSpPr>
        <p:spPr>
          <a:xfrm>
            <a:off x="-1" y="220589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nl-NL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r>
              <a:rPr lang="nl-NL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chuẩn bị cho tiết 3 của bài.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966"/>
            <a:ext cx="12192000" cy="677406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622859" y="1888255"/>
            <a:ext cx="1094628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BAC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TẠM BIỆT CÁC BẠN NHỎ</a:t>
            </a:r>
            <a:endParaRPr sz="5400" b="1">
              <a:solidFill>
                <a:srgbClr val="54BAC6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451237" y="3314657"/>
            <a:ext cx="54457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卡/通/教/育/类/模/板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98752" y="2567621"/>
            <a:ext cx="5066215" cy="506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1BC8098-61FA-4D81-A8C3-9169D672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8361C5-A86B-4EE8-AD24-E51BBB9EA148}"/>
              </a:ext>
            </a:extLst>
          </p:cNvPr>
          <p:cNvSpPr txBox="1"/>
          <p:nvPr/>
        </p:nvSpPr>
        <p:spPr>
          <a:xfrm>
            <a:off x="4660491" y="2505670"/>
            <a:ext cx="654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21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7EF9E8A-8827-A94B-B319-8F964318362E}"/>
              </a:ext>
            </a:extLst>
          </p:cNvPr>
          <p:cNvSpPr txBox="1"/>
          <p:nvPr/>
        </p:nvSpPr>
        <p:spPr>
          <a:xfrm>
            <a:off x="0" y="1859754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D792679-7C7A-7181-3336-E3B603D2C47D}"/>
              </a:ext>
            </a:extLst>
          </p:cNvPr>
          <p:cNvSpPr txBox="1"/>
          <p:nvPr/>
        </p:nvSpPr>
        <p:spPr>
          <a:xfrm>
            <a:off x="0" y="368710"/>
            <a:ext cx="12192000" cy="5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C1FF4B-AEC4-3E08-CB15-06D1C3CCE376}"/>
              </a:ext>
            </a:extLst>
          </p:cNvPr>
          <p:cNvSpPr txBox="1"/>
          <p:nvPr/>
        </p:nvSpPr>
        <p:spPr>
          <a:xfrm>
            <a:off x="0" y="1114232"/>
            <a:ext cx="12192000" cy="5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0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C214257-43B7-4628-9F00-8BC7FC85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1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ECDB265-0E8F-46BA-9826-A0C7D0836395}"/>
              </a:ext>
            </a:extLst>
          </p:cNvPr>
          <p:cNvSpPr txBox="1"/>
          <p:nvPr/>
        </p:nvSpPr>
        <p:spPr>
          <a:xfrm>
            <a:off x="-2459" y="0"/>
            <a:ext cx="76568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3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65C4A2F-6C38-4F81-AB05-80821A91148D}"/>
              </a:ext>
            </a:extLst>
          </p:cNvPr>
          <p:cNvSpPr txBox="1"/>
          <p:nvPr/>
        </p:nvSpPr>
        <p:spPr>
          <a:xfrm>
            <a:off x="0" y="519034"/>
            <a:ext cx="89965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3000" b="1" i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0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CBDA14F2-12E5-4DF4-9EFE-FC019E3EE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" r="5493"/>
          <a:stretch/>
        </p:blipFill>
        <p:spPr>
          <a:xfrm>
            <a:off x="6096000" y="1092026"/>
            <a:ext cx="5852160" cy="400071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0E0AE72-4D9D-411E-B2E7-8289B8ED7674}"/>
              </a:ext>
            </a:extLst>
          </p:cNvPr>
          <p:cNvSpPr txBox="1"/>
          <p:nvPr/>
        </p:nvSpPr>
        <p:spPr>
          <a:xfrm>
            <a:off x="-2460" y="4937255"/>
            <a:ext cx="10134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thực hiện lời hứa của Ly? </a:t>
            </a:r>
            <a:endParaRPr lang="en-US" sz="3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2761175-E0DC-4AF2-9F1A-C3B900ED17C7}"/>
              </a:ext>
            </a:extLst>
          </p:cNvPr>
          <p:cNvSpPr txBox="1"/>
          <p:nvPr/>
        </p:nvSpPr>
        <p:spPr>
          <a:xfrm>
            <a:off x="-2460" y="5446654"/>
            <a:ext cx="121944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Ly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luôn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không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287E728-6545-4549-8CBB-3E49B195ED9E}"/>
              </a:ext>
            </a:extLst>
          </p:cNvPr>
          <p:cNvSpPr txBox="1"/>
          <p:nvPr/>
        </p:nvSpPr>
        <p:spPr>
          <a:xfrm>
            <a:off x="0" y="1179871"/>
            <a:ext cx="5852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Ly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Ly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ED55355C-038D-49C5-B0C9-F85E81B7B11B}"/>
              </a:ext>
            </a:extLst>
          </p:cNvPr>
          <p:cNvCxnSpPr>
            <a:cxnSpLocks/>
          </p:cNvCxnSpPr>
          <p:nvPr/>
        </p:nvCxnSpPr>
        <p:spPr>
          <a:xfrm>
            <a:off x="309716" y="939018"/>
            <a:ext cx="4232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B48112F-2A24-4251-879B-CAF391778479}"/>
              </a:ext>
            </a:extLst>
          </p:cNvPr>
          <p:cNvCxnSpPr/>
          <p:nvPr/>
        </p:nvCxnSpPr>
        <p:spPr>
          <a:xfrm>
            <a:off x="5058697" y="939018"/>
            <a:ext cx="19910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271F0E1-1577-438D-AEFF-04C71D0CD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"/>
          <a:stretch/>
        </p:blipFill>
        <p:spPr>
          <a:xfrm>
            <a:off x="6419088" y="0"/>
            <a:ext cx="5772912" cy="395256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363E574-F81D-410B-B09F-860A49023372}"/>
              </a:ext>
            </a:extLst>
          </p:cNvPr>
          <p:cNvSpPr txBox="1"/>
          <p:nvPr/>
        </p:nvSpPr>
        <p:spPr>
          <a:xfrm>
            <a:off x="0" y="0"/>
            <a:ext cx="6419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tin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2900A89-4A9E-4B60-AA71-EA1BD87F6886}"/>
              </a:ext>
            </a:extLst>
          </p:cNvPr>
          <p:cNvSpPr txBox="1"/>
          <p:nvPr/>
        </p:nvSpPr>
        <p:spPr>
          <a:xfrm>
            <a:off x="-2460" y="2895225"/>
            <a:ext cx="6801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thực hiện lời hứa của Huy?</a:t>
            </a:r>
            <a:endParaRPr lang="en-US" sz="3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FC4C631-EDEE-4CAC-9ABF-17D42D91F7EA}"/>
              </a:ext>
            </a:extLst>
          </p:cNvPr>
          <p:cNvSpPr txBox="1"/>
          <p:nvPr/>
        </p:nvSpPr>
        <p:spPr>
          <a:xfrm>
            <a:off x="0" y="3873232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 không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xuông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736314-B6A0-4454-AFD4-2F582247AE79}"/>
              </a:ext>
            </a:extLst>
          </p:cNvPr>
          <p:cNvSpPr txBox="1"/>
          <p:nvPr/>
        </p:nvSpPr>
        <p:spPr>
          <a:xfrm>
            <a:off x="0" y="5350560"/>
            <a:ext cx="6172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B8C5FCB-AB22-4EFF-9E09-EC076EB5E875}"/>
              </a:ext>
            </a:extLst>
          </p:cNvPr>
          <p:cNvSpPr txBox="1"/>
          <p:nvPr/>
        </p:nvSpPr>
        <p:spPr>
          <a:xfrm>
            <a:off x="-1" y="5848566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em,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xung quanh.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7D3F8E1-E905-94E5-8393-AA64945D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44244"/>
            <a:ext cx="5852667" cy="399932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E66CC2C-6051-2521-C77A-BC2B93EE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603" y="48773"/>
            <a:ext cx="5911657" cy="411027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D2EB4F0-B2B5-6962-E0A3-58C1A905E6DC}"/>
              </a:ext>
            </a:extLst>
          </p:cNvPr>
          <p:cNvSpPr txBox="1"/>
          <p:nvPr/>
        </p:nvSpPr>
        <p:spPr>
          <a:xfrm>
            <a:off x="0" y="4515276"/>
            <a:ext cx="1211826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Huy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kumimoji="0" 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ến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xung quanh.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C55DFB-8EF6-EB22-CB3B-BB9F3A11F087}"/>
              </a:ext>
            </a:extLst>
          </p:cNvPr>
          <p:cNvSpPr txBox="1"/>
          <p:nvPr/>
        </p:nvSpPr>
        <p:spPr>
          <a:xfrm>
            <a:off x="143795" y="59966"/>
            <a:ext cx="9142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8042F66-E406-4F0E-820A-E8DAD13289C9}"/>
              </a:ext>
            </a:extLst>
          </p:cNvPr>
          <p:cNvSpPr txBox="1"/>
          <p:nvPr/>
        </p:nvSpPr>
        <p:spPr>
          <a:xfrm>
            <a:off x="0" y="706297"/>
            <a:ext cx="12192000" cy="164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4CFAA70C-F0FB-D4BF-0794-EFF36210CDD9}"/>
              </a:ext>
            </a:extLst>
          </p:cNvPr>
          <p:cNvSpPr/>
          <p:nvPr/>
        </p:nvSpPr>
        <p:spPr>
          <a:xfrm>
            <a:off x="8539316" y="1"/>
            <a:ext cx="3652684" cy="1352628"/>
          </a:xfrm>
          <a:prstGeom prst="cloudCallou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905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37ADF10-0B5C-9FD0-6A3C-A6D7748045F8}"/>
              </a:ext>
            </a:extLst>
          </p:cNvPr>
          <p:cNvSpPr txBox="1"/>
          <p:nvPr/>
        </p:nvSpPr>
        <p:spPr>
          <a:xfrm>
            <a:off x="1" y="215056"/>
            <a:ext cx="12191999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B185C71-BF61-5AA2-BB0C-FDD61B54AA47}"/>
              </a:ext>
            </a:extLst>
          </p:cNvPr>
          <p:cNvSpPr txBox="1"/>
          <p:nvPr/>
        </p:nvSpPr>
        <p:spPr>
          <a:xfrm>
            <a:off x="-1" y="2205899"/>
            <a:ext cx="1219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suông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E009AC0-9B66-A779-A3AB-A5BB76DAB07C}"/>
              </a:ext>
            </a:extLst>
          </p:cNvPr>
          <p:cNvSpPr txBox="1"/>
          <p:nvPr/>
        </p:nvSpPr>
        <p:spPr>
          <a:xfrm>
            <a:off x="-1" y="3733161"/>
            <a:ext cx="121919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298</TotalTime>
  <Words>684</Words>
  <Application>Microsoft Office PowerPoint</Application>
  <PresentationFormat>Màn hình rộng</PresentationFormat>
  <Paragraphs>33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Arial</vt:lpstr>
      <vt:lpstr>Calibri</vt:lpstr>
      <vt:lpstr>Euphemia</vt:lpstr>
      <vt:lpstr>Times New Roman</vt:lpstr>
      <vt:lpstr>Wingdings</vt:lpstr>
      <vt:lpstr>Children Playing 16x9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Gia Bảo - THCS Lý Tự Trọng</dc:creator>
  <cp:lastModifiedBy>Ngô Huỳnh Thanh Thúy - TH Kinh Dinh</cp:lastModifiedBy>
  <cp:revision>102</cp:revision>
  <dcterms:created xsi:type="dcterms:W3CDTF">2022-06-05T13:43:08Z</dcterms:created>
  <dcterms:modified xsi:type="dcterms:W3CDTF">2022-06-08T14:54:14Z</dcterms:modified>
</cp:coreProperties>
</file>