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  <p:sldMasterId id="2147483683" r:id="rId2"/>
    <p:sldMasterId id="2147483688" r:id="rId3"/>
    <p:sldMasterId id="2147483693" r:id="rId4"/>
  </p:sldMasterIdLst>
  <p:notesMasterIdLst>
    <p:notesMasterId r:id="rId15"/>
  </p:notesMasterIdLst>
  <p:sldIdLst>
    <p:sldId id="7763" r:id="rId5"/>
    <p:sldId id="7764" r:id="rId6"/>
    <p:sldId id="7766" r:id="rId7"/>
    <p:sldId id="7767" r:id="rId8"/>
    <p:sldId id="258" r:id="rId9"/>
    <p:sldId id="7769" r:id="rId10"/>
    <p:sldId id="7770" r:id="rId11"/>
    <p:sldId id="259" r:id="rId12"/>
    <p:sldId id="260" r:id="rId13"/>
    <p:sldId id="285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Abril Fatface" panose="02000503000000020003" pitchFamily="2" charset="0"/>
      <p:regular r:id="rId17"/>
    </p:embeddedFont>
    <p:embeddedFont>
      <p:font typeface="Barlow Condensed" panose="00000506000000000000" pitchFamily="2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M Sans" pitchFamily="2" charset="0"/>
      <p:regular r:id="rId26"/>
    </p:embeddedFont>
    <p:embeddedFont>
      <p:font typeface="Pompier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DE"/>
    <a:srgbClr val="DF7861"/>
    <a:srgbClr val="DDFFBC"/>
    <a:srgbClr val="94B49F"/>
    <a:srgbClr val="78A085"/>
    <a:srgbClr val="52734D"/>
    <a:srgbClr val="91C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19" autoAdjust="0"/>
  </p:normalViewPr>
  <p:slideViewPr>
    <p:cSldViewPr snapToGrid="0">
      <p:cViewPr varScale="1">
        <p:scale>
          <a:sx n="80" d="100"/>
          <a:sy n="80" d="100"/>
        </p:scale>
        <p:origin x="86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34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17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1" y="48617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69"/>
            <a:ext cx="806189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1" y="5254919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7" y="5272565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0" y="5285398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1" y="5322295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2" y="5192887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0" y="5181658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1" y="5189679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1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3" y="4910618"/>
            <a:ext cx="1192476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4" y="5279104"/>
            <a:ext cx="806189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0" y="5301564"/>
            <a:ext cx="806189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4" y="5251833"/>
            <a:ext cx="806189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09" y="5447548"/>
            <a:ext cx="806189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1" y="5426692"/>
            <a:ext cx="806189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1" y="5470006"/>
            <a:ext cx="806189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20400" y="5171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20400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78325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20400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78325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20400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78325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20400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78325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0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564294" y="4108299"/>
            <a:ext cx="108717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22930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16989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339066" y="5606716"/>
            <a:ext cx="6852933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62926" y="6261233"/>
            <a:ext cx="7807668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414" y="4129597"/>
            <a:ext cx="1515116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247" y="4889703"/>
            <a:ext cx="1514080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8431" y="4168539"/>
            <a:ext cx="108717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86610" y="4505612"/>
            <a:ext cx="108717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86895" y="5176909"/>
            <a:ext cx="1397934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45479" y="5812508"/>
            <a:ext cx="821810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42158" y="5943643"/>
            <a:ext cx="821810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60102" y="5791243"/>
            <a:ext cx="821810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05675" y="759600"/>
            <a:ext cx="3653700" cy="3436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386975" y="2203625"/>
            <a:ext cx="73893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386975" y="1279175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9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0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0" y="4451684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0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7954205" y="821529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348264" y="1792076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339067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162926" y="6049477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2014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2251810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6959943" y="5134839"/>
            <a:ext cx="1218523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370088" y="3118815"/>
            <a:ext cx="3249525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462316" y="5169533"/>
            <a:ext cx="516322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7879419" y="5403464"/>
            <a:ext cx="1218490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991144" y="4219134"/>
            <a:ext cx="296746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318324" y="5530588"/>
            <a:ext cx="1293850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71920" y="1643175"/>
            <a:ext cx="7598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7598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71925" y="2303350"/>
            <a:ext cx="7598100" cy="249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-1" y="49379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933" name="Google Shape;933;p10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5" name="Google Shape;935;p10"/>
          <p:cNvGrpSpPr/>
          <p:nvPr/>
        </p:nvGrpSpPr>
        <p:grpSpPr>
          <a:xfrm flipH="1">
            <a:off x="3184" y="5088578"/>
            <a:ext cx="1103704" cy="1495842"/>
            <a:chOff x="0" y="2616032"/>
            <a:chExt cx="3849683" cy="3975132"/>
          </a:xfrm>
        </p:grpSpPr>
        <p:sp>
          <p:nvSpPr>
            <p:cNvPr id="936" name="Google Shape;936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10"/>
          <p:cNvGrpSpPr/>
          <p:nvPr/>
        </p:nvGrpSpPr>
        <p:grpSpPr>
          <a:xfrm>
            <a:off x="11091859" y="5156553"/>
            <a:ext cx="1103704" cy="1495842"/>
            <a:chOff x="0" y="2616032"/>
            <a:chExt cx="3849683" cy="3975132"/>
          </a:xfrm>
        </p:grpSpPr>
        <p:sp>
          <p:nvSpPr>
            <p:cNvPr id="943" name="Google Shape;943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0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950" name="Google Shape;950;p10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0"/>
          <p:cNvSpPr/>
          <p:nvPr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"/>
          <p:cNvSpPr/>
          <p:nvPr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6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9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5597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3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3542797" y="1145722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1894655" y="1622271"/>
            <a:ext cx="22346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894655" y="696704"/>
            <a:ext cx="975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3000" b="1" dirty="0">
              <a:solidFill>
                <a:srgbClr val="78A0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096000" y="1802461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quấn khăn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thung thăng qua đấy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1624153" y="4070196"/>
            <a:ext cx="3303371" cy="2663107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8C23C-B454-A407-9DFE-A6E5B8F5E341}"/>
              </a:ext>
            </a:extLst>
          </p:cNvPr>
          <p:cNvGrpSpPr/>
          <p:nvPr/>
        </p:nvGrpSpPr>
        <p:grpSpPr>
          <a:xfrm>
            <a:off x="7264478" y="3864564"/>
            <a:ext cx="3218922" cy="2868739"/>
            <a:chOff x="8423223" y="3964376"/>
            <a:chExt cx="3081845" cy="2660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3223" y="3964376"/>
              <a:ext cx="3081845" cy="2660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24124E-88B7-ABAB-F4AA-B09825AB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34508" y="5155590"/>
              <a:ext cx="1993565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968373" y="1860230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lắc ông trời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nắng lon xon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75F77A-07BB-487E-A0CC-EAA78DA3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F92756-2765-4F86-B437-E626ECCA5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0452717" y="404481"/>
            <a:ext cx="1810395" cy="14726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D3712C-1C1F-45F4-AF9B-53FF4568C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0" y="164943"/>
            <a:ext cx="1790700" cy="24273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F69635-C099-42D5-BC7E-5B495D82A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606" y="2267223"/>
            <a:ext cx="1684391" cy="1201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4C3554F-76BE-48DE-9FC4-3BBECA89F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8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b="4202"/>
          <a:stretch/>
        </p:blipFill>
        <p:spPr>
          <a:xfrm>
            <a:off x="0" y="-19928"/>
            <a:ext cx="12192000" cy="6877928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0F3C459E-F4E9-4DDA-8570-2428C7C0B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86" y="-896777"/>
            <a:ext cx="5650258" cy="40433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5722" y="762583"/>
            <a:ext cx="40615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75180" y="3171302"/>
            <a:ext cx="3489623" cy="3681126"/>
            <a:chOff x="373599" y="2215832"/>
            <a:chExt cx="3489623" cy="3681127"/>
          </a:xfrm>
          <a:effectLst>
            <a:glow rad="177800">
              <a:schemeClr val="accent4">
                <a:lumMod val="40000"/>
                <a:lumOff val="60000"/>
              </a:schemeClr>
            </a:glow>
          </a:effectLst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3599" y="2215832"/>
              <a:ext cx="3489623" cy="368112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800939" y="3542469"/>
              <a:ext cx="16371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chuyện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" descr="Cute rainbow with star Royalty Free Vector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19421" r="8296" b="26786"/>
          <a:stretch/>
        </p:blipFill>
        <p:spPr bwMode="auto">
          <a:xfrm rot="352540">
            <a:off x="3088213" y="2451463"/>
            <a:ext cx="4223282" cy="2674253"/>
          </a:xfrm>
          <a:prstGeom prst="rect">
            <a:avLst/>
          </a:prstGeom>
          <a:noFill/>
          <a:effectLst>
            <a:glow rad="127000">
              <a:schemeClr val="accent4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32516" y="362141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giả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945665" y="4245596"/>
            <a:ext cx="2666968" cy="2196003"/>
            <a:chOff x="7902419" y="3338580"/>
            <a:chExt cx="2666968" cy="2196003"/>
          </a:xfrm>
          <a:effectLst>
            <a:glow rad="266700">
              <a:schemeClr val="accent4">
                <a:lumMod val="40000"/>
                <a:lumOff val="60000"/>
              </a:schemeClr>
            </a:glow>
          </a:effectLst>
        </p:grpSpPr>
        <p:sp>
          <p:nvSpPr>
            <p:cNvPr id="29" name="5-Point Star 28">
              <a:hlinkClick r:id="" action="ppaction://noaction"/>
            </p:cNvPr>
            <p:cNvSpPr/>
            <p:nvPr/>
          </p:nvSpPr>
          <p:spPr>
            <a:xfrm rot="20973812">
              <a:off x="7902419" y="3338580"/>
              <a:ext cx="2666968" cy="2196003"/>
            </a:xfrm>
            <a:prstGeom prst="star5">
              <a:avLst>
                <a:gd name="adj" fmla="val 30594"/>
                <a:gd name="hf" fmla="val 105146"/>
                <a:gd name="vf" fmla="val 110557"/>
              </a:avLst>
            </a:prstGeom>
            <a:solidFill>
              <a:srgbClr val="FADC5A"/>
            </a:solidFill>
            <a:ln w="19050" cap="flat" cmpd="sng" algn="ctr">
              <a:solidFill>
                <a:srgbClr val="F7B622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52302" y="4115311"/>
              <a:ext cx="216720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đẹp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6471" y="267473"/>
            <a:ext cx="2666968" cy="2196003"/>
            <a:chOff x="7902419" y="3338580"/>
            <a:chExt cx="2666968" cy="2196003"/>
          </a:xfrm>
          <a:effectLst>
            <a:glow rad="215900">
              <a:schemeClr val="accent4">
                <a:lumMod val="20000"/>
                <a:lumOff val="80000"/>
              </a:schemeClr>
            </a:glow>
          </a:effectLst>
        </p:grpSpPr>
        <p:sp>
          <p:nvSpPr>
            <p:cNvPr id="32" name="5-Point Star 31">
              <a:hlinkClick r:id="" action="ppaction://noaction"/>
            </p:cNvPr>
            <p:cNvSpPr/>
            <p:nvPr/>
          </p:nvSpPr>
          <p:spPr>
            <a:xfrm rot="20973812">
              <a:off x="7902419" y="3338580"/>
              <a:ext cx="2666968" cy="2196003"/>
            </a:xfrm>
            <a:prstGeom prst="star5">
              <a:avLst>
                <a:gd name="adj" fmla="val 30594"/>
                <a:gd name="hf" fmla="val 105146"/>
                <a:gd name="vf" fmla="val 110557"/>
              </a:avLst>
            </a:prstGeom>
            <a:solidFill>
              <a:srgbClr val="FADC5A"/>
            </a:solidFill>
            <a:ln w="19050" cap="flat" cmpd="sng" algn="ctr">
              <a:solidFill>
                <a:srgbClr val="F7B622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148538" y="4205119"/>
              <a:ext cx="21672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xúc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666081" y="2829020"/>
            <a:ext cx="2829659" cy="2246130"/>
            <a:chOff x="7650891" y="3361551"/>
            <a:chExt cx="2925172" cy="2246129"/>
          </a:xfrm>
          <a:effectLst>
            <a:glow rad="177800">
              <a:schemeClr val="accent4">
                <a:lumMod val="20000"/>
                <a:lumOff val="80000"/>
                <a:alpha val="98000"/>
              </a:schemeClr>
            </a:glow>
          </a:effectLst>
        </p:grpSpPr>
        <p:sp>
          <p:nvSpPr>
            <p:cNvPr id="35" name="5-Point Star 34">
              <a:hlinkClick r:id="" action="ppaction://noaction"/>
            </p:cNvPr>
            <p:cNvSpPr/>
            <p:nvPr/>
          </p:nvSpPr>
          <p:spPr>
            <a:xfrm rot="20973812">
              <a:off x="7650891" y="3361551"/>
              <a:ext cx="2925172" cy="2246129"/>
            </a:xfrm>
            <a:prstGeom prst="star5">
              <a:avLst>
                <a:gd name="adj" fmla="val 30594"/>
                <a:gd name="hf" fmla="val 105146"/>
                <a:gd name="vf" fmla="val 110557"/>
              </a:avLst>
            </a:prstGeom>
            <a:solidFill>
              <a:srgbClr val="FADC5A"/>
            </a:solidFill>
            <a:ln w="19050" cap="flat" cmpd="sng" algn="ctr">
              <a:solidFill>
                <a:srgbClr val="F7B622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07620" y="4164424"/>
              <a:ext cx="216720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đẹp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84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nháp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0FFF7-F678-C743-2A4C-D1821C9A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272" y="3429000"/>
            <a:ext cx="5940496" cy="26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3542797" y="1145722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1894655" y="1622271"/>
            <a:ext cx="22346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894655" y="696704"/>
            <a:ext cx="975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3000" b="1" dirty="0">
              <a:solidFill>
                <a:srgbClr val="78A0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096000" y="1802461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quấn khăn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thung thăng qua đấy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701040" y="4070196"/>
            <a:ext cx="4572000" cy="2663107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8C23C-B454-A407-9DFE-A6E5B8F5E341}"/>
              </a:ext>
            </a:extLst>
          </p:cNvPr>
          <p:cNvGrpSpPr/>
          <p:nvPr/>
        </p:nvGrpSpPr>
        <p:grpSpPr>
          <a:xfrm>
            <a:off x="6933843" y="3832552"/>
            <a:ext cx="4378925" cy="2993436"/>
            <a:chOff x="8423223" y="3964376"/>
            <a:chExt cx="3081845" cy="2660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3223" y="3964376"/>
              <a:ext cx="3081845" cy="2660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24124E-88B7-ABAB-F4AA-B09825AB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34508" y="5155590"/>
              <a:ext cx="1993565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968373" y="1860230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lắc ông trời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nắng lon xon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099449-3882-F531-8108-EFCCF7FA2885}"/>
              </a:ext>
            </a:extLst>
          </p:cNvPr>
          <p:cNvSpPr txBox="1"/>
          <p:nvPr/>
        </p:nvSpPr>
        <p:spPr>
          <a:xfrm>
            <a:off x="2272291" y="1857980"/>
            <a:ext cx="95565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604153-17FE-FD89-D7DC-E3F39497DD10}"/>
              </a:ext>
            </a:extLst>
          </p:cNvPr>
          <p:cNvSpPr txBox="1"/>
          <p:nvPr/>
        </p:nvSpPr>
        <p:spPr>
          <a:xfrm>
            <a:off x="10235003" y="2281396"/>
            <a:ext cx="141600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078571-A519-9366-37A5-50BEA1BD66E5}"/>
              </a:ext>
            </a:extLst>
          </p:cNvPr>
          <p:cNvSpPr txBox="1"/>
          <p:nvPr/>
        </p:nvSpPr>
        <p:spPr>
          <a:xfrm>
            <a:off x="969625" y="2345921"/>
            <a:ext cx="10094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82B42-C117-D5E7-5DD1-88AAE1A483E2}"/>
              </a:ext>
            </a:extLst>
          </p:cNvPr>
          <p:cNvSpPr txBox="1"/>
          <p:nvPr/>
        </p:nvSpPr>
        <p:spPr>
          <a:xfrm>
            <a:off x="3849422" y="2356938"/>
            <a:ext cx="185935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CC99A-8A82-70F7-942D-205D43FABEB9}"/>
              </a:ext>
            </a:extLst>
          </p:cNvPr>
          <p:cNvSpPr txBox="1"/>
          <p:nvPr/>
        </p:nvSpPr>
        <p:spPr>
          <a:xfrm>
            <a:off x="2474550" y="2827807"/>
            <a:ext cx="10094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F4275A-1AB3-BA2A-0E1D-2A559B8DE451}"/>
              </a:ext>
            </a:extLst>
          </p:cNvPr>
          <p:cNvSpPr txBox="1"/>
          <p:nvPr/>
        </p:nvSpPr>
        <p:spPr>
          <a:xfrm>
            <a:off x="7402222" y="2281395"/>
            <a:ext cx="10991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E70E1-D141-042F-7051-26626F4A1420}"/>
              </a:ext>
            </a:extLst>
          </p:cNvPr>
          <p:cNvSpPr txBox="1"/>
          <p:nvPr/>
        </p:nvSpPr>
        <p:spPr>
          <a:xfrm>
            <a:off x="6073966" y="2769574"/>
            <a:ext cx="17638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5E74C-4F60-7203-8069-9CE18ABE0700}"/>
              </a:ext>
            </a:extLst>
          </p:cNvPr>
          <p:cNvSpPr txBox="1"/>
          <p:nvPr/>
        </p:nvSpPr>
        <p:spPr>
          <a:xfrm>
            <a:off x="6051934" y="1805183"/>
            <a:ext cx="17638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41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8.33333E-7 4.07407E-6 L -0.01224 0.3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2.22222E-6 L 0.00899 0.3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91667E-6 -2.59259E-6 L 0.37057 0.2465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04167E-6 -1.11111E-6 L 0.39662 0.2650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7 2.96296E-6 L -0.31862 0.407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1.48148E-6 L 0.21524 0.360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95833E-6 -1.48148E-6 L -0.50469 0.337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34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2.22222E-6 L -0.21601 0.1601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7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2" animBg="1"/>
      <p:bldP spid="4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169962" y="3393544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lang="en-US" sz="3000" b="1" dirty="0">
              <a:solidFill>
                <a:srgbClr val="DF7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263640" y="958514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đứng quấn khăn sương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thung thăng qua đấy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8008645" y="3954658"/>
            <a:ext cx="3642360" cy="2435623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1430403" y="937454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biển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 lắc ông trời thức dậy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cõng nắng lon xon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08081A-756A-29B5-6FB2-9FC256453DBE}"/>
              </a:ext>
            </a:extLst>
          </p:cNvPr>
          <p:cNvGrpSpPr/>
          <p:nvPr/>
        </p:nvGrpSpPr>
        <p:grpSpPr>
          <a:xfrm>
            <a:off x="1082050" y="4530560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1E74E3C-4769-1B69-6FE1-DF6C2232AA87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02ECCF-8FB1-3654-8A9E-FC28549BFB9F}"/>
                </a:ext>
              </a:extLst>
            </p:cNvPr>
            <p:cNvSpPr txBox="1"/>
            <p:nvPr/>
          </p:nvSpPr>
          <p:spPr>
            <a:xfrm>
              <a:off x="1385942" y="4367598"/>
              <a:ext cx="123623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trẻ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9CBDD2-4209-2889-8D0A-B96703243392}"/>
              </a:ext>
            </a:extLst>
          </p:cNvPr>
          <p:cNvGrpSpPr/>
          <p:nvPr/>
        </p:nvGrpSpPr>
        <p:grpSpPr>
          <a:xfrm>
            <a:off x="1077779" y="5390228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0054AD0-A23A-F05D-A494-0927E1F2D4D8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477D6A-ED81-B5F1-9BC7-52798CC5FDED}"/>
                </a:ext>
              </a:extLst>
            </p:cNvPr>
            <p:cNvSpPr txBox="1"/>
            <p:nvPr/>
          </p:nvSpPr>
          <p:spPr>
            <a:xfrm>
              <a:off x="1308998" y="4367598"/>
              <a:ext cx="139012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4C69EA-C4D8-C88C-ED22-D487F6B40F09}"/>
              </a:ext>
            </a:extLst>
          </p:cNvPr>
          <p:cNvGrpSpPr/>
          <p:nvPr/>
        </p:nvGrpSpPr>
        <p:grpSpPr>
          <a:xfrm>
            <a:off x="3193921" y="4446267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407311-3AC5-4C3E-17DB-5BB4717B55B1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9ABF2E-910C-5735-E8A2-5785AE8D32BB}"/>
                </a:ext>
              </a:extLst>
            </p:cNvPr>
            <p:cNvSpPr txBox="1"/>
            <p:nvPr/>
          </p:nvSpPr>
          <p:spPr>
            <a:xfrm>
              <a:off x="1308998" y="4367598"/>
              <a:ext cx="146386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9CD88E-9E2D-7DEE-A292-53C4BB15389E}"/>
              </a:ext>
            </a:extLst>
          </p:cNvPr>
          <p:cNvGrpSpPr/>
          <p:nvPr/>
        </p:nvGrpSpPr>
        <p:grpSpPr>
          <a:xfrm>
            <a:off x="3216820" y="5427975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871217C-9AE6-0D72-EE2F-1B852EA0FE30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078FA8F-C1AF-23B9-A935-37BA92907A6D}"/>
                </a:ext>
              </a:extLst>
            </p:cNvPr>
            <p:cNvSpPr txBox="1"/>
            <p:nvPr/>
          </p:nvSpPr>
          <p:spPr>
            <a:xfrm>
              <a:off x="1511090" y="4355062"/>
              <a:ext cx="91723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E5CC4D-53F2-1D57-846A-DC483E20CA7D}"/>
              </a:ext>
            </a:extLst>
          </p:cNvPr>
          <p:cNvGrpSpPr/>
          <p:nvPr/>
        </p:nvGrpSpPr>
        <p:grpSpPr>
          <a:xfrm>
            <a:off x="5219700" y="4478933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651EFF9-9F49-F1BF-F2B5-8DF44CD40540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0D16D8-8F12-332B-88C3-04B0AB39248F}"/>
                </a:ext>
              </a:extLst>
            </p:cNvPr>
            <p:cNvSpPr txBox="1"/>
            <p:nvPr/>
          </p:nvSpPr>
          <p:spPr>
            <a:xfrm>
              <a:off x="1603148" y="4367598"/>
              <a:ext cx="7793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A807DA-859B-0CDE-CE40-C3CEE58BF8F2}"/>
              </a:ext>
            </a:extLst>
          </p:cNvPr>
          <p:cNvGrpSpPr/>
          <p:nvPr/>
        </p:nvGrpSpPr>
        <p:grpSpPr>
          <a:xfrm>
            <a:off x="6696308" y="5398508"/>
            <a:ext cx="1052548" cy="693536"/>
            <a:chOff x="1127760" y="4282440"/>
            <a:chExt cx="1052548" cy="693536"/>
          </a:xfrm>
          <a:solidFill>
            <a:srgbClr val="DDFFBC"/>
          </a:solidFill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019ECC2-5703-F046-8786-71CF287325ED}"/>
                </a:ext>
              </a:extLst>
            </p:cNvPr>
            <p:cNvSpPr/>
            <p:nvPr/>
          </p:nvSpPr>
          <p:spPr>
            <a:xfrm>
              <a:off x="1127760" y="4282440"/>
              <a:ext cx="1052548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D1864B-ED5A-C037-9794-8443AA51441B}"/>
                </a:ext>
              </a:extLst>
            </p:cNvPr>
            <p:cNvSpPr txBox="1"/>
            <p:nvPr/>
          </p:nvSpPr>
          <p:spPr>
            <a:xfrm>
              <a:off x="1243398" y="4344359"/>
              <a:ext cx="69762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còi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A6D97C-FB78-D199-8952-C74AA2190E55}"/>
              </a:ext>
            </a:extLst>
          </p:cNvPr>
          <p:cNvGrpSpPr/>
          <p:nvPr/>
        </p:nvGrpSpPr>
        <p:grpSpPr>
          <a:xfrm>
            <a:off x="5398614" y="5427975"/>
            <a:ext cx="1052548" cy="693536"/>
            <a:chOff x="1127760" y="4282440"/>
            <a:chExt cx="1052548" cy="693536"/>
          </a:xfrm>
          <a:solidFill>
            <a:srgbClr val="DDFFBC"/>
          </a:solidFill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D437629-518E-4606-F0E6-53A7BED18A13}"/>
                </a:ext>
              </a:extLst>
            </p:cNvPr>
            <p:cNvSpPr/>
            <p:nvPr/>
          </p:nvSpPr>
          <p:spPr>
            <a:xfrm>
              <a:off x="1127760" y="4282440"/>
              <a:ext cx="1052548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5C56CE8-FF1D-E08A-5AEA-762F78229F31}"/>
                </a:ext>
              </a:extLst>
            </p:cNvPr>
            <p:cNvSpPr txBox="1"/>
            <p:nvPr/>
          </p:nvSpPr>
          <p:spPr>
            <a:xfrm>
              <a:off x="1151792" y="4327128"/>
              <a:ext cx="100219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60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534198"/>
            <a:ext cx="7086600" cy="472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192" y="2971421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4470" y="2892706"/>
            <a:ext cx="4417816" cy="35340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304F1C-17FB-E243-9320-421275102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6828">
            <a:off x="3174344" y="2747118"/>
            <a:ext cx="448607" cy="448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4C7A0E-2EC3-057A-85DC-2471326BC1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07271">
            <a:off x="8518193" y="1368343"/>
            <a:ext cx="540562" cy="54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1432049"/>
            <a:ext cx="5169856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92" y="319142"/>
            <a:ext cx="1327227" cy="88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52658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781" y="2928164"/>
            <a:ext cx="4417816" cy="353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876" y="395752"/>
            <a:ext cx="1152457" cy="6863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08779F-054A-FFCC-5391-8ADA7417BB0E}"/>
              </a:ext>
            </a:extLst>
          </p:cNvPr>
          <p:cNvGrpSpPr/>
          <p:nvPr/>
        </p:nvGrpSpPr>
        <p:grpSpPr>
          <a:xfrm>
            <a:off x="2362313" y="1082062"/>
            <a:ext cx="3613230" cy="2346938"/>
            <a:chOff x="3200401" y="48297"/>
            <a:chExt cx="3613230" cy="2346938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AE33BA1-955C-0E4A-4496-A50F5D749BFE}"/>
                </a:ext>
              </a:extLst>
            </p:cNvPr>
            <p:cNvSpPr/>
            <p:nvPr/>
          </p:nvSpPr>
          <p:spPr>
            <a:xfrm>
              <a:off x="3200401" y="48297"/>
              <a:ext cx="3613230" cy="2346938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747FD9-0CB5-3821-2F5A-DB79310F1800}"/>
                </a:ext>
              </a:extLst>
            </p:cNvPr>
            <p:cNvSpPr txBox="1"/>
            <p:nvPr/>
          </p:nvSpPr>
          <p:spPr>
            <a:xfrm>
              <a:off x="3308429" y="664786"/>
              <a:ext cx="35052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7FBA6-0988-9CFE-A528-6B9344B1372F}"/>
              </a:ext>
            </a:extLst>
          </p:cNvPr>
          <p:cNvGrpSpPr/>
          <p:nvPr/>
        </p:nvGrpSpPr>
        <p:grpSpPr>
          <a:xfrm>
            <a:off x="6216459" y="1285963"/>
            <a:ext cx="3505200" cy="1669689"/>
            <a:chOff x="3328026" y="701039"/>
            <a:chExt cx="3505200" cy="1669689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53A6EBE7-2282-69A8-55E8-1B029794B0E3}"/>
                </a:ext>
              </a:extLst>
            </p:cNvPr>
            <p:cNvSpPr/>
            <p:nvPr/>
          </p:nvSpPr>
          <p:spPr>
            <a:xfrm>
              <a:off x="3328026" y="701039"/>
              <a:ext cx="3505200" cy="1669689"/>
            </a:xfrm>
            <a:prstGeom prst="wedgeEllipseCallout">
              <a:avLst>
                <a:gd name="adj1" fmla="val 27705"/>
                <a:gd name="adj2" fmla="val 57953"/>
              </a:avLst>
            </a:prstGeom>
            <a:solidFill>
              <a:srgbClr val="FEFF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E9266F-D08A-0BF3-021F-6F374B385246}"/>
                </a:ext>
              </a:extLst>
            </p:cNvPr>
            <p:cNvSpPr txBox="1"/>
            <p:nvPr/>
          </p:nvSpPr>
          <p:spPr>
            <a:xfrm>
              <a:off x="3533748" y="1075864"/>
              <a:ext cx="30937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493121-2394-432E-E309-F92D5E8D7FE2}"/>
              </a:ext>
            </a:extLst>
          </p:cNvPr>
          <p:cNvGrpSpPr/>
          <p:nvPr/>
        </p:nvGrpSpPr>
        <p:grpSpPr>
          <a:xfrm>
            <a:off x="6509753" y="1231021"/>
            <a:ext cx="3505200" cy="1669689"/>
            <a:chOff x="3328026" y="701039"/>
            <a:chExt cx="3505200" cy="166968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CFD482F-E7BC-1141-6E3A-A37A83CCE284}"/>
                </a:ext>
              </a:extLst>
            </p:cNvPr>
            <p:cNvSpPr/>
            <p:nvPr/>
          </p:nvSpPr>
          <p:spPr>
            <a:xfrm>
              <a:off x="3328026" y="701039"/>
              <a:ext cx="3505200" cy="1669689"/>
            </a:xfrm>
            <a:prstGeom prst="wedgeEllipseCallout">
              <a:avLst>
                <a:gd name="adj1" fmla="val 27705"/>
                <a:gd name="adj2" fmla="val 57953"/>
              </a:avLst>
            </a:prstGeom>
            <a:solidFill>
              <a:srgbClr val="FEFF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98CBD5-2BA5-B988-5347-D234DBB19EC2}"/>
                </a:ext>
              </a:extLst>
            </p:cNvPr>
            <p:cNvSpPr txBox="1"/>
            <p:nvPr/>
          </p:nvSpPr>
          <p:spPr>
            <a:xfrm>
              <a:off x="3533748" y="1264764"/>
              <a:ext cx="309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8964B4-7372-C555-051C-BC60943E7468}"/>
              </a:ext>
            </a:extLst>
          </p:cNvPr>
          <p:cNvGrpSpPr/>
          <p:nvPr/>
        </p:nvGrpSpPr>
        <p:grpSpPr>
          <a:xfrm>
            <a:off x="2506653" y="1410396"/>
            <a:ext cx="3648423" cy="1815140"/>
            <a:chOff x="3200400" y="580095"/>
            <a:chExt cx="3648423" cy="181514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E0B1C8FD-9BA5-2A27-C60B-9E4D58C9FC3B}"/>
                </a:ext>
              </a:extLst>
            </p:cNvPr>
            <p:cNvSpPr/>
            <p:nvPr/>
          </p:nvSpPr>
          <p:spPr>
            <a:xfrm>
              <a:off x="3200400" y="580095"/>
              <a:ext cx="3648423" cy="1815140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841CE6-517C-056F-BD1B-904A27AD15AC}"/>
                </a:ext>
              </a:extLst>
            </p:cNvPr>
            <p:cNvSpPr txBox="1"/>
            <p:nvPr/>
          </p:nvSpPr>
          <p:spPr>
            <a:xfrm>
              <a:off x="3423469" y="1166376"/>
              <a:ext cx="3308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cõng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46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92" y="319142"/>
            <a:ext cx="1327227" cy="88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508" y="2716687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55" y="2716687"/>
            <a:ext cx="4417816" cy="353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876" y="395752"/>
            <a:ext cx="1152457" cy="68631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50232E74-D5C3-E037-FF7E-27183F329F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53859" y="20462"/>
            <a:ext cx="5284282" cy="3408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08573F-BBB7-FFE6-8F13-FBBFB2EB1CE9}"/>
              </a:ext>
            </a:extLst>
          </p:cNvPr>
          <p:cNvSpPr txBox="1"/>
          <p:nvPr/>
        </p:nvSpPr>
        <p:spPr>
          <a:xfrm>
            <a:off x="3909257" y="1001456"/>
            <a:ext cx="4037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NHÓM ĐÔI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D6249314-F597-552C-7197-C20B0914E1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53859" y="20462"/>
            <a:ext cx="5284282" cy="3408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DFF306-01F8-CDAA-3480-89A5D9815660}"/>
              </a:ext>
            </a:extLst>
          </p:cNvPr>
          <p:cNvSpPr txBox="1"/>
          <p:nvPr/>
        </p:nvSpPr>
        <p:spPr>
          <a:xfrm>
            <a:off x="3909257" y="874135"/>
            <a:ext cx="4037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44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3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095858-1BFA-44C2-CB19-3E3CACE2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457" y="-361733"/>
            <a:ext cx="8425402" cy="41090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28"/>
          <p:cNvSpPr txBox="1">
            <a:spLocks noGrp="1"/>
          </p:cNvSpPr>
          <p:nvPr>
            <p:ph type="title"/>
          </p:nvPr>
        </p:nvSpPr>
        <p:spPr>
          <a:xfrm>
            <a:off x="548250" y="1018837"/>
            <a:ext cx="11095500" cy="93728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Calibri" panose="020F0502020204030204" pitchFamily="34" charset="0"/>
                <a:cs typeface="Calibri" panose="020F0502020204030204" pitchFamily="34" charset="0"/>
              </a:rPr>
              <a:t>Đọc mở rộng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1EE7D7-3218-3AA2-4A43-0986374A3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23" y="199485"/>
            <a:ext cx="7207719" cy="645903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8EA593-F39A-A6E4-E13F-BAC1015DE3A1}"/>
              </a:ext>
            </a:extLst>
          </p:cNvPr>
          <p:cNvCxnSpPr>
            <a:cxnSpLocks/>
          </p:cNvCxnSpPr>
          <p:nvPr/>
        </p:nvCxnSpPr>
        <p:spPr>
          <a:xfrm>
            <a:off x="717631" y="1956121"/>
            <a:ext cx="181722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316</Words>
  <Application>Microsoft Office PowerPoint</Application>
  <PresentationFormat>Widescreen</PresentationFormat>
  <Paragraphs>64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Calibri</vt:lpstr>
      <vt:lpstr>Barlow Condensed</vt:lpstr>
      <vt:lpstr>等线</vt:lpstr>
      <vt:lpstr>字魂59号-创粗黑</vt:lpstr>
      <vt:lpstr>Arial</vt:lpstr>
      <vt:lpstr>Pompiere</vt:lpstr>
      <vt:lpstr>UTM Cookies</vt:lpstr>
      <vt:lpstr>Abril Fatface</vt:lpstr>
      <vt:lpstr>DM Sans</vt:lpstr>
      <vt:lpstr>Aldrich</vt:lpstr>
      <vt:lpstr>SlidesMania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mở rộng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Anh Nguyen</cp:lastModifiedBy>
  <cp:revision>16</cp:revision>
  <dcterms:modified xsi:type="dcterms:W3CDTF">2023-01-09T10:58:55Z</dcterms:modified>
</cp:coreProperties>
</file>