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Lst>
  <p:notesMasterIdLst>
    <p:notesMasterId r:id="rId26"/>
  </p:notesMasterIdLst>
  <p:sldIdLst>
    <p:sldId id="2735" r:id="rId5"/>
    <p:sldId id="2736" r:id="rId6"/>
    <p:sldId id="324" r:id="rId7"/>
    <p:sldId id="257" r:id="rId8"/>
    <p:sldId id="294" r:id="rId9"/>
    <p:sldId id="306" r:id="rId10"/>
    <p:sldId id="558" r:id="rId11"/>
    <p:sldId id="2726" r:id="rId12"/>
    <p:sldId id="2737" r:id="rId13"/>
    <p:sldId id="2751" r:id="rId14"/>
    <p:sldId id="298" r:id="rId15"/>
    <p:sldId id="2745" r:id="rId16"/>
    <p:sldId id="2746" r:id="rId17"/>
    <p:sldId id="559" r:id="rId18"/>
    <p:sldId id="2748" r:id="rId19"/>
    <p:sldId id="2730" r:id="rId20"/>
    <p:sldId id="2749" r:id="rId21"/>
    <p:sldId id="2738" r:id="rId22"/>
    <p:sldId id="278" r:id="rId23"/>
    <p:sldId id="2750" r:id="rId24"/>
    <p:sldId id="5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2023/1/12</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2023/1/12</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gif"/><Relationship Id="rId1" Type="http://schemas.openxmlformats.org/officeDocument/2006/relationships/slideLayout" Target="../slideLayouts/slideLayout5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notesSlide" Target="../notesSlides/notesSlide9.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42.png"/><Relationship Id="rId4" Type="http://schemas.openxmlformats.org/officeDocument/2006/relationships/notesSlide" Target="../notesSlides/notesSlide11.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mp3"/><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6"/>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2479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689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Dặn</a:t>
              </a:r>
              <a:r>
                <a:rPr kumimoji="0" lang="en-US" sz="3600" b="1" i="0" u="sng" strike="noStrike" kern="1200" cap="none" spc="0" normalizeH="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dò</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1031570" y="49317"/>
            <a:ext cx="12192000" cy="2717800"/>
          </a:xfrm>
          <a:prstGeom prst="rect">
            <a:avLst/>
          </a:prstGeom>
        </p:spPr>
      </p:pic>
      <p:grpSp>
        <p:nvGrpSpPr>
          <p:cNvPr id="32" name="组合 31"/>
          <p:cNvGrpSpPr/>
          <p:nvPr/>
        </p:nvGrpSpPr>
        <p:grpSpPr>
          <a:xfrm>
            <a:off x="2671668" y="2585"/>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25"/>
                                        </p:tgtEl>
                                      </p:cBhvr>
                                    </p:cmd>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60</TotalTime>
  <Words>491</Words>
  <Application>Microsoft Office PowerPoint</Application>
  <PresentationFormat>Widescreen</PresentationFormat>
  <Paragraphs>47</Paragraphs>
  <Slides>21</Slides>
  <Notes>11</Notes>
  <HiddenSlides>0</HiddenSlides>
  <MMClips>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微软雅黑</vt:lpstr>
      <vt:lpstr>宋体</vt:lpstr>
      <vt:lpstr>Arial</vt:lpstr>
      <vt:lpstr>Arial-Rounded</vt:lpstr>
      <vt:lpstr>Calibri</vt:lpstr>
      <vt:lpstr>Calibri Light</vt:lpstr>
      <vt:lpstr>等线</vt:lpstr>
      <vt:lpstr>等线 Light</vt:lpstr>
      <vt:lpstr>Times New Roman</vt:lpstr>
      <vt:lpstr>方正卡通简体</vt:lpstr>
      <vt:lpstr>office</vt:lpstr>
      <vt:lpstr>1_第一PPT，www.1ppt.com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nttchung</cp:lastModifiedBy>
  <cp:revision>36</cp:revision>
  <dcterms:created xsi:type="dcterms:W3CDTF">2022-09-02T04:10:45Z</dcterms:created>
  <dcterms:modified xsi:type="dcterms:W3CDTF">2023-01-12T03:15:07Z</dcterms:modified>
</cp:coreProperties>
</file>