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9"/>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1.svg"/><Relationship Id="rId4"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2.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microsoft.com/office/2007/relationships/hdphoto" Target="../media/hdphoto2.wdp"/><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Master" Target="../slideMasters/slideMaster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62.png"/><Relationship Id="rId11" Type="http://schemas.openxmlformats.org/officeDocument/2006/relationships/image" Target="../media/image56.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1/12/2023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97.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2.svg"/><Relationship Id="rId5" Type="http://schemas.openxmlformats.org/officeDocument/2006/relationships/image" Target="../media/image92.png"/><Relationship Id="rId4" Type="http://schemas.openxmlformats.org/officeDocument/2006/relationships/image" Target="../media/image100.sv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5.png"/><Relationship Id="rId18" Type="http://schemas.openxmlformats.org/officeDocument/2006/relationships/image" Target="../media/image97.png"/><Relationship Id="rId26" Type="http://schemas.openxmlformats.org/officeDocument/2006/relationships/image" Target="../media/image103.png"/><Relationship Id="rId3" Type="http://schemas.openxmlformats.org/officeDocument/2006/relationships/audio" Target="../media/audio4.wav"/><Relationship Id="rId21" Type="http://schemas.openxmlformats.org/officeDocument/2006/relationships/image" Target="../media/image99.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96.png"/><Relationship Id="rId20" Type="http://schemas.openxmlformats.org/officeDocument/2006/relationships/image" Target="../media/image98.png"/><Relationship Id="rId29" Type="http://schemas.openxmlformats.org/officeDocument/2006/relationships/image" Target="../media/image104.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02.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01.png"/><Relationship Id="rId28" Type="http://schemas.openxmlformats.org/officeDocument/2006/relationships/slide" Target="slide27.xml"/><Relationship Id="rId10" Type="http://schemas.openxmlformats.org/officeDocument/2006/relationships/image" Target="../media/image94.png"/><Relationship Id="rId19" Type="http://schemas.microsoft.com/office/2007/relationships/hdphoto" Target="../media/hdphoto7.wdp"/><Relationship Id="rId31" Type="http://schemas.openxmlformats.org/officeDocument/2006/relationships/image" Target="../media/image102.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00.png"/><Relationship Id="rId27" Type="http://schemas.microsoft.com/office/2007/relationships/hdphoto" Target="../media/hdphoto9.wdp"/><Relationship Id="rId30"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slide" Target="slide22.xml"/><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5" Type="http://schemas.openxmlformats.org/officeDocument/2006/relationships/slide" Target="slide22.xml"/><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10.png"/><Relationship Id="rId4" Type="http://schemas.openxmlformats.org/officeDocument/2006/relationships/image" Target="../media/image109.emf"/><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4.svg"/><Relationship Id="rId5" Type="http://schemas.openxmlformats.org/officeDocument/2006/relationships/image" Target="../media/image78.png"/><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9.sv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861594"/>
            <a:ext cx="3158002" cy="1493649"/>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4"/>
          <a:stretch>
            <a:fillRect/>
          </a:stretch>
        </p:blipFill>
        <p:spPr>
          <a:xfrm>
            <a:off x="4542674" y="235524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278505" y="409575"/>
            <a:ext cx="6636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278505" y="409575"/>
            <a:ext cx="59320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345437" y="4850889"/>
            <a:ext cx="9476244" cy="81845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9690129" cy="2671481"/>
            <a:chOff x="713044" y="1083856"/>
            <a:chExt cx="9690129" cy="2671481"/>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68642" y="1816345"/>
              <a:ext cx="8334531" cy="1938992"/>
            </a:xfrm>
            <a:prstGeom prst="rect">
              <a:avLst/>
            </a:prstGeom>
            <a:noFill/>
          </p:spPr>
          <p:txBody>
            <a:bodyPr wrap="square" rtlCol="0">
              <a:spAutoFit/>
            </a:bodyPr>
            <a:lstStyle/>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24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2400" b="1" dirty="0">
                  <a:latin typeface="Arial-Rounded" panose="020B0500000000000000" pitchFamily="34" charset="0"/>
                  <a:ea typeface="Arial-Rounded" panose="020B0500000000000000" pitchFamily="34" charset="0"/>
                  <a:cs typeface="Arial-Rounded" panose="020B0500000000000000" pitchFamily="34" charset="0"/>
                </a:rPr>
                <a:t>è</a:t>
              </a:r>
              <a:r>
                <a:rPr lang="vi-VN" sz="24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013754" y="2553775"/>
            <a:ext cx="9899448" cy="358928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132522" y="-208073"/>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0090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28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2031199" y="1408505"/>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1473742" y="2938942"/>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338466" y="409575"/>
            <a:ext cx="58720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533338" y="1773946"/>
            <a:ext cx="7848912" cy="2482667"/>
          </a:xfrm>
          <a:prstGeom prst="rect">
            <a:avLst/>
          </a:prstGeom>
        </p:spPr>
        <p:txBody>
          <a:bodyPr wrap="square">
            <a:spAutoFit/>
          </a:bodyPr>
          <a:lstStyle/>
          <a:p>
            <a:pPr marL="44450" lvl="0">
              <a:lnSpc>
                <a:spcPct val="150000"/>
              </a:lnSpc>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hễ gặp chuyện gì khó,</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2077</Words>
  <Application>Microsoft Office PowerPoint</Application>
  <PresentationFormat>Widescreen</PresentationFormat>
  <Paragraphs>118</Paragraphs>
  <Slides>33</Slides>
  <Notes>27</Notes>
  <HiddenSlides>0</HiddenSlides>
  <MMClips>4</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宋体</vt:lpstr>
      <vt:lpstr>#9Slide02 Noi dung dai</vt:lpstr>
      <vt:lpstr>#9Slide03 SVNCintra</vt:lpstr>
      <vt:lpstr>#9Slide05 Angelline</vt:lpstr>
      <vt:lpstr>#9Slide05 HLT AphroditeSlimPro</vt:lpstr>
      <vt:lpstr>Arial</vt:lpstr>
      <vt:lpstr>Arial-Rounded</vt:lpstr>
      <vt:lpstr>Calibri</vt:lpstr>
      <vt:lpstr>Calibri Light</vt:lpstr>
      <vt:lpstr>等线</vt:lpstr>
      <vt:lpstr>FZHei-B01S</vt:lpstr>
      <vt:lpstr>inpin heiti</vt:lpstr>
      <vt:lpstr>Mali</vt:lpstr>
      <vt:lpstr>Times New Roman</vt:lpstr>
      <vt:lpstr>思源黑体 CN Bold</vt:lpstr>
      <vt:lpstr>方正少儿简体</vt:lpstr>
      <vt:lpstr>方正静蕾简体</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nttchung</cp:lastModifiedBy>
  <cp:revision>52</cp:revision>
  <dcterms:created xsi:type="dcterms:W3CDTF">2022-09-17T00:32:52Z</dcterms:created>
  <dcterms:modified xsi:type="dcterms:W3CDTF">2023-01-11T17:50:17Z</dcterms:modified>
</cp:coreProperties>
</file>