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2"/>
  </p:notesMasterIdLst>
  <p:sldIdLst>
    <p:sldId id="286" r:id="rId3"/>
    <p:sldId id="274" r:id="rId4"/>
    <p:sldId id="257" r:id="rId5"/>
    <p:sldId id="285" r:id="rId6"/>
    <p:sldId id="258" r:id="rId7"/>
    <p:sldId id="259" r:id="rId8"/>
    <p:sldId id="261" r:id="rId9"/>
    <p:sldId id="262" r:id="rId10"/>
    <p:sldId id="263" r:id="rId11"/>
    <p:sldId id="287" r:id="rId12"/>
    <p:sldId id="264" r:id="rId13"/>
    <p:sldId id="271" r:id="rId14"/>
    <p:sldId id="288" r:id="rId15"/>
    <p:sldId id="289" r:id="rId16"/>
    <p:sldId id="290" r:id="rId17"/>
    <p:sldId id="265" r:id="rId18"/>
    <p:sldId id="268" r:id="rId19"/>
    <p:sldId id="269" r:id="rId20"/>
    <p:sldId id="270" r:id="rId21"/>
    <p:sldId id="256" r:id="rId22"/>
    <p:sldId id="292" r:id="rId23"/>
    <p:sldId id="294" r:id="rId24"/>
    <p:sldId id="295" r:id="rId25"/>
    <p:sldId id="296" r:id="rId26"/>
    <p:sldId id="297" r:id="rId27"/>
    <p:sldId id="266" r:id="rId28"/>
    <p:sldId id="298" r:id="rId29"/>
    <p:sldId id="299"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snapToGrid="0">
      <p:cViewPr varScale="1">
        <p:scale>
          <a:sx n="59" d="100"/>
          <a:sy n="59" d="100"/>
        </p:scale>
        <p:origin x="9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94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3556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629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9243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7606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8919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478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9387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khinh</a:t>
            </a:r>
            <a:r>
              <a:rPr lang="en-US" dirty="0"/>
              <a:t> </a:t>
            </a:r>
            <a:r>
              <a:rPr lang="en-US" dirty="0" err="1"/>
              <a:t>khí</a:t>
            </a:r>
            <a:r>
              <a:rPr lang="en-US" dirty="0"/>
              <a:t> </a:t>
            </a:r>
            <a:r>
              <a:rPr lang="en-US" dirty="0" err="1"/>
              <a:t>cầu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5B03E1-DD0B-4E1C-A5B6-E0D86E2A8959}" type="slidenum">
              <a:rPr lang="en-US" smtClean="0"/>
              <a:t>21</a:t>
            </a:fld>
            <a:endParaRPr lang="en-US"/>
          </a:p>
        </p:txBody>
      </p:sp>
    </p:spTree>
    <p:extLst>
      <p:ext uri="{BB962C8B-B14F-4D97-AF65-F5344CB8AC3E}">
        <p14:creationId xmlns:p14="http://schemas.microsoft.com/office/powerpoint/2010/main" val="1547995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307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479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1551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2187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028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0985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7AEF7E5-4CE4-4D29-98D5-04BC063BB414}"/>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E7C4956-EAAE-4667-BB4D-8CD275140AC5}"/>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2B1E305-FF28-4CE9-8127-5F022CD4373E}"/>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AA15CB-765F-4C4F-89C3-85F7428B8592}"/>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4509E8-5556-4190-9D86-0C3A70559437}"/>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83C57B8-FD4D-47CD-BA58-20D7E155162A}"/>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6791D8-0F4C-4530-AEC2-73DA6B1A1EEF}"/>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9819493-06E8-4DBE-899F-D1538C5BCD97}"/>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8" name="页脚占位符 7">
            <a:extLst>
              <a:ext uri="{FF2B5EF4-FFF2-40B4-BE49-F238E27FC236}">
                <a16:creationId xmlns:a16="http://schemas.microsoft.com/office/drawing/2014/main"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AE7AE5-6A57-4382-ABCC-68E04D5371E4}"/>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4" name="页脚占位符 3">
            <a:extLst>
              <a:ext uri="{FF2B5EF4-FFF2-40B4-BE49-F238E27FC236}">
                <a16:creationId xmlns:a16="http://schemas.microsoft.com/office/drawing/2014/main"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52F6B89-24A5-43E3-B42D-9CCA63B8045F}"/>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093206D2-ED89-44E4-88EF-6DF66A9DE40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2.jpeg"/><Relationship Id="rId5" Type="http://schemas.microsoft.com/office/2007/relationships/hdphoto" Target="../media/hdphoto1.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slide" Target="slide25.xml"/><Relationship Id="rId7" Type="http://schemas.openxmlformats.org/officeDocument/2006/relationships/slide" Target="slide22.xml"/><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33.gif"/><Relationship Id="rId5" Type="http://schemas.openxmlformats.org/officeDocument/2006/relationships/slide" Target="slide23.xml"/><Relationship Id="rId10" Type="http://schemas.openxmlformats.org/officeDocument/2006/relationships/image" Target="../media/image35.gif"/><Relationship Id="rId4" Type="http://schemas.openxmlformats.org/officeDocument/2006/relationships/image" Target="../media/image32.gif"/><Relationship Id="rId9" Type="http://schemas.openxmlformats.org/officeDocument/2006/relationships/slide" Target="slide24.xml"/></Relationships>
</file>

<file path=ppt/slides/_rels/slide21.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36.png"/><Relationship Id="rId7" Type="http://schemas.openxmlformats.org/officeDocument/2006/relationships/image" Target="../media/image33.gif"/><Relationship Id="rId12" Type="http://schemas.openxmlformats.org/officeDocument/2006/relationships/image" Target="../media/image38.gif"/><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slide" Target="slide24.xml"/><Relationship Id="rId11" Type="http://schemas.openxmlformats.org/officeDocument/2006/relationships/image" Target="../media/image35.gif"/><Relationship Id="rId5" Type="http://schemas.openxmlformats.org/officeDocument/2006/relationships/image" Target="../media/image37.gif"/><Relationship Id="rId10" Type="http://schemas.openxmlformats.org/officeDocument/2006/relationships/slide" Target="slide25.xml"/><Relationship Id="rId4" Type="http://schemas.openxmlformats.org/officeDocument/2006/relationships/slide" Target="slide22.xml"/><Relationship Id="rId9" Type="http://schemas.openxmlformats.org/officeDocument/2006/relationships/image" Target="../media/image34.gif"/></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9.png"/><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F39C0-2B84-4516-B6F8-385537E3C9C4}"/>
              </a:ext>
            </a:extLst>
          </p:cNvPr>
          <p:cNvPicPr>
            <a:picLocks noChangeAspect="1"/>
          </p:cNvPicPr>
          <p:nvPr/>
        </p:nvPicPr>
        <p:blipFill>
          <a:blip r:embed="rId3"/>
          <a:stretch>
            <a:fillRect/>
          </a:stretch>
        </p:blipFill>
        <p:spPr>
          <a:xfrm>
            <a:off x="5114925" y="0"/>
            <a:ext cx="7077075" cy="6857839"/>
          </a:xfrm>
          <a:prstGeom prst="rect">
            <a:avLst/>
          </a:prstGeom>
        </p:spPr>
      </p:pic>
      <p:pic>
        <p:nvPicPr>
          <p:cNvPr id="6" name="Picture 5">
            <a:extLst>
              <a:ext uri="{FF2B5EF4-FFF2-40B4-BE49-F238E27FC236}">
                <a16:creationId xmlns:a16="http://schemas.microsoft.com/office/drawing/2014/main" id="{9A9DFC99-675A-4B41-B088-3903F56E7962}"/>
              </a:ext>
            </a:extLst>
          </p:cNvPr>
          <p:cNvPicPr>
            <a:picLocks noChangeAspect="1"/>
          </p:cNvPicPr>
          <p:nvPr/>
        </p:nvPicPr>
        <p:blipFill>
          <a:blip r:embed="rId4"/>
          <a:stretch>
            <a:fillRect/>
          </a:stretch>
        </p:blipFill>
        <p:spPr>
          <a:xfrm>
            <a:off x="1206475" y="949306"/>
            <a:ext cx="3511600" cy="3359187"/>
          </a:xfrm>
          <a:prstGeom prst="rect">
            <a:avLst/>
          </a:prstGeom>
        </p:spPr>
      </p:pic>
    </p:spTree>
    <p:extLst>
      <p:ext uri="{BB962C8B-B14F-4D97-AF65-F5344CB8AC3E}">
        <p14:creationId xmlns:p14="http://schemas.microsoft.com/office/powerpoint/2010/main" val="34350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组合 5">
            <a:extLst>
              <a:ext uri="{FF2B5EF4-FFF2-40B4-BE49-F238E27FC236}">
                <a16:creationId xmlns:a16="http://schemas.microsoft.com/office/drawing/2014/main"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7" name="Oval 16">
            <a:extLst>
              <a:ext uri="{FF2B5EF4-FFF2-40B4-BE49-F238E27FC236}">
                <a16:creationId xmlns:a16="http://schemas.microsoft.com/office/drawing/2014/main"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id="{48BCD09C-EFE0-45B4-A1A8-6E0BBA24BDAC}"/>
              </a:ext>
            </a:extLst>
          </p:cNvPr>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id="{06A24384-E380-4C36-860D-C3A8A96DF692}"/>
              </a:ext>
            </a:extLst>
          </p:cNvPr>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70829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3800475" y="311023"/>
            <a:ext cx="48536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714375" y="1773946"/>
            <a:ext cx="11115675" cy="2736327"/>
          </a:xfrm>
          <a:prstGeom prst="rect">
            <a:avLst/>
          </a:prstGeom>
        </p:spPr>
        <p:txBody>
          <a:bodyPr wrap="square">
            <a:spAutoFit/>
          </a:bodyPr>
          <a:lstStyle/>
          <a:p>
            <a:pPr marL="44450" lvl="0" algn="just">
              <a:lnSpc>
                <a:spcPct val="15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có thể thấy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con chim đang bay,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vòm cây xanh biếc,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tia nắng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xuyên qua những đám mây trắng muốt như bông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4529534" y="-1332039"/>
            <a:ext cx="4877574" cy="10123513"/>
          </a:xfrm>
          <a:prstGeom prst="rect">
            <a:avLst/>
          </a:prstGeom>
        </p:spPr>
      </p:pic>
      <p:grpSp>
        <p:nvGrpSpPr>
          <p:cNvPr id="8" name="Group 7">
            <a:extLst>
              <a:ext uri="{FF2B5EF4-FFF2-40B4-BE49-F238E27FC236}">
                <a16:creationId xmlns:a16="http://schemas.microsoft.com/office/drawing/2014/main" id="{4A0A4F33-3CDC-41F6-8522-58401E35A535}"/>
              </a:ext>
            </a:extLst>
          </p:cNvPr>
          <p:cNvGrpSpPr/>
          <p:nvPr/>
        </p:nvGrpSpPr>
        <p:grpSpPr>
          <a:xfrm>
            <a:off x="4210050" y="1571625"/>
            <a:ext cx="7181850" cy="4048125"/>
            <a:chOff x="2650888" y="992979"/>
            <a:chExt cx="7445374" cy="3086150"/>
          </a:xfrm>
        </p:grpSpPr>
        <p:sp>
          <p:nvSpPr>
            <p:cNvPr id="10" name="Rectangle: Rounded Corners 9">
              <a:extLst>
                <a:ext uri="{FF2B5EF4-FFF2-40B4-BE49-F238E27FC236}">
                  <a16:creationId xmlns:a16="http://schemas.microsoft.com/office/drawing/2014/main" id="{6E9669FA-E5E2-487C-90F8-47E34DBF3A01}"/>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E5F1543A-060A-4DE0-9A67-E9D5110FD088}"/>
                </a:ext>
              </a:extLst>
            </p:cNvPr>
            <p:cNvPicPr>
              <a:picLocks noChangeAspect="1"/>
            </p:cNvPicPr>
            <p:nvPr/>
          </p:nvPicPr>
          <p:blipFill>
            <a:blip r:embed="rId6"/>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70739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Oval 16">
            <a:extLst>
              <a:ext uri="{FF2B5EF4-FFF2-40B4-BE49-F238E27FC236}">
                <a16:creationId xmlns:a16="http://schemas.microsoft.com/office/drawing/2014/main"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id="{48BCD09C-EFE0-45B4-A1A8-6E0BBA24BDAC}"/>
              </a:ext>
            </a:extLst>
          </p:cNvPr>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id="{06A24384-E380-4C36-860D-C3A8A96DF692}"/>
              </a:ext>
            </a:extLst>
          </p:cNvPr>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spTree>
    <p:extLst>
      <p:ext uri="{BB962C8B-B14F-4D97-AF65-F5344CB8AC3E}">
        <p14:creationId xmlns:p14="http://schemas.microsoft.com/office/powerpoint/2010/main" val="339950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828666" y="-2032907"/>
            <a:ext cx="4877574" cy="11525250"/>
          </a:xfrm>
          <a:prstGeom prst="rect">
            <a:avLst/>
          </a:prstGeom>
        </p:spPr>
      </p:pic>
      <p:grpSp>
        <p:nvGrpSpPr>
          <p:cNvPr id="2" name="Group 1">
            <a:extLst>
              <a:ext uri="{FF2B5EF4-FFF2-40B4-BE49-F238E27FC236}">
                <a16:creationId xmlns:a16="http://schemas.microsoft.com/office/drawing/2014/main" id="{FA4296C6-CD34-44DC-BB2F-2D1A08751BCF}"/>
              </a:ext>
            </a:extLst>
          </p:cNvPr>
          <p:cNvGrpSpPr/>
          <p:nvPr/>
        </p:nvGrpSpPr>
        <p:grpSpPr>
          <a:xfrm>
            <a:off x="3701540" y="1612239"/>
            <a:ext cx="7868387" cy="3785037"/>
            <a:chOff x="4425440" y="1536039"/>
            <a:chExt cx="7868387" cy="3785037"/>
          </a:xfrm>
        </p:grpSpPr>
        <p:sp>
          <p:nvSpPr>
            <p:cNvPr id="9" name="Rounded Rectangle 7">
              <a:extLst>
                <a:ext uri="{FF2B5EF4-FFF2-40B4-BE49-F238E27FC236}">
                  <a16:creationId xmlns:a16="http://schemas.microsoft.com/office/drawing/2014/main" id="{3DF1FEB8-BB1B-433A-88DC-84FE74B381C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2" name="Rectangle 11">
              <a:extLst>
                <a:ext uri="{FF2B5EF4-FFF2-40B4-BE49-F238E27FC236}">
                  <a16:creationId xmlns:a16="http://schemas.microsoft.com/office/drawing/2014/main" id="{BB336D43-15FE-4A07-98D0-BC1BFE6E43FA}"/>
                </a:ext>
              </a:extLst>
            </p:cNvPr>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106D5B89-4C44-42E2-B828-3D6B38A50FC2}"/>
                </a:ext>
              </a:extLst>
            </p:cNvPr>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3A2AC7FA-7D89-42CA-A5DB-1E2F29EA01DF}"/>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0EAAEEFE-BA58-46F7-A98C-AD69A82FB192}"/>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4ED6D515-08E9-437E-97F1-EF451B008053}"/>
                </a:ext>
              </a:extLst>
            </p:cNvPr>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B0ABEBB0-D875-494B-BC7E-CB7536E431BC}"/>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8C7D8447-E44B-4449-AA8B-0E9E24BD2533}"/>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2F947611-7380-4291-8A0F-AF8292BAED43}"/>
                </a:ext>
              </a:extLst>
            </p:cNvPr>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7639E175-F724-440F-A52C-A08AAF9319F8}"/>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547DCD2E-23DD-42DD-86B3-A9A6220AC08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664E0E04-DB2F-453F-8261-106EFD1CE46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CEB376F3-D9B1-46B6-841B-723CF6C690A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0034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38067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43B6C5-9D24-43B9-962C-15494238454C}"/>
              </a:ext>
            </a:extLst>
          </p:cNvPr>
          <p:cNvPicPr>
            <a:picLocks noChangeAspect="1"/>
          </p:cNvPicPr>
          <p:nvPr/>
        </p:nvPicPr>
        <p:blipFill>
          <a:blip r:embed="rId3"/>
          <a:stretch>
            <a:fillRect/>
          </a:stretch>
        </p:blipFill>
        <p:spPr>
          <a:xfrm>
            <a:off x="1685925" y="502632"/>
            <a:ext cx="12192000" cy="5490785"/>
          </a:xfrm>
          <a:prstGeom prst="rect">
            <a:avLst/>
          </a:prstGeom>
        </p:spPr>
      </p:pic>
    </p:spTree>
    <p:extLst>
      <p:ext uri="{BB962C8B-B14F-4D97-AF65-F5344CB8AC3E}">
        <p14:creationId xmlns:p14="http://schemas.microsoft.com/office/powerpoint/2010/main" val="216788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E6AC28F-FE0F-43B6-AD52-D0B2989EBF28}"/>
              </a:ext>
            </a:extLst>
          </p:cNvPr>
          <p:cNvGrpSpPr/>
          <p:nvPr/>
        </p:nvGrpSpPr>
        <p:grpSpPr>
          <a:xfrm>
            <a:off x="2421820" y="459706"/>
            <a:ext cx="5493819" cy="5128665"/>
            <a:chOff x="2421820" y="459706"/>
            <a:chExt cx="5493819" cy="5128665"/>
          </a:xfrm>
        </p:grpSpPr>
        <p:grpSp>
          <p:nvGrpSpPr>
            <p:cNvPr id="19" name="Group 18">
              <a:extLst>
                <a:ext uri="{FF2B5EF4-FFF2-40B4-BE49-F238E27FC236}">
                  <a16:creationId xmlns:a16="http://schemas.microsoft.com/office/drawing/2014/main" id="{1E086807-629D-4C8F-AE37-E65A5DA3A78E}"/>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21" name="Rounded Rectangle 7">
                <a:extLst>
                  <a:ext uri="{FF2B5EF4-FFF2-40B4-BE49-F238E27FC236}">
                    <a16:creationId xmlns:a16="http://schemas.microsoft.com/office/drawing/2014/main" id="{33E82F0F-2198-4F2D-8FAC-A30073063790}"/>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a:extLst>
                  <a:ext uri="{FF2B5EF4-FFF2-40B4-BE49-F238E27FC236}">
                    <a16:creationId xmlns:a16="http://schemas.microsoft.com/office/drawing/2014/main" id="{7FAD0C55-F11B-479F-A6AC-5A3113C49F5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253731">
                <a:off x="8582638" y="2951047"/>
                <a:ext cx="252629" cy="756718"/>
              </a:xfrm>
              <a:prstGeom prst="rect">
                <a:avLst/>
              </a:prstGeom>
            </p:spPr>
          </p:pic>
        </p:grpSp>
        <p:sp>
          <p:nvSpPr>
            <p:cNvPr id="20" name="Rectangle 19">
              <a:extLst>
                <a:ext uri="{FF2B5EF4-FFF2-40B4-BE49-F238E27FC236}">
                  <a16:creationId xmlns:a16="http://schemas.microsoft.com/office/drawing/2014/main" id="{C3A3E5FC-186C-4308-856B-AA966539DD13}"/>
                </a:ext>
              </a:extLst>
            </p:cNvPr>
            <p:cNvSpPr/>
            <p:nvPr/>
          </p:nvSpPr>
          <p:spPr>
            <a:xfrm rot="20559448">
              <a:off x="2659896" y="1957759"/>
              <a:ext cx="4886386"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图片 27">
            <a:extLst>
              <a:ext uri="{FF2B5EF4-FFF2-40B4-BE49-F238E27FC236}">
                <a16:creationId xmlns:a16="http://schemas.microsoft.com/office/drawing/2014/main" id="{A990EA69-D423-4719-BF25-7E966C5078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3053903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22" presetClass="entr" presetSubtype="2"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75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3EDF438-89A3-49CB-B415-8BBF15D2A53C}"/>
              </a:ext>
            </a:extLst>
          </p:cNvPr>
          <p:cNvSpPr txBox="1"/>
          <p:nvPr/>
        </p:nvSpPr>
        <p:spPr>
          <a:xfrm>
            <a:off x="1800224" y="876985"/>
            <a:ext cx="9496425" cy="1200329"/>
          </a:xfrm>
          <a:prstGeom prst="rect">
            <a:avLst/>
          </a:prstGeom>
          <a:noFill/>
        </p:spPr>
        <p:txBody>
          <a:bodyPr wrap="square">
            <a:spAutoFit/>
          </a:bodyPr>
          <a:lstStyle/>
          <a:p>
            <a:pPr algn="just"/>
            <a:r>
              <a:rPr lang="nl-NL"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Dập dờn: </a:t>
            </a:r>
            <a:r>
              <a:rPr lang="nl-NL" sz="3600" b="1" dirty="0">
                <a:effectLst/>
                <a:latin typeface="Arial-Rounded" panose="020B0500000000000000" pitchFamily="34" charset="0"/>
                <a:ea typeface="Arial-Rounded" panose="020B0500000000000000" pitchFamily="34" charset="0"/>
                <a:cs typeface="Arial-Rounded" panose="020B0500000000000000" pitchFamily="34" charset="0"/>
              </a:rPr>
              <a:t>chuyển động nhịp nhàng, lúc gần lúc xa, lúc ẩn lúc hiện.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9" y="2352674"/>
            <a:ext cx="9156956" cy="375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0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71ADD3-0095-4484-BD35-692EBAD1C8FC}"/>
              </a:ext>
            </a:extLst>
          </p:cNvPr>
          <p:cNvGrpSpPr/>
          <p:nvPr/>
        </p:nvGrpSpPr>
        <p:grpSpPr>
          <a:xfrm>
            <a:off x="918784" y="1286301"/>
            <a:ext cx="10415966" cy="5133549"/>
            <a:chOff x="76504" y="514663"/>
            <a:chExt cx="7485060" cy="5687287"/>
          </a:xfrm>
          <a:solidFill>
            <a:schemeClr val="bg1"/>
          </a:solidFill>
        </p:grpSpPr>
        <p:sp>
          <p:nvSpPr>
            <p:cNvPr id="18" name="Rectangle: Rounded Corners 17">
              <a:extLst>
                <a:ext uri="{FF2B5EF4-FFF2-40B4-BE49-F238E27FC236}">
                  <a16:creationId xmlns:a16="http://schemas.microsoft.com/office/drawing/2014/main" id="{EB43F8FB-C92A-4934-8A52-85BD18CD3F88}"/>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F5FF6E6C-D88D-4E93-88A6-B18C033B6FA7}"/>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AF1729D8-6986-4919-B74D-E7C7501F095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FBFF7433-A937-4399-BA73-0FC3C774F93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a:extLst>
              <a:ext uri="{FF2B5EF4-FFF2-40B4-BE49-F238E27FC236}">
                <a16:creationId xmlns:a16="http://schemas.microsoft.com/office/drawing/2014/main"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b="1" dirty="0">
                <a:latin typeface="Arial-Rounded" panose="020B0500000000000000" pitchFamily="34" charset="0"/>
                <a:ea typeface="Arial-Rounded" panose="020B0500000000000000" pitchFamily="34" charset="0"/>
                <a:cs typeface="Arial-Rounded" panose="020B0500000000000000" pitchFamily="34" charset="0"/>
              </a:rPr>
              <a:t>Nhìn lên bầu trời, có thể thấy những gì?</a:t>
            </a:r>
          </a:p>
        </p:txBody>
      </p:sp>
      <p:sp>
        <p:nvSpPr>
          <p:cNvPr id="23" name="Content Placeholder 2">
            <a:extLst>
              <a:ext uri="{FF2B5EF4-FFF2-40B4-BE49-F238E27FC236}">
                <a16:creationId xmlns:a16="http://schemas.microsoft.com/office/drawing/2014/main"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Content Placeholder 2">
            <a:extLst>
              <a:ext uri="{FF2B5EF4-FFF2-40B4-BE49-F238E27FC236}">
                <a16:creationId xmlns:a16="http://schemas.microsoft.com/office/drawing/2014/main"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6" name="Content Placeholder 2">
            <a:extLst>
              <a:ext uri="{FF2B5EF4-FFF2-40B4-BE49-F238E27FC236}">
                <a16:creationId xmlns:a16="http://schemas.microsoft.com/office/drawing/2014/main"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b="1" dirty="0">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7" name="Picture 36" descr="A picture containing text&#10;&#10;Description automatically generated">
            <a:extLst>
              <a:ext uri="{FF2B5EF4-FFF2-40B4-BE49-F238E27FC236}">
                <a16:creationId xmlns:a16="http://schemas.microsoft.com/office/drawing/2014/main" id="{C3DD9ACB-A4F1-41C8-8746-0FB1E84F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5D843B19-0031-4AA5-AE6D-79BD539A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a16="http://schemas.microsoft.com/office/drawing/2014/main" id="{16FBB5C0-B5A1-476F-841D-7C53849B2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a16="http://schemas.microsoft.com/office/drawing/2014/main"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a16="http://schemas.microsoft.com/office/drawing/2014/main" id="{FDDCF471-F8DB-4E44-BEC4-7463BB2B99E5}"/>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47DC8EFF-FA54-4EF5-81ED-B14E708121CF}"/>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spTree>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100" y="1647825"/>
            <a:ext cx="5680074" cy="2896811"/>
          </a:xfrm>
          <a:prstGeom prst="rect">
            <a:avLst/>
          </a:prstGeom>
        </p:spPr>
      </p:pic>
      <p:pic>
        <p:nvPicPr>
          <p:cNvPr id="3" name="图片 2" descr="图片包含 玩具, LEGO&#10;&#10;已生成极高可信度的说明">
            <a:extLst>
              <a:ext uri="{FF2B5EF4-FFF2-40B4-BE49-F238E27FC236}">
                <a16:creationId xmlns:a16="http://schemas.microsoft.com/office/drawing/2014/main" id="{FCA27D95-6E18-4A13-9FC4-80C64FC99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312" y="2294120"/>
            <a:ext cx="4560888" cy="4406717"/>
          </a:xfrm>
          <a:prstGeom prst="rect">
            <a:avLst/>
          </a:prstGeom>
        </p:spPr>
      </p:pic>
      <p:pic>
        <p:nvPicPr>
          <p:cNvPr id="4" name="Picture 3">
            <a:extLst>
              <a:ext uri="{FF2B5EF4-FFF2-40B4-BE49-F238E27FC236}">
                <a16:creationId xmlns:a16="http://schemas.microsoft.com/office/drawing/2014/main" id="{50B472B5-59C8-4861-85D0-67D18C3C0C43}"/>
              </a:ext>
            </a:extLst>
          </p:cNvPr>
          <p:cNvPicPr>
            <a:picLocks noChangeAspect="1"/>
          </p:cNvPicPr>
          <p:nvPr/>
        </p:nvPicPr>
        <p:blipFill>
          <a:blip r:embed="rId5"/>
          <a:stretch>
            <a:fillRect/>
          </a:stretch>
        </p:blipFill>
        <p:spPr>
          <a:xfrm>
            <a:off x="3580061" y="2290890"/>
            <a:ext cx="4517528" cy="1457070"/>
          </a:xfrm>
          <a:prstGeom prst="rect">
            <a:avLst/>
          </a:prstGeom>
        </p:spPr>
      </p:pic>
    </p:spTree>
    <p:extLst>
      <p:ext uri="{BB962C8B-B14F-4D97-AF65-F5344CB8AC3E}">
        <p14:creationId xmlns:p14="http://schemas.microsoft.com/office/powerpoint/2010/main" val="42369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57150"/>
            <a:ext cx="12192000" cy="6915150"/>
          </a:xfrm>
          <a:prstGeom prst="rect">
            <a:avLst/>
          </a:prstGeom>
        </p:spPr>
      </p:pic>
      <p:pic>
        <p:nvPicPr>
          <p:cNvPr id="1030" name="Picture 6">
            <a:hlinkClick r:id="rId3" action="ppaction://hlinksldjump"/>
          </p:cNvPr>
          <p:cNvPicPr>
            <a:picLocks noChangeAspect="1" noChangeArrowheads="1" noCrop="1"/>
          </p:cNvPicPr>
          <p:nvPr/>
        </p:nvPicPr>
        <p:blipFill>
          <a:blip r:embed="rId4">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trả</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để</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giúp</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bạn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bay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bầu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nhé</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897055" y="893852"/>
            <a:ext cx="103295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BAY KHẮP TRỜI XANH</a:t>
            </a:r>
          </a:p>
        </p:txBody>
      </p:sp>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3"/>
          <a:stretch>
            <a:fillRect/>
          </a:stretch>
        </p:blipFill>
        <p:spPr>
          <a:xfrm>
            <a:off x="0" y="-7553"/>
            <a:ext cx="12260119" cy="10065368"/>
          </a:xfrm>
          <a:prstGeom prst="rect">
            <a:avLst/>
          </a:prstGeom>
        </p:spPr>
      </p:pic>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61" y="2498592"/>
            <a:ext cx="1906124" cy="3388666"/>
          </a:xfrm>
          <a:prstGeom prst="rect">
            <a:avLst/>
          </a:prstGeom>
        </p:spPr>
      </p:pic>
      <p:pic>
        <p:nvPicPr>
          <p:cNvPr id="32" name="Vào http://fb.com/nkpowerskills tải game miễn phí">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859812" y="1553359"/>
            <a:ext cx="2920902" cy="2920902"/>
          </a:xfrm>
          <a:prstGeom prst="rect">
            <a:avLst/>
          </a:prstGeom>
        </p:spPr>
      </p:pic>
      <p:pic>
        <p:nvPicPr>
          <p:cNvPr id="33" name="ĐC SHARE MIỄN PHÍ BỞI NK POWERSKILLS">
            <a:hlinkClick r:id="rId8" action="ppaction://hlinksldjump"/>
          </p:cNvPr>
          <p:cNvPicPr>
            <a:picLocks noChangeAspect="1"/>
          </p:cNvPicPr>
          <p:nvPr/>
        </p:nvPicPr>
        <p:blipFill>
          <a:blip r:embed="rId9">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623351" y="1622840"/>
            <a:ext cx="2044557" cy="3046660"/>
          </a:xfrm>
          <a:prstGeom prst="rect">
            <a:avLst/>
          </a:prstGeom>
        </p:spPr>
      </p:pic>
      <p:pic>
        <p:nvPicPr>
          <p:cNvPr id="34" name="CẤM BUÔN BÁN, CẤM REUP">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1369" y="1844907"/>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176752-FEF0-45F7-BE5F-657D1178C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Rectangle 32">
            <a:extLst>
              <a:ext uri="{FF2B5EF4-FFF2-40B4-BE49-F238E27FC236}">
                <a16:creationId xmlns:a16="http://schemas.microsoft.com/office/drawing/2014/main" id="{33DBECD0-DC98-4D9C-8022-70841BFD1DC1}"/>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0D139837-CAEB-48AC-9407-A5BDC958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3" name="Rectangle 32">
            <a:extLst>
              <a:ext uri="{FF2B5EF4-FFF2-40B4-BE49-F238E27FC236}">
                <a16:creationId xmlns:a16="http://schemas.microsoft.com/office/drawing/2014/main"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a16="http://schemas.microsoft.com/office/drawing/2014/main"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77D29C-09BA-4A98-8969-021A5E5BE2F5}"/>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5" name="Picture 4">
            <a:extLst>
              <a:ext uri="{FF2B5EF4-FFF2-40B4-BE49-F238E27FC236}">
                <a16:creationId xmlns:a16="http://schemas.microsoft.com/office/drawing/2014/main" id="{54CC953D-B7F5-4AB8-9FD7-7A641C12F6E4}"/>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6" name="Group 5">
            <a:extLst>
              <a:ext uri="{FF2B5EF4-FFF2-40B4-BE49-F238E27FC236}">
                <a16:creationId xmlns:a16="http://schemas.microsoft.com/office/drawing/2014/main" id="{B358E657-00C4-4A70-82AC-59286D316A3C}"/>
              </a:ext>
            </a:extLst>
          </p:cNvPr>
          <p:cNvGrpSpPr/>
          <p:nvPr/>
        </p:nvGrpSpPr>
        <p:grpSpPr>
          <a:xfrm>
            <a:off x="1363859" y="855529"/>
            <a:ext cx="3540234" cy="625703"/>
            <a:chOff x="1053394" y="206467"/>
            <a:chExt cx="2880723" cy="432581"/>
          </a:xfrm>
        </p:grpSpPr>
        <p:sp>
          <p:nvSpPr>
            <p:cNvPr id="7" name="Rectangle: Rounded Corners 43">
              <a:extLst>
                <a:ext uri="{FF2B5EF4-FFF2-40B4-BE49-F238E27FC236}">
                  <a16:creationId xmlns:a16="http://schemas.microsoft.com/office/drawing/2014/main" id="{FA404B55-3744-472F-A11B-FE83EFE7518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8" name="Rectangle 7">
              <a:extLst>
                <a:ext uri="{FF2B5EF4-FFF2-40B4-BE49-F238E27FC236}">
                  <a16:creationId xmlns:a16="http://schemas.microsoft.com/office/drawing/2014/main" id="{9FEC8E5C-5A99-4A2E-AE1D-283EDB50DE17}"/>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9D86A2B2-64A0-4705-99AC-715C67325ED8}"/>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35692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26405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A5838AED-BCEA-43F1-B49B-498B07653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sp>
        <p:nvSpPr>
          <p:cNvPr id="3" name="TextBox 2"/>
          <p:cNvSpPr txBox="1"/>
          <p:nvPr/>
        </p:nvSpPr>
        <p:spPr>
          <a:xfrm>
            <a:off x="2634343" y="1099457"/>
            <a:ext cx="3810000" cy="923330"/>
          </a:xfrm>
          <a:prstGeom prst="rect">
            <a:avLst/>
          </a:prstGeom>
          <a:noFill/>
        </p:spPr>
        <p:txBody>
          <a:bodyPr wrap="square" rtlCol="0">
            <a:spAutoFit/>
          </a:bodyPr>
          <a:lstStyle/>
          <a:p>
            <a:r>
              <a:rPr lang="en-US" sz="5400" dirty="0" smtClean="0">
                <a:solidFill>
                  <a:srgbClr val="FF0000"/>
                </a:solidFill>
                <a:latin typeface="Times New Roman" panose="02020603050405020304" pitchFamily="18" charset="0"/>
                <a:cs typeface="Times New Roman" panose="02020603050405020304" pitchFamily="18" charset="0"/>
              </a:rPr>
              <a:t>Dặn dò:</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1230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2" name="Em yêu bầu trời xanh xanh">
            <a:hlinkClick r:id="" action="ppaction://media"/>
            <a:extLst>
              <a:ext uri="{FF2B5EF4-FFF2-40B4-BE49-F238E27FC236}">
                <a16:creationId xmlns:a16="http://schemas.microsoft.com/office/drawing/2014/main" id="{885469D7-0D0E-40D3-A5C1-9A06C50A01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10374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9" name="Picture 8">
            <a:extLst>
              <a:ext uri="{FF2B5EF4-FFF2-40B4-BE49-F238E27FC236}">
                <a16:creationId xmlns:a16="http://schemas.microsoft.com/office/drawing/2014/main" id="{460F6A1B-3F7B-45BE-A09C-42CCAF3698F0}"/>
              </a:ext>
            </a:extLst>
          </p:cNvPr>
          <p:cNvPicPr>
            <a:picLocks noChangeAspect="1"/>
          </p:cNvPicPr>
          <p:nvPr/>
        </p:nvPicPr>
        <p:blipFill>
          <a:blip r:embed="rId4"/>
          <a:stretch>
            <a:fillRect/>
          </a:stretch>
        </p:blipFill>
        <p:spPr>
          <a:xfrm rot="20504719">
            <a:off x="1219199" y="1380678"/>
            <a:ext cx="2609314" cy="1505843"/>
          </a:xfrm>
          <a:prstGeom prst="rect">
            <a:avLst/>
          </a:prstGeom>
        </p:spPr>
      </p:pic>
      <p:pic>
        <p:nvPicPr>
          <p:cNvPr id="4" name="Picture 3">
            <a:extLst>
              <a:ext uri="{FF2B5EF4-FFF2-40B4-BE49-F238E27FC236}">
                <a16:creationId xmlns:a16="http://schemas.microsoft.com/office/drawing/2014/main" id="{D0D7C12D-21E2-4AA0-B41D-D350FE42C3F2}"/>
              </a:ext>
            </a:extLst>
          </p:cNvPr>
          <p:cNvPicPr>
            <a:picLocks noChangeAspect="1"/>
          </p:cNvPicPr>
          <p:nvPr/>
        </p:nvPicPr>
        <p:blipFill>
          <a:blip r:embed="rId5"/>
          <a:stretch>
            <a:fillRect/>
          </a:stretch>
        </p:blipFill>
        <p:spPr>
          <a:xfrm>
            <a:off x="1148346" y="1765388"/>
            <a:ext cx="8504657" cy="3822523"/>
          </a:xfrm>
          <a:prstGeom prst="rect">
            <a:avLst/>
          </a:prstGeom>
        </p:spPr>
      </p:pic>
      <p:pic>
        <p:nvPicPr>
          <p:cNvPr id="6" name="Picture 5">
            <a:extLst>
              <a:ext uri="{FF2B5EF4-FFF2-40B4-BE49-F238E27FC236}">
                <a16:creationId xmlns:a16="http://schemas.microsoft.com/office/drawing/2014/main" id="{87AE9874-D25E-45C5-9088-FD6621142093}"/>
              </a:ext>
            </a:extLst>
          </p:cNvPr>
          <p:cNvPicPr>
            <a:picLocks noChangeAspect="1"/>
          </p:cNvPicPr>
          <p:nvPr/>
        </p:nvPicPr>
        <p:blipFill>
          <a:blip r:embed="rId6"/>
          <a:stretch>
            <a:fillRect/>
          </a:stretch>
        </p:blipFill>
        <p:spPr>
          <a:xfrm>
            <a:off x="3272947" y="1043967"/>
            <a:ext cx="4474852" cy="2139881"/>
          </a:xfrm>
          <a:prstGeom prst="rect">
            <a:avLst/>
          </a:prstGeom>
        </p:spPr>
      </p:pic>
    </p:spTree>
    <p:extLst>
      <p:ext uri="{BB962C8B-B14F-4D97-AF65-F5344CB8AC3E}">
        <p14:creationId xmlns:p14="http://schemas.microsoft.com/office/powerpoint/2010/main" val="306224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strVal val="#ppt_w*0.70"/>
                                          </p:val>
                                        </p:tav>
                                        <p:tav tm="100000">
                                          <p:val>
                                            <p:strVal val="#ppt_w"/>
                                          </p:val>
                                        </p:tav>
                                      </p:tavLst>
                                    </p:anim>
                                    <p:anim calcmode="lin" valueType="num">
                                      <p:cBhvr>
                                        <p:cTn id="8" dur="750" fill="hold"/>
                                        <p:tgtEl>
                                          <p:spTgt spid="11"/>
                                        </p:tgtEl>
                                        <p:attrNameLst>
                                          <p:attrName>ppt_h</p:attrName>
                                        </p:attrNameLst>
                                      </p:cBhvr>
                                      <p:tavLst>
                                        <p:tav tm="0">
                                          <p:val>
                                            <p:strVal val="#ppt_h"/>
                                          </p:val>
                                        </p:tav>
                                        <p:tav tm="100000">
                                          <p:val>
                                            <p:strVal val="#ppt_h"/>
                                          </p:val>
                                        </p:tav>
                                      </p:tavLst>
                                    </p:anim>
                                    <p:animEffect transition="in" filter="fade">
                                      <p:cBhvr>
                                        <p:cTn id="9" dur="7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3BA9B-96B1-4EC2-B4DD-F1A07B7A0D15}"/>
              </a:ext>
            </a:extLst>
          </p:cNvPr>
          <p:cNvPicPr>
            <a:picLocks noChangeAspect="1"/>
          </p:cNvPicPr>
          <p:nvPr/>
        </p:nvPicPr>
        <p:blipFill>
          <a:blip r:embed="rId3"/>
          <a:stretch>
            <a:fillRect/>
          </a:stretch>
        </p:blipFill>
        <p:spPr>
          <a:xfrm>
            <a:off x="0" y="0"/>
            <a:ext cx="1417068" cy="790575"/>
          </a:xfrm>
          <a:prstGeom prst="rect">
            <a:avLst/>
          </a:prstGeom>
        </p:spPr>
      </p:pic>
      <p:sp>
        <p:nvSpPr>
          <p:cNvPr id="6" name="TextBox 5">
            <a:extLst>
              <a:ext uri="{FF2B5EF4-FFF2-40B4-BE49-F238E27FC236}">
                <a16:creationId xmlns:a16="http://schemas.microsoft.com/office/drawing/2014/main" id="{7EA2514E-AB69-45C8-BCF4-79F1859310C0}"/>
              </a:ext>
            </a:extLst>
          </p:cNvPr>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4768866-9605-4C0C-9A55-02ED0F9915FA}"/>
              </a:ext>
            </a:extLst>
          </p:cNvPr>
          <p:cNvGrpSpPr/>
          <p:nvPr/>
        </p:nvGrpSpPr>
        <p:grpSpPr>
          <a:xfrm>
            <a:off x="1933575" y="1190626"/>
            <a:ext cx="9067800" cy="5553074"/>
            <a:chOff x="1933575" y="1171576"/>
            <a:chExt cx="9067800" cy="5553074"/>
          </a:xfrm>
        </p:grpSpPr>
        <p:pic>
          <p:nvPicPr>
            <p:cNvPr id="11" name="Picture 10">
              <a:extLst>
                <a:ext uri="{FF2B5EF4-FFF2-40B4-BE49-F238E27FC236}">
                  <a16:creationId xmlns:a16="http://schemas.microsoft.com/office/drawing/2014/main" id="{6469668D-6905-40BE-8F2B-A429B189E677}"/>
                </a:ext>
              </a:extLst>
            </p:cNvPr>
            <p:cNvPicPr>
              <a:picLocks noChangeAspect="1"/>
            </p:cNvPicPr>
            <p:nvPr/>
          </p:nvPicPr>
          <p:blipFill>
            <a:blip r:embed="rId4"/>
            <a:stretch>
              <a:fillRect/>
            </a:stretch>
          </p:blipFill>
          <p:spPr>
            <a:xfrm>
              <a:off x="1933575" y="1181100"/>
              <a:ext cx="9067800" cy="5543550"/>
            </a:xfrm>
            <a:prstGeom prst="rect">
              <a:avLst/>
            </a:prstGeom>
          </p:spPr>
        </p:pic>
        <p:pic>
          <p:nvPicPr>
            <p:cNvPr id="17" name="Picture 16">
              <a:extLst>
                <a:ext uri="{FF2B5EF4-FFF2-40B4-BE49-F238E27FC236}">
                  <a16:creationId xmlns:a16="http://schemas.microsoft.com/office/drawing/2014/main" id="{4E870763-08EB-4F02-BE9D-99DC24B0B883}"/>
                </a:ext>
              </a:extLst>
            </p:cNvPr>
            <p:cNvPicPr>
              <a:picLocks noChangeAspect="1"/>
            </p:cNvPicPr>
            <p:nvPr/>
          </p:nvPicPr>
          <p:blipFill>
            <a:blip r:embed="rId5"/>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a:extLst>
              <a:ext uri="{FF2B5EF4-FFF2-40B4-BE49-F238E27FC236}">
                <a16:creationId xmlns:a16="http://schemas.microsoft.com/office/drawing/2014/main" id="{B3794657-DB7B-46D0-AAFE-7D35748B8D66}"/>
              </a:ext>
            </a:extLst>
          </p:cNvPr>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xốp</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1FA3F7-E858-4C72-A8BE-262CDC802EBC}"/>
              </a:ext>
            </a:extLst>
          </p:cNvPr>
          <p:cNvPicPr>
            <a:picLocks noChangeAspect="1"/>
          </p:cNvPicPr>
          <p:nvPr/>
        </p:nvPicPr>
        <p:blipFill>
          <a:blip r:embed="rId3"/>
          <a:stretch>
            <a:fillRect/>
          </a:stretch>
        </p:blipFill>
        <p:spPr>
          <a:xfrm>
            <a:off x="2428938" y="837975"/>
            <a:ext cx="7334124" cy="5182049"/>
          </a:xfrm>
          <a:prstGeom prst="rect">
            <a:avLst/>
          </a:prstGeom>
        </p:spPr>
      </p:pic>
    </p:spTree>
    <p:extLst>
      <p:ext uri="{BB962C8B-B14F-4D97-AF65-F5344CB8AC3E}">
        <p14:creationId xmlns:p14="http://schemas.microsoft.com/office/powerpoint/2010/main" val="199818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C3692C-0BA7-453D-AC2B-A4EA7D48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a:extLst>
              <a:ext uri="{FF2B5EF4-FFF2-40B4-BE49-F238E27FC236}">
                <a16:creationId xmlns:a16="http://schemas.microsoft.com/office/drawing/2014/main" id="{3786FDBB-7540-47B6-A693-9456F6EF6869}"/>
              </a:ext>
            </a:extLst>
          </p:cNvPr>
          <p:cNvGrpSpPr/>
          <p:nvPr/>
        </p:nvGrpSpPr>
        <p:grpSpPr>
          <a:xfrm>
            <a:off x="762599" y="378289"/>
            <a:ext cx="10333408" cy="3954393"/>
            <a:chOff x="786659" y="435458"/>
            <a:chExt cx="10333408" cy="3954393"/>
          </a:xfrm>
        </p:grpSpPr>
        <p:grpSp>
          <p:nvGrpSpPr>
            <p:cNvPr id="12" name="Group 11">
              <a:extLst>
                <a:ext uri="{FF2B5EF4-FFF2-40B4-BE49-F238E27FC236}">
                  <a16:creationId xmlns:a16="http://schemas.microsoft.com/office/drawing/2014/main" id="{C9CF2764-A018-4FD7-8135-0A994A2DFA02}"/>
                </a:ext>
              </a:extLst>
            </p:cNvPr>
            <p:cNvGrpSpPr/>
            <p:nvPr/>
          </p:nvGrpSpPr>
          <p:grpSpPr>
            <a:xfrm>
              <a:off x="786659" y="2424091"/>
              <a:ext cx="3046467" cy="1965760"/>
              <a:chOff x="705587" y="2554858"/>
              <a:chExt cx="3152141" cy="1876089"/>
            </a:xfrm>
          </p:grpSpPr>
          <p:pic>
            <p:nvPicPr>
              <p:cNvPr id="19" name="Picture 18">
                <a:extLst>
                  <a:ext uri="{FF2B5EF4-FFF2-40B4-BE49-F238E27FC236}">
                    <a16:creationId xmlns:a16="http://schemas.microsoft.com/office/drawing/2014/main" id="{2ADDDE23-BACC-4D71-8AE1-688D5FDD1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20" name="TextBox 19">
                <a:extLst>
                  <a:ext uri="{FF2B5EF4-FFF2-40B4-BE49-F238E27FC236}">
                    <a16:creationId xmlns:a16="http://schemas.microsoft.com/office/drawing/2014/main" id="{9BA8DB0E-645D-4CA2-B968-3BEAA606C45E}"/>
                  </a:ext>
                </a:extLst>
              </p:cNvPr>
              <p:cNvSpPr txBox="1"/>
              <p:nvPr/>
            </p:nvSpPr>
            <p:spPr>
              <a:xfrm>
                <a:off x="832493" y="3054830"/>
                <a:ext cx="2890604" cy="734342"/>
              </a:xfrm>
              <a:prstGeom prst="rect">
                <a:avLst/>
              </a:prstGeom>
              <a:noFill/>
            </p:spPr>
            <p:txBody>
              <a:bodyPr wrap="square" rtlCol="0">
                <a:spAutoFit/>
              </a:bodyPr>
              <a:lstStyle/>
              <a:p>
                <a:pPr algn="ctr" defTabSz="457200"/>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13" name="Group 12">
              <a:extLst>
                <a:ext uri="{FF2B5EF4-FFF2-40B4-BE49-F238E27FC236}">
                  <a16:creationId xmlns:a16="http://schemas.microsoft.com/office/drawing/2014/main" id="{96FC4A14-E1B0-4CBE-9F4C-CD8F42CDA7BA}"/>
                </a:ext>
              </a:extLst>
            </p:cNvPr>
            <p:cNvGrpSpPr/>
            <p:nvPr/>
          </p:nvGrpSpPr>
          <p:grpSpPr>
            <a:xfrm>
              <a:off x="4203175" y="435458"/>
              <a:ext cx="3626506" cy="1988633"/>
              <a:chOff x="4112621" y="566225"/>
              <a:chExt cx="3752300" cy="1897918"/>
            </a:xfrm>
          </p:grpSpPr>
          <p:pic>
            <p:nvPicPr>
              <p:cNvPr id="17" name="Picture 16">
                <a:extLst>
                  <a:ext uri="{FF2B5EF4-FFF2-40B4-BE49-F238E27FC236}">
                    <a16:creationId xmlns:a16="http://schemas.microsoft.com/office/drawing/2014/main" id="{B59A5DC5-E5C0-4414-B80D-9035A46091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18" name="TextBox 17">
                <a:extLst>
                  <a:ext uri="{FF2B5EF4-FFF2-40B4-BE49-F238E27FC236}">
                    <a16:creationId xmlns:a16="http://schemas.microsoft.com/office/drawing/2014/main" id="{68B6C8CB-FD14-49A3-9D27-29ECD5F11C26}"/>
                  </a:ext>
                </a:extLst>
              </p:cNvPr>
              <p:cNvSpPr txBox="1"/>
              <p:nvPr/>
            </p:nvSpPr>
            <p:spPr>
              <a:xfrm>
                <a:off x="4543469" y="1148012"/>
                <a:ext cx="2890604" cy="734342"/>
              </a:xfrm>
              <a:prstGeom prst="rect">
                <a:avLst/>
              </a:prstGeom>
              <a:noFill/>
            </p:spPr>
            <p:txBody>
              <a:bodyPr wrap="square" rtlCol="0">
                <a:spAutoFit/>
              </a:bodyPr>
              <a:lstStyle/>
              <a:p>
                <a:pPr algn="ctr" defTabSz="457200"/>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14" name="Group 13">
              <a:extLst>
                <a:ext uri="{FF2B5EF4-FFF2-40B4-BE49-F238E27FC236}">
                  <a16:creationId xmlns:a16="http://schemas.microsoft.com/office/drawing/2014/main" id="{50B78FED-9005-4808-9E7D-1BB533141685}"/>
                </a:ext>
              </a:extLst>
            </p:cNvPr>
            <p:cNvGrpSpPr/>
            <p:nvPr/>
          </p:nvGrpSpPr>
          <p:grpSpPr>
            <a:xfrm>
              <a:off x="8196251" y="2424091"/>
              <a:ext cx="2923816" cy="1965760"/>
              <a:chOff x="8116216" y="2554859"/>
              <a:chExt cx="3025235" cy="1876089"/>
            </a:xfrm>
          </p:grpSpPr>
          <p:pic>
            <p:nvPicPr>
              <p:cNvPr id="15" name="Picture 14">
                <a:extLst>
                  <a:ext uri="{FF2B5EF4-FFF2-40B4-BE49-F238E27FC236}">
                    <a16:creationId xmlns:a16="http://schemas.microsoft.com/office/drawing/2014/main" id="{12B5D370-6355-40DF-82A2-EA88772536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16" name="TextBox 15">
                <a:extLst>
                  <a:ext uri="{FF2B5EF4-FFF2-40B4-BE49-F238E27FC236}">
                    <a16:creationId xmlns:a16="http://schemas.microsoft.com/office/drawing/2014/main" id="{61970D4D-9D42-49AB-B306-D8484B924CD8}"/>
                  </a:ext>
                </a:extLst>
              </p:cNvPr>
              <p:cNvSpPr txBox="1"/>
              <p:nvPr/>
            </p:nvSpPr>
            <p:spPr>
              <a:xfrm>
                <a:off x="8250847" y="3074093"/>
                <a:ext cx="2890604" cy="734342"/>
              </a:xfrm>
              <a:prstGeom prst="rect">
                <a:avLst/>
              </a:prstGeom>
              <a:noFill/>
            </p:spPr>
            <p:txBody>
              <a:bodyPr wrap="square" rtlCol="0">
                <a:spAutoFit/>
              </a:bodyPr>
              <a:lstStyle/>
              <a:p>
                <a:pPr algn="ctr" defTabSz="457200"/>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37574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vi-VN" sz="28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5" name="Group 4">
            <a:extLst>
              <a:ext uri="{FF2B5EF4-FFF2-40B4-BE49-F238E27FC236}">
                <a16:creationId xmlns:a16="http://schemas.microsoft.com/office/drawing/2014/main"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id="{0373068A-5D0F-43C8-A54C-95375D99077A}"/>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xanh</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biếc</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9" name="Group 8">
            <a:extLst>
              <a:ext uri="{FF2B5EF4-FFF2-40B4-BE49-F238E27FC236}">
                <a16:creationId xmlns:a16="http://schemas.microsoft.com/office/drawing/2014/main"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id="{09166927-2C41-4B3C-9109-A7402861C256}"/>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dập</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dờn</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3" name="Group 12">
            <a:extLst>
              <a:ext uri="{FF2B5EF4-FFF2-40B4-BE49-F238E27FC236}">
                <a16:creationId xmlns:a16="http://schemas.microsoft.com/office/drawing/2014/main"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id="{2F1E4AD3-0F14-41D1-AA1B-128BC4DE636F}"/>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giọt</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mưa</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id="{31D2A9EA-E5DA-4F11-838A-6F0FBC718723}"/>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rực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rỡ</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id="{58C7BFAD-0633-4585-BF4E-4252FD9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id="{2F029EF3-C67A-4575-A782-F16D97629D99}"/>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sức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sống</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1440</Words>
  <Application>Microsoft Office PowerPoint</Application>
  <PresentationFormat>Widescreen</PresentationFormat>
  <Paragraphs>94</Paragraphs>
  <Slides>29</Slides>
  <Notes>23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微软雅黑</vt:lpstr>
      <vt:lpstr>Arial</vt:lpstr>
      <vt:lpstr>Arial-Rounded</vt:lpstr>
      <vt:lpstr>Calibri</vt:lpstr>
      <vt:lpstr>Calibri Light</vt:lpstr>
      <vt:lpstr>等线</vt:lpstr>
      <vt:lpstr>inpin heiti</vt:lpstr>
      <vt:lpstr>Times New Roman</vt:lpstr>
      <vt:lpstr>字魂20号-石头体</vt:lpstr>
      <vt:lpstr>方正少儿简体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nttchung</cp:lastModifiedBy>
  <cp:revision>35</cp:revision>
  <dcterms:created xsi:type="dcterms:W3CDTF">2022-10-03T11:23:45Z</dcterms:created>
  <dcterms:modified xsi:type="dcterms:W3CDTF">2023-01-11T17:36:11Z</dcterms:modified>
</cp:coreProperties>
</file>