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84" r:id="rId2"/>
    <p:sldId id="264" r:id="rId3"/>
    <p:sldId id="430" r:id="rId4"/>
    <p:sldId id="387" r:id="rId5"/>
    <p:sldId id="388" r:id="rId6"/>
    <p:sldId id="385" r:id="rId7"/>
    <p:sldId id="409" r:id="rId8"/>
    <p:sldId id="411" r:id="rId9"/>
    <p:sldId id="431" r:id="rId10"/>
    <p:sldId id="403" r:id="rId11"/>
    <p:sldId id="432" r:id="rId12"/>
    <p:sldId id="404" r:id="rId13"/>
    <p:sldId id="433" r:id="rId14"/>
    <p:sldId id="434" r:id="rId15"/>
    <p:sldId id="405" r:id="rId16"/>
    <p:sldId id="429" r:id="rId17"/>
    <p:sldId id="435" r:id="rId18"/>
    <p:sldId id="436" r:id="rId19"/>
    <p:sldId id="437" r:id="rId20"/>
    <p:sldId id="412" r:id="rId21"/>
    <p:sldId id="417" r:id="rId22"/>
    <p:sldId id="438" r:id="rId23"/>
    <p:sldId id="439" r:id="rId24"/>
    <p:sldId id="440" r:id="rId25"/>
    <p:sldId id="423" r:id="rId26"/>
    <p:sldId id="425" r:id="rId27"/>
    <p:sldId id="442" r:id="rId28"/>
    <p:sldId id="422" r:id="rId29"/>
    <p:sldId id="441" r:id="rId30"/>
    <p:sldId id="391" r:id="rId31"/>
    <p:sldId id="3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4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1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0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4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F8A1100-11C2-4E45-8F0A-8FEECA6300E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5" y="800100"/>
            <a:ext cx="1266824" cy="12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8FF785-69A4-4307-8693-8892483B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16CEF05-17CB-A61B-7543-04D706376F9F}"/>
              </a:ext>
            </a:extLst>
          </p:cNvPr>
          <p:cNvGrpSpPr/>
          <p:nvPr/>
        </p:nvGrpSpPr>
        <p:grpSpPr>
          <a:xfrm>
            <a:off x="162560" y="1574962"/>
            <a:ext cx="6220589" cy="3725540"/>
            <a:chOff x="390828" y="1555691"/>
            <a:chExt cx="6220589" cy="37255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464748" y="1576316"/>
                  <a:ext cx="2234073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Yêu</a:t>
                  </a:r>
                  <a:r>
                    <a:rPr kumimoji="0" lang="en-US" sz="36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Cầu</a:t>
                  </a:r>
                  <a:endParaRPr kumimoji="0" lang="en-US" sz="36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6220589" cy="2580903"/>
              <a:chOff x="390828" y="2447967"/>
              <a:chExt cx="6220589" cy="258090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4" y="2818656"/>
                <a:ext cx="5646593" cy="195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Giải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nghĩa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từ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cùng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nhau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10AE8C-9A62-7597-D2F8-52A31F298A33}"/>
              </a:ext>
            </a:extLst>
          </p:cNvPr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419937" y="1568694"/>
                  <a:ext cx="4166922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Tiêu</a:t>
                  </a:r>
                  <a:r>
                    <a:rPr kumimoji="0" lang="en-US" sz="36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chí</a:t>
                  </a:r>
                  <a:r>
                    <a:rPr kumimoji="0" lang="en-US" sz="36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đánh</a:t>
                  </a:r>
                  <a:r>
                    <a:rPr kumimoji="0" lang="en-US" sz="36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giá</a:t>
                  </a:r>
                  <a:endParaRPr kumimoji="0" lang="en-US" sz="36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77CCED-7162-4E6E-99A8-EC7FB1BA4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41" y="325231"/>
            <a:ext cx="1072989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400598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261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3" y="733246"/>
            <a:ext cx="397625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9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41F75-E69C-49F9-AF59-DEF50625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2BB042C-60AC-AC90-8D3A-A47234B2B307}"/>
              </a:ext>
            </a:extLst>
          </p:cNvPr>
          <p:cNvSpPr/>
          <p:nvPr/>
        </p:nvSpPr>
        <p:spPr>
          <a:xfrm>
            <a:off x="1180056" y="2554680"/>
            <a:ext cx="5912602" cy="2284710"/>
          </a:xfrm>
          <a:custGeom>
            <a:avLst/>
            <a:gdLst>
              <a:gd name="connsiteX0" fmla="*/ 0 w 5912602"/>
              <a:gd name="connsiteY0" fmla="*/ 380793 h 2284710"/>
              <a:gd name="connsiteX1" fmla="*/ 380793 w 5912602"/>
              <a:gd name="connsiteY1" fmla="*/ 0 h 2284710"/>
              <a:gd name="connsiteX2" fmla="*/ 3449018 w 5912602"/>
              <a:gd name="connsiteY2" fmla="*/ 0 h 2284710"/>
              <a:gd name="connsiteX3" fmla="*/ 3449018 w 5912602"/>
              <a:gd name="connsiteY3" fmla="*/ 0 h 2284710"/>
              <a:gd name="connsiteX4" fmla="*/ 4927168 w 5912602"/>
              <a:gd name="connsiteY4" fmla="*/ 0 h 2284710"/>
              <a:gd name="connsiteX5" fmla="*/ 5531809 w 5912602"/>
              <a:gd name="connsiteY5" fmla="*/ 0 h 2284710"/>
              <a:gd name="connsiteX6" fmla="*/ 5912602 w 5912602"/>
              <a:gd name="connsiteY6" fmla="*/ 380793 h 2284710"/>
              <a:gd name="connsiteX7" fmla="*/ 5912602 w 5912602"/>
              <a:gd name="connsiteY7" fmla="*/ 1332748 h 2284710"/>
              <a:gd name="connsiteX8" fmla="*/ 6853001 w 5912602"/>
              <a:gd name="connsiteY8" fmla="*/ 1488603 h 2284710"/>
              <a:gd name="connsiteX9" fmla="*/ 5912602 w 5912602"/>
              <a:gd name="connsiteY9" fmla="*/ 1903925 h 2284710"/>
              <a:gd name="connsiteX10" fmla="*/ 5912602 w 5912602"/>
              <a:gd name="connsiteY10" fmla="*/ 1903917 h 2284710"/>
              <a:gd name="connsiteX11" fmla="*/ 5531809 w 5912602"/>
              <a:gd name="connsiteY11" fmla="*/ 2284710 h 2284710"/>
              <a:gd name="connsiteX12" fmla="*/ 4927168 w 5912602"/>
              <a:gd name="connsiteY12" fmla="*/ 2284710 h 2284710"/>
              <a:gd name="connsiteX13" fmla="*/ 3449018 w 5912602"/>
              <a:gd name="connsiteY13" fmla="*/ 2284710 h 2284710"/>
              <a:gd name="connsiteX14" fmla="*/ 3449018 w 5912602"/>
              <a:gd name="connsiteY14" fmla="*/ 2284710 h 2284710"/>
              <a:gd name="connsiteX15" fmla="*/ 380793 w 5912602"/>
              <a:gd name="connsiteY15" fmla="*/ 2284710 h 2284710"/>
              <a:gd name="connsiteX16" fmla="*/ 0 w 5912602"/>
              <a:gd name="connsiteY16" fmla="*/ 1903917 h 2284710"/>
              <a:gd name="connsiteX17" fmla="*/ 0 w 5912602"/>
              <a:gd name="connsiteY17" fmla="*/ 1903925 h 2284710"/>
              <a:gd name="connsiteX18" fmla="*/ 0 w 5912602"/>
              <a:gd name="connsiteY18" fmla="*/ 1332748 h 2284710"/>
              <a:gd name="connsiteX19" fmla="*/ 0 w 5912602"/>
              <a:gd name="connsiteY19" fmla="*/ 1332748 h 2284710"/>
              <a:gd name="connsiteX20" fmla="*/ 0 w 5912602"/>
              <a:gd name="connsiteY20" fmla="*/ 380793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260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1295648" y="129591"/>
                  <a:pt x="2330714" y="-79037"/>
                  <a:pt x="3449018" y="0"/>
                </a:cubicBezTo>
                <a:lnTo>
                  <a:pt x="3449018" y="0"/>
                </a:lnTo>
                <a:cubicBezTo>
                  <a:pt x="3935392" y="82824"/>
                  <a:pt x="4464396" y="76368"/>
                  <a:pt x="4927168" y="0"/>
                </a:cubicBezTo>
                <a:cubicBezTo>
                  <a:pt x="5021700" y="-3875"/>
                  <a:pt x="5316345" y="-34416"/>
                  <a:pt x="5531809" y="0"/>
                </a:cubicBezTo>
                <a:cubicBezTo>
                  <a:pt x="5766271" y="19435"/>
                  <a:pt x="5880071" y="159939"/>
                  <a:pt x="5912602" y="380793"/>
                </a:cubicBezTo>
                <a:cubicBezTo>
                  <a:pt x="5985780" y="851275"/>
                  <a:pt x="5856119" y="1150168"/>
                  <a:pt x="5912602" y="1332748"/>
                </a:cubicBezTo>
                <a:cubicBezTo>
                  <a:pt x="6291714" y="1378563"/>
                  <a:pt x="6586243" y="1414211"/>
                  <a:pt x="6853001" y="1488603"/>
                </a:cubicBezTo>
                <a:cubicBezTo>
                  <a:pt x="6428766" y="1680327"/>
                  <a:pt x="6046363" y="1901560"/>
                  <a:pt x="5912602" y="1903925"/>
                </a:cubicBezTo>
                <a:lnTo>
                  <a:pt x="5912602" y="1903917"/>
                </a:lnTo>
                <a:cubicBezTo>
                  <a:pt x="5927400" y="2104249"/>
                  <a:pt x="5765673" y="2299260"/>
                  <a:pt x="5531809" y="2284710"/>
                </a:cubicBezTo>
                <a:cubicBezTo>
                  <a:pt x="5288677" y="2316048"/>
                  <a:pt x="5120299" y="2311809"/>
                  <a:pt x="4927168" y="2284710"/>
                </a:cubicBezTo>
                <a:cubicBezTo>
                  <a:pt x="4704904" y="2183570"/>
                  <a:pt x="3681653" y="2183553"/>
                  <a:pt x="3449018" y="2284710"/>
                </a:cubicBezTo>
                <a:lnTo>
                  <a:pt x="3449018" y="2284710"/>
                </a:lnTo>
                <a:cubicBezTo>
                  <a:pt x="2091352" y="2245044"/>
                  <a:pt x="1360452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91260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822518" y="-30226"/>
                  <a:pt x="2320518" y="19287"/>
                  <a:pt x="3449018" y="0"/>
                </a:cubicBezTo>
                <a:lnTo>
                  <a:pt x="3449018" y="0"/>
                </a:lnTo>
                <a:cubicBezTo>
                  <a:pt x="3993118" y="59585"/>
                  <a:pt x="4374762" y="48789"/>
                  <a:pt x="4927168" y="0"/>
                </a:cubicBezTo>
                <a:cubicBezTo>
                  <a:pt x="5181955" y="-11091"/>
                  <a:pt x="5439282" y="47624"/>
                  <a:pt x="5531809" y="0"/>
                </a:cubicBezTo>
                <a:cubicBezTo>
                  <a:pt x="5760948" y="-2248"/>
                  <a:pt x="5889208" y="137024"/>
                  <a:pt x="5912602" y="380793"/>
                </a:cubicBezTo>
                <a:cubicBezTo>
                  <a:pt x="5895700" y="731695"/>
                  <a:pt x="5860528" y="952468"/>
                  <a:pt x="5912602" y="1332748"/>
                </a:cubicBezTo>
                <a:cubicBezTo>
                  <a:pt x="6065657" y="1287346"/>
                  <a:pt x="6436137" y="1354752"/>
                  <a:pt x="6853001" y="1488603"/>
                </a:cubicBezTo>
                <a:cubicBezTo>
                  <a:pt x="6429543" y="1642090"/>
                  <a:pt x="6064357" y="1878700"/>
                  <a:pt x="5912602" y="1903925"/>
                </a:cubicBezTo>
                <a:lnTo>
                  <a:pt x="5912602" y="1903917"/>
                </a:lnTo>
                <a:cubicBezTo>
                  <a:pt x="5942994" y="2095551"/>
                  <a:pt x="5738849" y="2249717"/>
                  <a:pt x="5531809" y="2284710"/>
                </a:cubicBezTo>
                <a:cubicBezTo>
                  <a:pt x="5269219" y="2264960"/>
                  <a:pt x="5164608" y="2334454"/>
                  <a:pt x="4927168" y="2284710"/>
                </a:cubicBezTo>
                <a:cubicBezTo>
                  <a:pt x="4604307" y="2296527"/>
                  <a:pt x="3709107" y="2415542"/>
                  <a:pt x="3449018" y="2284710"/>
                </a:cubicBezTo>
                <a:lnTo>
                  <a:pt x="3449018" y="2284710"/>
                </a:lnTo>
                <a:cubicBezTo>
                  <a:pt x="2722769" y="2379742"/>
                  <a:pt x="896535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590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bài đọc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có từ nào em chưa hiểu nghĩa? </a:t>
            </a:r>
          </a:p>
        </p:txBody>
      </p:sp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626" y="3194759"/>
            <a:ext cx="2933293" cy="3433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83ED2-EFAD-47F0-822A-D4A0DD768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663768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2235385"/>
            <a:chOff x="508871" y="2385531"/>
            <a:chExt cx="7319749" cy="22970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21822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  <a:t>Lũ lượt: từng đoàn nối tiếp nhau không ngớt</a:t>
              </a:r>
              <a:b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6146" name="Picture 2" descr="Chùm ảnh: Đường phố Hà Nội ùn tắc, người dân ồ ạt về quê nghỉ Tết Dương lịch">
            <a:extLst>
              <a:ext uri="{FF2B5EF4-FFF2-40B4-BE49-F238E27FC236}">
                <a16:creationId xmlns:a16="http://schemas.microsoft.com/office/drawing/2014/main" id="{86B9437D-6128-416F-AD9D-D781E4A3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74" y="304689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78196" y="1505440"/>
            <a:ext cx="10696352" cy="1613056"/>
            <a:chOff x="508871" y="2385531"/>
            <a:chExt cx="7319749" cy="1112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997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Lật đật: có dáng vẻ vội vã, như lúc nào cũng sợ không kịp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0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Xỏ kim: xuyên sợi chỉ qua lỗ kim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12290" name="Picture 2" descr="Với bí quyết này, chẳng cần tinh mắt cũng xỏ chỉ vào kim &quot;bách phát bách  trúng&quot;, chỉ 2 giây là xong">
            <a:extLst>
              <a:ext uri="{FF2B5EF4-FFF2-40B4-BE49-F238E27FC236}">
                <a16:creationId xmlns:a16="http://schemas.microsoft.com/office/drawing/2014/main" id="{EC49B640-BD37-4BFF-9851-B21C5D1E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4" y="2929534"/>
            <a:ext cx="5135526" cy="38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Lặn lội: làm việc vất vả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84C37-341B-4AC0-900F-E7A158FF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016" y="3321012"/>
            <a:ext cx="6665065" cy="29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6B94B4-187D-A9BE-E833-ACD993A697FA}"/>
              </a:ext>
            </a:extLst>
          </p:cNvPr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onnsiteX0" fmla="*/ 0 w 11586258"/>
              <a:gd name="connsiteY0" fmla="*/ 1000998 h 6005868"/>
              <a:gd name="connsiteX1" fmla="*/ 1000998 w 11586258"/>
              <a:gd name="connsiteY1" fmla="*/ 0 h 6005868"/>
              <a:gd name="connsiteX2" fmla="*/ 1791700 w 11586258"/>
              <a:gd name="connsiteY2" fmla="*/ 0 h 6005868"/>
              <a:gd name="connsiteX3" fmla="*/ 2199031 w 11586258"/>
              <a:gd name="connsiteY3" fmla="*/ 0 h 6005868"/>
              <a:gd name="connsiteX4" fmla="*/ 2606362 w 11586258"/>
              <a:gd name="connsiteY4" fmla="*/ 0 h 6005868"/>
              <a:gd name="connsiteX5" fmla="*/ 3301221 w 11586258"/>
              <a:gd name="connsiteY5" fmla="*/ 0 h 6005868"/>
              <a:gd name="connsiteX6" fmla="*/ 3804395 w 11586258"/>
              <a:gd name="connsiteY6" fmla="*/ 0 h 6005868"/>
              <a:gd name="connsiteX7" fmla="*/ 4211726 w 11586258"/>
              <a:gd name="connsiteY7" fmla="*/ 0 h 6005868"/>
              <a:gd name="connsiteX8" fmla="*/ 5002427 w 11586258"/>
              <a:gd name="connsiteY8" fmla="*/ 0 h 6005868"/>
              <a:gd name="connsiteX9" fmla="*/ 5793129 w 11586258"/>
              <a:gd name="connsiteY9" fmla="*/ 0 h 6005868"/>
              <a:gd name="connsiteX10" fmla="*/ 6583831 w 11586258"/>
              <a:gd name="connsiteY10" fmla="*/ 0 h 6005868"/>
              <a:gd name="connsiteX11" fmla="*/ 6895319 w 11586258"/>
              <a:gd name="connsiteY11" fmla="*/ 0 h 6005868"/>
              <a:gd name="connsiteX12" fmla="*/ 7398493 w 11586258"/>
              <a:gd name="connsiteY12" fmla="*/ 0 h 6005868"/>
              <a:gd name="connsiteX13" fmla="*/ 7997509 w 11586258"/>
              <a:gd name="connsiteY13" fmla="*/ 0 h 6005868"/>
              <a:gd name="connsiteX14" fmla="*/ 8404840 w 11586258"/>
              <a:gd name="connsiteY14" fmla="*/ 0 h 6005868"/>
              <a:gd name="connsiteX15" fmla="*/ 9099699 w 11586258"/>
              <a:gd name="connsiteY15" fmla="*/ 0 h 6005868"/>
              <a:gd name="connsiteX16" fmla="*/ 9602873 w 11586258"/>
              <a:gd name="connsiteY16" fmla="*/ 0 h 6005868"/>
              <a:gd name="connsiteX17" fmla="*/ 10585260 w 11586258"/>
              <a:gd name="connsiteY17" fmla="*/ 0 h 6005868"/>
              <a:gd name="connsiteX18" fmla="*/ 11586258 w 11586258"/>
              <a:gd name="connsiteY18" fmla="*/ 1000998 h 6005868"/>
              <a:gd name="connsiteX19" fmla="*/ 11586258 w 11586258"/>
              <a:gd name="connsiteY19" fmla="*/ 1492902 h 6005868"/>
              <a:gd name="connsiteX20" fmla="*/ 11586258 w 11586258"/>
              <a:gd name="connsiteY20" fmla="*/ 2024845 h 6005868"/>
              <a:gd name="connsiteX21" fmla="*/ 11586258 w 11586258"/>
              <a:gd name="connsiteY21" fmla="*/ 2556788 h 6005868"/>
              <a:gd name="connsiteX22" fmla="*/ 11586258 w 11586258"/>
              <a:gd name="connsiteY22" fmla="*/ 3208847 h 6005868"/>
              <a:gd name="connsiteX23" fmla="*/ 11586258 w 11586258"/>
              <a:gd name="connsiteY23" fmla="*/ 3700752 h 6005868"/>
              <a:gd name="connsiteX24" fmla="*/ 11586258 w 11586258"/>
              <a:gd name="connsiteY24" fmla="*/ 4272733 h 6005868"/>
              <a:gd name="connsiteX25" fmla="*/ 11586258 w 11586258"/>
              <a:gd name="connsiteY25" fmla="*/ 5004870 h 6005868"/>
              <a:gd name="connsiteX26" fmla="*/ 10585260 w 11586258"/>
              <a:gd name="connsiteY26" fmla="*/ 6005868 h 6005868"/>
              <a:gd name="connsiteX27" fmla="*/ 10082086 w 11586258"/>
              <a:gd name="connsiteY27" fmla="*/ 6005868 h 6005868"/>
              <a:gd name="connsiteX28" fmla="*/ 9770598 w 11586258"/>
              <a:gd name="connsiteY28" fmla="*/ 6005868 h 6005868"/>
              <a:gd name="connsiteX29" fmla="*/ 9363267 w 11586258"/>
              <a:gd name="connsiteY29" fmla="*/ 6005868 h 6005868"/>
              <a:gd name="connsiteX30" fmla="*/ 8955935 w 11586258"/>
              <a:gd name="connsiteY30" fmla="*/ 6005868 h 6005868"/>
              <a:gd name="connsiteX31" fmla="*/ 8452762 w 11586258"/>
              <a:gd name="connsiteY31" fmla="*/ 6005868 h 6005868"/>
              <a:gd name="connsiteX32" fmla="*/ 8141273 w 11586258"/>
              <a:gd name="connsiteY32" fmla="*/ 6005868 h 6005868"/>
              <a:gd name="connsiteX33" fmla="*/ 7446414 w 11586258"/>
              <a:gd name="connsiteY33" fmla="*/ 6005868 h 6005868"/>
              <a:gd name="connsiteX34" fmla="*/ 6751555 w 11586258"/>
              <a:gd name="connsiteY34" fmla="*/ 6005868 h 6005868"/>
              <a:gd name="connsiteX35" fmla="*/ 6344224 w 11586258"/>
              <a:gd name="connsiteY35" fmla="*/ 6005868 h 6005868"/>
              <a:gd name="connsiteX36" fmla="*/ 5841050 w 11586258"/>
              <a:gd name="connsiteY36" fmla="*/ 6005868 h 6005868"/>
              <a:gd name="connsiteX37" fmla="*/ 5433719 w 11586258"/>
              <a:gd name="connsiteY37" fmla="*/ 6005868 h 6005868"/>
              <a:gd name="connsiteX38" fmla="*/ 4834703 w 11586258"/>
              <a:gd name="connsiteY38" fmla="*/ 6005868 h 6005868"/>
              <a:gd name="connsiteX39" fmla="*/ 4139844 w 11586258"/>
              <a:gd name="connsiteY39" fmla="*/ 6005868 h 6005868"/>
              <a:gd name="connsiteX40" fmla="*/ 3444985 w 11586258"/>
              <a:gd name="connsiteY40" fmla="*/ 6005868 h 6005868"/>
              <a:gd name="connsiteX41" fmla="*/ 2941811 w 11586258"/>
              <a:gd name="connsiteY41" fmla="*/ 6005868 h 6005868"/>
              <a:gd name="connsiteX42" fmla="*/ 2630323 w 11586258"/>
              <a:gd name="connsiteY42" fmla="*/ 6005868 h 6005868"/>
              <a:gd name="connsiteX43" fmla="*/ 1935464 w 11586258"/>
              <a:gd name="connsiteY43" fmla="*/ 6005868 h 6005868"/>
              <a:gd name="connsiteX44" fmla="*/ 1000998 w 11586258"/>
              <a:gd name="connsiteY44" fmla="*/ 6005868 h 6005868"/>
              <a:gd name="connsiteX45" fmla="*/ 0 w 11586258"/>
              <a:gd name="connsiteY45" fmla="*/ 5004870 h 6005868"/>
              <a:gd name="connsiteX46" fmla="*/ 0 w 11586258"/>
              <a:gd name="connsiteY46" fmla="*/ 4472927 h 6005868"/>
              <a:gd name="connsiteX47" fmla="*/ 0 w 11586258"/>
              <a:gd name="connsiteY47" fmla="*/ 3981023 h 6005868"/>
              <a:gd name="connsiteX48" fmla="*/ 0 w 11586258"/>
              <a:gd name="connsiteY48" fmla="*/ 3529157 h 6005868"/>
              <a:gd name="connsiteX49" fmla="*/ 0 w 11586258"/>
              <a:gd name="connsiteY49" fmla="*/ 3077292 h 6005868"/>
              <a:gd name="connsiteX50" fmla="*/ 0 w 11586258"/>
              <a:gd name="connsiteY50" fmla="*/ 2585387 h 6005868"/>
              <a:gd name="connsiteX51" fmla="*/ 0 w 11586258"/>
              <a:gd name="connsiteY51" fmla="*/ 2013406 h 6005868"/>
              <a:gd name="connsiteX52" fmla="*/ 0 w 11586258"/>
              <a:gd name="connsiteY52" fmla="*/ 1561540 h 6005868"/>
              <a:gd name="connsiteX53" fmla="*/ 0 w 11586258"/>
              <a:gd name="connsiteY53" fmla="*/ 1000998 h 60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C30AFC2-A117-AFE9-D2ED-3C15848CCE21}"/>
              </a:ext>
            </a:extLst>
          </p:cNvPr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onnsiteX0" fmla="*/ 0 w 9992139"/>
              <a:gd name="connsiteY0" fmla="*/ 735963 h 1471926"/>
              <a:gd name="connsiteX1" fmla="*/ 735963 w 9992139"/>
              <a:gd name="connsiteY1" fmla="*/ 0 h 1471926"/>
              <a:gd name="connsiteX2" fmla="*/ 1391364 w 9992139"/>
              <a:gd name="connsiteY2" fmla="*/ 0 h 1471926"/>
              <a:gd name="connsiteX3" fmla="*/ 2046765 w 9992139"/>
              <a:gd name="connsiteY3" fmla="*/ 0 h 1471926"/>
              <a:gd name="connsiteX4" fmla="*/ 2531762 w 9992139"/>
              <a:gd name="connsiteY4" fmla="*/ 0 h 1471926"/>
              <a:gd name="connsiteX5" fmla="*/ 3016758 w 9992139"/>
              <a:gd name="connsiteY5" fmla="*/ 0 h 1471926"/>
              <a:gd name="connsiteX6" fmla="*/ 3416553 w 9992139"/>
              <a:gd name="connsiteY6" fmla="*/ 0 h 1471926"/>
              <a:gd name="connsiteX7" fmla="*/ 4157156 w 9992139"/>
              <a:gd name="connsiteY7" fmla="*/ 0 h 1471926"/>
              <a:gd name="connsiteX8" fmla="*/ 4727355 w 9992139"/>
              <a:gd name="connsiteY8" fmla="*/ 0 h 1471926"/>
              <a:gd name="connsiteX9" fmla="*/ 5467958 w 9992139"/>
              <a:gd name="connsiteY9" fmla="*/ 0 h 1471926"/>
              <a:gd name="connsiteX10" fmla="*/ 5952955 w 9992139"/>
              <a:gd name="connsiteY10" fmla="*/ 0 h 1471926"/>
              <a:gd name="connsiteX11" fmla="*/ 6608356 w 9992139"/>
              <a:gd name="connsiteY11" fmla="*/ 0 h 1471926"/>
              <a:gd name="connsiteX12" fmla="*/ 7348959 w 9992139"/>
              <a:gd name="connsiteY12" fmla="*/ 0 h 1471926"/>
              <a:gd name="connsiteX13" fmla="*/ 7919158 w 9992139"/>
              <a:gd name="connsiteY13" fmla="*/ 0 h 1471926"/>
              <a:gd name="connsiteX14" fmla="*/ 8489357 w 9992139"/>
              <a:gd name="connsiteY14" fmla="*/ 0 h 1471926"/>
              <a:gd name="connsiteX15" fmla="*/ 9256176 w 9992139"/>
              <a:gd name="connsiteY15" fmla="*/ 0 h 1471926"/>
              <a:gd name="connsiteX16" fmla="*/ 9992139 w 9992139"/>
              <a:gd name="connsiteY16" fmla="*/ 735963 h 1471926"/>
              <a:gd name="connsiteX17" fmla="*/ 9992139 w 9992139"/>
              <a:gd name="connsiteY17" fmla="*/ 735963 h 1471926"/>
              <a:gd name="connsiteX18" fmla="*/ 9256176 w 9992139"/>
              <a:gd name="connsiteY18" fmla="*/ 1471926 h 1471926"/>
              <a:gd name="connsiteX19" fmla="*/ 8685977 w 9992139"/>
              <a:gd name="connsiteY19" fmla="*/ 1471926 h 1471926"/>
              <a:gd name="connsiteX20" fmla="*/ 8030576 w 9992139"/>
              <a:gd name="connsiteY20" fmla="*/ 1471926 h 1471926"/>
              <a:gd name="connsiteX21" fmla="*/ 7375175 w 9992139"/>
              <a:gd name="connsiteY21" fmla="*/ 1471926 h 1471926"/>
              <a:gd name="connsiteX22" fmla="*/ 6719774 w 9992139"/>
              <a:gd name="connsiteY22" fmla="*/ 1471926 h 1471926"/>
              <a:gd name="connsiteX23" fmla="*/ 5979171 w 9992139"/>
              <a:gd name="connsiteY23" fmla="*/ 1471926 h 1471926"/>
              <a:gd name="connsiteX24" fmla="*/ 5408972 w 9992139"/>
              <a:gd name="connsiteY24" fmla="*/ 1471926 h 1471926"/>
              <a:gd name="connsiteX25" fmla="*/ 4753571 w 9992139"/>
              <a:gd name="connsiteY25" fmla="*/ 1471926 h 1471926"/>
              <a:gd name="connsiteX26" fmla="*/ 4268574 w 9992139"/>
              <a:gd name="connsiteY26" fmla="*/ 1471926 h 1471926"/>
              <a:gd name="connsiteX27" fmla="*/ 3698376 w 9992139"/>
              <a:gd name="connsiteY27" fmla="*/ 1471926 h 1471926"/>
              <a:gd name="connsiteX28" fmla="*/ 3213379 w 9992139"/>
              <a:gd name="connsiteY28" fmla="*/ 1471926 h 1471926"/>
              <a:gd name="connsiteX29" fmla="*/ 2728382 w 9992139"/>
              <a:gd name="connsiteY29" fmla="*/ 1471926 h 1471926"/>
              <a:gd name="connsiteX30" fmla="*/ 1987779 w 9992139"/>
              <a:gd name="connsiteY30" fmla="*/ 1471926 h 1471926"/>
              <a:gd name="connsiteX31" fmla="*/ 735963 w 9992139"/>
              <a:gd name="connsiteY31" fmla="*/ 1471926 h 1471926"/>
              <a:gd name="connsiteX32" fmla="*/ 0 w 9992139"/>
              <a:gd name="connsiteY32" fmla="*/ 735963 h 14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3DBD1C2-6E73-6550-37EA-1C9FB4A7E1EA}"/>
              </a:ext>
            </a:extLst>
          </p:cNvPr>
          <p:cNvSpPr/>
          <p:nvPr/>
        </p:nvSpPr>
        <p:spPr>
          <a:xfrm>
            <a:off x="2212443" y="1799888"/>
            <a:ext cx="7856590" cy="3771571"/>
          </a:xfrm>
          <a:custGeom>
            <a:avLst/>
            <a:gdLst>
              <a:gd name="connsiteX0" fmla="*/ 0 w 7856590"/>
              <a:gd name="connsiteY0" fmla="*/ 852186 h 3771571"/>
              <a:gd name="connsiteX1" fmla="*/ 852186 w 7856590"/>
              <a:gd name="connsiteY1" fmla="*/ 0 h 3771571"/>
              <a:gd name="connsiteX2" fmla="*/ 1474244 w 7856590"/>
              <a:gd name="connsiteY2" fmla="*/ 0 h 3771571"/>
              <a:gd name="connsiteX3" fmla="*/ 2157823 w 7856590"/>
              <a:gd name="connsiteY3" fmla="*/ 0 h 3771571"/>
              <a:gd name="connsiteX4" fmla="*/ 2779881 w 7856590"/>
              <a:gd name="connsiteY4" fmla="*/ 0 h 3771571"/>
              <a:gd name="connsiteX5" fmla="*/ 3401939 w 7856590"/>
              <a:gd name="connsiteY5" fmla="*/ 0 h 3771571"/>
              <a:gd name="connsiteX6" fmla="*/ 4023996 w 7856590"/>
              <a:gd name="connsiteY6" fmla="*/ 0 h 3771571"/>
              <a:gd name="connsiteX7" fmla="*/ 4707576 w 7856590"/>
              <a:gd name="connsiteY7" fmla="*/ 0 h 3771571"/>
              <a:gd name="connsiteX8" fmla="*/ 5514200 w 7856590"/>
              <a:gd name="connsiteY8" fmla="*/ 0 h 3771571"/>
              <a:gd name="connsiteX9" fmla="*/ 6074736 w 7856590"/>
              <a:gd name="connsiteY9" fmla="*/ 0 h 3771571"/>
              <a:gd name="connsiteX10" fmla="*/ 7004404 w 7856590"/>
              <a:gd name="connsiteY10" fmla="*/ 0 h 3771571"/>
              <a:gd name="connsiteX11" fmla="*/ 7856590 w 7856590"/>
              <a:gd name="connsiteY11" fmla="*/ 852186 h 3771571"/>
              <a:gd name="connsiteX12" fmla="*/ 7856590 w 7856590"/>
              <a:gd name="connsiteY12" fmla="*/ 1520580 h 3771571"/>
              <a:gd name="connsiteX13" fmla="*/ 7856590 w 7856590"/>
              <a:gd name="connsiteY13" fmla="*/ 2250991 h 3771571"/>
              <a:gd name="connsiteX14" fmla="*/ 7856590 w 7856590"/>
              <a:gd name="connsiteY14" fmla="*/ 2919385 h 3771571"/>
              <a:gd name="connsiteX15" fmla="*/ 7004404 w 7856590"/>
              <a:gd name="connsiteY15" fmla="*/ 3771571 h 3771571"/>
              <a:gd name="connsiteX16" fmla="*/ 6382346 w 7856590"/>
              <a:gd name="connsiteY16" fmla="*/ 3771571 h 3771571"/>
              <a:gd name="connsiteX17" fmla="*/ 5698767 w 7856590"/>
              <a:gd name="connsiteY17" fmla="*/ 3771571 h 3771571"/>
              <a:gd name="connsiteX18" fmla="*/ 5199753 w 7856590"/>
              <a:gd name="connsiteY18" fmla="*/ 3771571 h 3771571"/>
              <a:gd name="connsiteX19" fmla="*/ 4516174 w 7856590"/>
              <a:gd name="connsiteY19" fmla="*/ 3771571 h 3771571"/>
              <a:gd name="connsiteX20" fmla="*/ 3832594 w 7856590"/>
              <a:gd name="connsiteY20" fmla="*/ 3771571 h 3771571"/>
              <a:gd name="connsiteX21" fmla="*/ 3149014 w 7856590"/>
              <a:gd name="connsiteY21" fmla="*/ 3771571 h 3771571"/>
              <a:gd name="connsiteX22" fmla="*/ 2465434 w 7856590"/>
              <a:gd name="connsiteY22" fmla="*/ 3771571 h 3771571"/>
              <a:gd name="connsiteX23" fmla="*/ 1720332 w 7856590"/>
              <a:gd name="connsiteY23" fmla="*/ 3771571 h 3771571"/>
              <a:gd name="connsiteX24" fmla="*/ 852186 w 7856590"/>
              <a:gd name="connsiteY24" fmla="*/ 3771571 h 3771571"/>
              <a:gd name="connsiteX25" fmla="*/ 0 w 7856590"/>
              <a:gd name="connsiteY25" fmla="*/ 2919385 h 3771571"/>
              <a:gd name="connsiteX26" fmla="*/ 0 w 7856590"/>
              <a:gd name="connsiteY26" fmla="*/ 2188975 h 3771571"/>
              <a:gd name="connsiteX27" fmla="*/ 0 w 7856590"/>
              <a:gd name="connsiteY27" fmla="*/ 1541252 h 3771571"/>
              <a:gd name="connsiteX28" fmla="*/ 0 w 7856590"/>
              <a:gd name="connsiteY28" fmla="*/ 852186 h 37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6590" h="3771571" fill="none" extrusionOk="0">
                <a:moveTo>
                  <a:pt x="0" y="852186"/>
                </a:moveTo>
                <a:cubicBezTo>
                  <a:pt x="6818" y="454846"/>
                  <a:pt x="397485" y="33072"/>
                  <a:pt x="852186" y="0"/>
                </a:cubicBezTo>
                <a:cubicBezTo>
                  <a:pt x="1022338" y="8848"/>
                  <a:pt x="1279192" y="2865"/>
                  <a:pt x="1474244" y="0"/>
                </a:cubicBezTo>
                <a:cubicBezTo>
                  <a:pt x="1669296" y="-2865"/>
                  <a:pt x="1912010" y="23055"/>
                  <a:pt x="2157823" y="0"/>
                </a:cubicBezTo>
                <a:cubicBezTo>
                  <a:pt x="2403636" y="-23055"/>
                  <a:pt x="2636368" y="-30705"/>
                  <a:pt x="2779881" y="0"/>
                </a:cubicBezTo>
                <a:cubicBezTo>
                  <a:pt x="2923394" y="30705"/>
                  <a:pt x="3138007" y="8106"/>
                  <a:pt x="3401939" y="0"/>
                </a:cubicBezTo>
                <a:cubicBezTo>
                  <a:pt x="3665871" y="-8106"/>
                  <a:pt x="3729448" y="9008"/>
                  <a:pt x="4023996" y="0"/>
                </a:cubicBezTo>
                <a:cubicBezTo>
                  <a:pt x="4318544" y="-9008"/>
                  <a:pt x="4477951" y="-10461"/>
                  <a:pt x="4707576" y="0"/>
                </a:cubicBezTo>
                <a:cubicBezTo>
                  <a:pt x="4937201" y="10461"/>
                  <a:pt x="5124825" y="-35422"/>
                  <a:pt x="5514200" y="0"/>
                </a:cubicBezTo>
                <a:cubicBezTo>
                  <a:pt x="5903575" y="35422"/>
                  <a:pt x="5938580" y="10981"/>
                  <a:pt x="6074736" y="0"/>
                </a:cubicBezTo>
                <a:cubicBezTo>
                  <a:pt x="6210892" y="-10981"/>
                  <a:pt x="6629207" y="8763"/>
                  <a:pt x="7004404" y="0"/>
                </a:cubicBezTo>
                <a:cubicBezTo>
                  <a:pt x="7489400" y="114170"/>
                  <a:pt x="7826887" y="368424"/>
                  <a:pt x="7856590" y="852186"/>
                </a:cubicBezTo>
                <a:cubicBezTo>
                  <a:pt x="7858029" y="1000364"/>
                  <a:pt x="7842216" y="1311467"/>
                  <a:pt x="7856590" y="1520580"/>
                </a:cubicBezTo>
                <a:cubicBezTo>
                  <a:pt x="7870964" y="1729693"/>
                  <a:pt x="7881878" y="2064395"/>
                  <a:pt x="7856590" y="2250991"/>
                </a:cubicBezTo>
                <a:cubicBezTo>
                  <a:pt x="7831302" y="2437587"/>
                  <a:pt x="7883967" y="2709893"/>
                  <a:pt x="7856590" y="2919385"/>
                </a:cubicBezTo>
                <a:cubicBezTo>
                  <a:pt x="7826893" y="3365743"/>
                  <a:pt x="7546702" y="3798880"/>
                  <a:pt x="7004404" y="3771571"/>
                </a:cubicBezTo>
                <a:cubicBezTo>
                  <a:pt x="6870759" y="3742993"/>
                  <a:pt x="6558185" y="3800286"/>
                  <a:pt x="6382346" y="3771571"/>
                </a:cubicBezTo>
                <a:cubicBezTo>
                  <a:pt x="6206507" y="3742856"/>
                  <a:pt x="6031139" y="3740432"/>
                  <a:pt x="5698767" y="3771571"/>
                </a:cubicBezTo>
                <a:cubicBezTo>
                  <a:pt x="5366395" y="3802710"/>
                  <a:pt x="5444653" y="3790303"/>
                  <a:pt x="5199753" y="3771571"/>
                </a:cubicBezTo>
                <a:cubicBezTo>
                  <a:pt x="4954853" y="3752839"/>
                  <a:pt x="4781938" y="3761960"/>
                  <a:pt x="4516174" y="3771571"/>
                </a:cubicBezTo>
                <a:cubicBezTo>
                  <a:pt x="4250410" y="3781182"/>
                  <a:pt x="4038284" y="3758125"/>
                  <a:pt x="3832594" y="3771571"/>
                </a:cubicBezTo>
                <a:cubicBezTo>
                  <a:pt x="3626904" y="3785017"/>
                  <a:pt x="3300829" y="3739752"/>
                  <a:pt x="3149014" y="3771571"/>
                </a:cubicBezTo>
                <a:cubicBezTo>
                  <a:pt x="2997199" y="3803390"/>
                  <a:pt x="2645694" y="3781115"/>
                  <a:pt x="2465434" y="3771571"/>
                </a:cubicBezTo>
                <a:cubicBezTo>
                  <a:pt x="2285174" y="3762027"/>
                  <a:pt x="2035928" y="3796125"/>
                  <a:pt x="1720332" y="3771571"/>
                </a:cubicBezTo>
                <a:cubicBezTo>
                  <a:pt x="1404736" y="3747017"/>
                  <a:pt x="1101256" y="3806161"/>
                  <a:pt x="852186" y="3771571"/>
                </a:cubicBezTo>
                <a:cubicBezTo>
                  <a:pt x="398982" y="3839330"/>
                  <a:pt x="39287" y="3356947"/>
                  <a:pt x="0" y="2919385"/>
                </a:cubicBezTo>
                <a:cubicBezTo>
                  <a:pt x="34402" y="2554290"/>
                  <a:pt x="21924" y="2467601"/>
                  <a:pt x="0" y="2188975"/>
                </a:cubicBezTo>
                <a:cubicBezTo>
                  <a:pt x="-21924" y="1910349"/>
                  <a:pt x="11518" y="1819161"/>
                  <a:pt x="0" y="1541252"/>
                </a:cubicBezTo>
                <a:cubicBezTo>
                  <a:pt x="-11518" y="1263343"/>
                  <a:pt x="-780" y="1093579"/>
                  <a:pt x="0" y="852186"/>
                </a:cubicBezTo>
                <a:close/>
              </a:path>
              <a:path w="7856590" h="3771571" stroke="0" extrusionOk="0">
                <a:moveTo>
                  <a:pt x="0" y="852186"/>
                </a:moveTo>
                <a:cubicBezTo>
                  <a:pt x="-23137" y="405821"/>
                  <a:pt x="387447" y="25000"/>
                  <a:pt x="852186" y="0"/>
                </a:cubicBezTo>
                <a:cubicBezTo>
                  <a:pt x="1049152" y="-362"/>
                  <a:pt x="1142497" y="-596"/>
                  <a:pt x="1412721" y="0"/>
                </a:cubicBezTo>
                <a:cubicBezTo>
                  <a:pt x="1682945" y="596"/>
                  <a:pt x="1811958" y="-24626"/>
                  <a:pt x="2034779" y="0"/>
                </a:cubicBezTo>
                <a:cubicBezTo>
                  <a:pt x="2257600" y="24626"/>
                  <a:pt x="2377739" y="19063"/>
                  <a:pt x="2533792" y="0"/>
                </a:cubicBezTo>
                <a:cubicBezTo>
                  <a:pt x="2689845" y="-19063"/>
                  <a:pt x="3071440" y="-1349"/>
                  <a:pt x="3278894" y="0"/>
                </a:cubicBezTo>
                <a:cubicBezTo>
                  <a:pt x="3486348" y="1349"/>
                  <a:pt x="3658469" y="7195"/>
                  <a:pt x="3777907" y="0"/>
                </a:cubicBezTo>
                <a:cubicBezTo>
                  <a:pt x="3897345" y="-7195"/>
                  <a:pt x="4124686" y="-6385"/>
                  <a:pt x="4461487" y="0"/>
                </a:cubicBezTo>
                <a:cubicBezTo>
                  <a:pt x="4798288" y="6385"/>
                  <a:pt x="4819859" y="-24601"/>
                  <a:pt x="5022023" y="0"/>
                </a:cubicBezTo>
                <a:cubicBezTo>
                  <a:pt x="5224187" y="24601"/>
                  <a:pt x="5326118" y="-26791"/>
                  <a:pt x="5582558" y="0"/>
                </a:cubicBezTo>
                <a:cubicBezTo>
                  <a:pt x="5838998" y="26791"/>
                  <a:pt x="5966235" y="12740"/>
                  <a:pt x="6081571" y="0"/>
                </a:cubicBezTo>
                <a:cubicBezTo>
                  <a:pt x="6196907" y="-12740"/>
                  <a:pt x="6779082" y="-19678"/>
                  <a:pt x="7004404" y="0"/>
                </a:cubicBezTo>
                <a:cubicBezTo>
                  <a:pt x="7512606" y="-27005"/>
                  <a:pt x="7883766" y="415817"/>
                  <a:pt x="7856590" y="852186"/>
                </a:cubicBezTo>
                <a:cubicBezTo>
                  <a:pt x="7831907" y="1099754"/>
                  <a:pt x="7862321" y="1267377"/>
                  <a:pt x="7856590" y="1499908"/>
                </a:cubicBezTo>
                <a:cubicBezTo>
                  <a:pt x="7850859" y="1732439"/>
                  <a:pt x="7879757" y="1966600"/>
                  <a:pt x="7856590" y="2188975"/>
                </a:cubicBezTo>
                <a:cubicBezTo>
                  <a:pt x="7833423" y="2411350"/>
                  <a:pt x="7856915" y="2555683"/>
                  <a:pt x="7856590" y="2919385"/>
                </a:cubicBezTo>
                <a:cubicBezTo>
                  <a:pt x="7781548" y="3369880"/>
                  <a:pt x="7536849" y="3774514"/>
                  <a:pt x="7004404" y="3771571"/>
                </a:cubicBezTo>
                <a:cubicBezTo>
                  <a:pt x="6818375" y="3781338"/>
                  <a:pt x="6414562" y="3801520"/>
                  <a:pt x="6259302" y="3771571"/>
                </a:cubicBezTo>
                <a:cubicBezTo>
                  <a:pt x="6104042" y="3741622"/>
                  <a:pt x="5699192" y="3781057"/>
                  <a:pt x="5514200" y="3771571"/>
                </a:cubicBezTo>
                <a:cubicBezTo>
                  <a:pt x="5329208" y="3762085"/>
                  <a:pt x="5077588" y="3765102"/>
                  <a:pt x="4953665" y="3771571"/>
                </a:cubicBezTo>
                <a:cubicBezTo>
                  <a:pt x="4829743" y="3778040"/>
                  <a:pt x="4439192" y="3757395"/>
                  <a:pt x="4147041" y="3771571"/>
                </a:cubicBezTo>
                <a:cubicBezTo>
                  <a:pt x="3854890" y="3785747"/>
                  <a:pt x="3700689" y="3803372"/>
                  <a:pt x="3463461" y="3771571"/>
                </a:cubicBezTo>
                <a:cubicBezTo>
                  <a:pt x="3226233" y="3739770"/>
                  <a:pt x="3028609" y="3788531"/>
                  <a:pt x="2902925" y="3771571"/>
                </a:cubicBezTo>
                <a:cubicBezTo>
                  <a:pt x="2777241" y="3754611"/>
                  <a:pt x="2358638" y="3809108"/>
                  <a:pt x="2096301" y="3771571"/>
                </a:cubicBezTo>
                <a:cubicBezTo>
                  <a:pt x="1833964" y="3734034"/>
                  <a:pt x="1743644" y="3759184"/>
                  <a:pt x="1474244" y="3771571"/>
                </a:cubicBezTo>
                <a:cubicBezTo>
                  <a:pt x="1204844" y="3783958"/>
                  <a:pt x="1039050" y="3761002"/>
                  <a:pt x="852186" y="3771571"/>
                </a:cubicBezTo>
                <a:cubicBezTo>
                  <a:pt x="327302" y="3746724"/>
                  <a:pt x="35435" y="3334986"/>
                  <a:pt x="0" y="2919385"/>
                </a:cubicBezTo>
                <a:cubicBezTo>
                  <a:pt x="24815" y="2668867"/>
                  <a:pt x="5536" y="2453754"/>
                  <a:pt x="0" y="2209647"/>
                </a:cubicBezTo>
                <a:cubicBezTo>
                  <a:pt x="-5536" y="1965540"/>
                  <a:pt x="-11305" y="1814824"/>
                  <a:pt x="0" y="1561924"/>
                </a:cubicBezTo>
                <a:cubicBezTo>
                  <a:pt x="11305" y="1309024"/>
                  <a:pt x="-21234" y="1024602"/>
                  <a:pt x="0" y="8521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từ trời xuống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cho nước 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ruộng dễ cày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đầy dòng sông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lòng đất mát.</a:t>
            </a:r>
          </a:p>
          <a:p>
            <a:pPr lvl="0" algn="r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(Tôi là gì?)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D5E9F-24CF-4284-8D95-F43185E8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9" y="5701279"/>
            <a:ext cx="357866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D9EDCD-0F29-EA05-FFB3-AD372A67A0BA}"/>
              </a:ext>
            </a:extLst>
          </p:cNvPr>
          <p:cNvGrpSpPr/>
          <p:nvPr/>
        </p:nvGrpSpPr>
        <p:grpSpPr>
          <a:xfrm>
            <a:off x="468763" y="1198727"/>
            <a:ext cx="10973305" cy="1116491"/>
            <a:chOff x="77872" y="1403203"/>
            <a:chExt cx="10973305" cy="11164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E0D35D-9D67-F501-6E29-A4F0EED9212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từ ngữ, chi tiết tả cảnh vật trên bầu trời trước lúc mưa.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28CF9D-A4CB-9BBC-9918-6E5B446219B5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AF290-FD62-43ED-B0FB-0A9CF4B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30" y="-118651"/>
            <a:ext cx="7523116" cy="14387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12EA3-70B1-41E1-B7F7-A2F6B1AC9324}"/>
              </a:ext>
            </a:extLst>
          </p:cNvPr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1C5B130-485D-4233-BEDC-E8032DBFC7D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 vào khổ thơ 2 và 3, em hãy tả lại từng sự vật trong mưa.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E60594-4DCC-4288-B541-1AAE1F64D6A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12E542-A2BC-438A-90A5-3719563563E7}"/>
              </a:ext>
            </a:extLst>
          </p:cNvPr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F1EAAF1-DF6E-4B2B-9837-31B1FB225A7C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Buổi chiều mưa, mọi người trong gia đình làm gì?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C5370D-17CF-4031-8C43-71F79315BDD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E561C2-57D4-4B6C-8650-7DA37CC53620}"/>
              </a:ext>
            </a:extLst>
          </p:cNvPr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24FFCF0-B669-4B76-B5A6-648ED384A839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thích khổ thơ nào nhất bài? Vì sao?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82723E-DEAF-4B44-9E2B-7221DE5DCFD8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Tìm từ ngữ, chi tiết tả cảnh vật trên bầu trời trước lúc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2047954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mây.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0" y="200624"/>
            <a:ext cx="11399113" cy="967635"/>
            <a:chOff x="-347937" y="1552059"/>
            <a:chExt cx="11399113" cy="96763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24203" y="1704855"/>
              <a:ext cx="11026973" cy="814839"/>
            </a:xfrm>
            <a:custGeom>
              <a:avLst/>
              <a:gdLst>
                <a:gd name="connsiteX0" fmla="*/ 0 w 11026973"/>
                <a:gd name="connsiteY0" fmla="*/ 198992 h 814839"/>
                <a:gd name="connsiteX1" fmla="*/ 198992 w 11026973"/>
                <a:gd name="connsiteY1" fmla="*/ 0 h 814839"/>
                <a:gd name="connsiteX2" fmla="*/ 10827981 w 11026973"/>
                <a:gd name="connsiteY2" fmla="*/ 0 h 814839"/>
                <a:gd name="connsiteX3" fmla="*/ 11026973 w 11026973"/>
                <a:gd name="connsiteY3" fmla="*/ 198992 h 814839"/>
                <a:gd name="connsiteX4" fmla="*/ 11026973 w 11026973"/>
                <a:gd name="connsiteY4" fmla="*/ 615847 h 814839"/>
                <a:gd name="connsiteX5" fmla="*/ 10827981 w 11026973"/>
                <a:gd name="connsiteY5" fmla="*/ 814839 h 814839"/>
                <a:gd name="connsiteX6" fmla="*/ 198992 w 11026973"/>
                <a:gd name="connsiteY6" fmla="*/ 814839 h 814839"/>
                <a:gd name="connsiteX7" fmla="*/ 0 w 11026973"/>
                <a:gd name="connsiteY7" fmla="*/ 615847 h 814839"/>
                <a:gd name="connsiteX8" fmla="*/ 0 w 1102697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697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128357" y="-35273"/>
                    <a:pt x="6914165" y="-144294"/>
                    <a:pt x="10827981" y="0"/>
                  </a:cubicBezTo>
                  <a:cubicBezTo>
                    <a:pt x="10958401" y="6246"/>
                    <a:pt x="11013899" y="78069"/>
                    <a:pt x="11026973" y="198992"/>
                  </a:cubicBezTo>
                  <a:cubicBezTo>
                    <a:pt x="10997676" y="346148"/>
                    <a:pt x="11054087" y="534884"/>
                    <a:pt x="11026973" y="615847"/>
                  </a:cubicBezTo>
                  <a:cubicBezTo>
                    <a:pt x="11033706" y="720655"/>
                    <a:pt x="10942872" y="809429"/>
                    <a:pt x="10827981" y="814839"/>
                  </a:cubicBezTo>
                  <a:cubicBezTo>
                    <a:pt x="8645097" y="892364"/>
                    <a:pt x="2667642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102697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538295" y="-95379"/>
                    <a:pt x="7909771" y="58096"/>
                    <a:pt x="10827981" y="0"/>
                  </a:cubicBezTo>
                  <a:cubicBezTo>
                    <a:pt x="10921299" y="-11672"/>
                    <a:pt x="11010156" y="77006"/>
                    <a:pt x="11026973" y="198992"/>
                  </a:cubicBezTo>
                  <a:cubicBezTo>
                    <a:pt x="11032396" y="302086"/>
                    <a:pt x="11057569" y="525888"/>
                    <a:pt x="11026973" y="615847"/>
                  </a:cubicBezTo>
                  <a:cubicBezTo>
                    <a:pt x="11036137" y="714854"/>
                    <a:pt x="10928247" y="805242"/>
                    <a:pt x="10827981" y="814839"/>
                  </a:cubicBezTo>
                  <a:cubicBezTo>
                    <a:pt x="9339325" y="754933"/>
                    <a:pt x="4623199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Dựa vào khổ thơ 2 và 3, em hãy tả lại từng sự vật trong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-347937" y="1552059"/>
              <a:ext cx="893338" cy="952652"/>
              <a:chOff x="3485577" y="1847789"/>
              <a:chExt cx="893338" cy="952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5577" y="189604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3964549" y="184778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CAB9FF-0BD6-47F5-91F6-9C65CA3A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BFE0F-4F3F-4B44-956E-6779D0C24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Buổi chiều mưa, mọi người trong gia đình làm gì?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3"/>
            <a:ext cx="10773063" cy="2824131"/>
          </a:xfrm>
          <a:custGeom>
            <a:avLst/>
            <a:gdLst>
              <a:gd name="connsiteX0" fmla="*/ 0 w 10773063"/>
              <a:gd name="connsiteY0" fmla="*/ 470698 h 2824131"/>
              <a:gd name="connsiteX1" fmla="*/ 470698 w 10773063"/>
              <a:gd name="connsiteY1" fmla="*/ 0 h 2824131"/>
              <a:gd name="connsiteX2" fmla="*/ 754081 w 10773063"/>
              <a:gd name="connsiteY2" fmla="*/ 0 h 2824131"/>
              <a:gd name="connsiteX3" fmla="*/ 1037465 w 10773063"/>
              <a:gd name="connsiteY3" fmla="*/ 0 h 2824131"/>
              <a:gd name="connsiteX4" fmla="*/ 1419165 w 10773063"/>
              <a:gd name="connsiteY4" fmla="*/ 0 h 2824131"/>
              <a:gd name="connsiteX5" fmla="*/ 1800865 w 10773063"/>
              <a:gd name="connsiteY5" fmla="*/ 0 h 2824131"/>
              <a:gd name="connsiteX6" fmla="*/ 2182565 w 10773063"/>
              <a:gd name="connsiteY6" fmla="*/ 0 h 2824131"/>
              <a:gd name="connsiteX7" fmla="*/ 2564265 w 10773063"/>
              <a:gd name="connsiteY7" fmla="*/ 0 h 2824131"/>
              <a:gd name="connsiteX8" fmla="*/ 2945965 w 10773063"/>
              <a:gd name="connsiteY8" fmla="*/ 0 h 2824131"/>
              <a:gd name="connsiteX9" fmla="*/ 3327665 w 10773063"/>
              <a:gd name="connsiteY9" fmla="*/ 0 h 2824131"/>
              <a:gd name="connsiteX10" fmla="*/ 4004315 w 10773063"/>
              <a:gd name="connsiteY10" fmla="*/ 0 h 2824131"/>
              <a:gd name="connsiteX11" fmla="*/ 4484331 w 10773063"/>
              <a:gd name="connsiteY11" fmla="*/ 0 h 2824131"/>
              <a:gd name="connsiteX12" fmla="*/ 4866031 w 10773063"/>
              <a:gd name="connsiteY12" fmla="*/ 0 h 2824131"/>
              <a:gd name="connsiteX13" fmla="*/ 5640998 w 10773063"/>
              <a:gd name="connsiteY13" fmla="*/ 0 h 2824131"/>
              <a:gd name="connsiteX14" fmla="*/ 6415965 w 10773063"/>
              <a:gd name="connsiteY14" fmla="*/ 0 h 2824131"/>
              <a:gd name="connsiteX15" fmla="*/ 7190932 w 10773063"/>
              <a:gd name="connsiteY15" fmla="*/ 0 h 2824131"/>
              <a:gd name="connsiteX16" fmla="*/ 7474315 w 10773063"/>
              <a:gd name="connsiteY16" fmla="*/ 0 h 2824131"/>
              <a:gd name="connsiteX17" fmla="*/ 7954332 w 10773063"/>
              <a:gd name="connsiteY17" fmla="*/ 0 h 2824131"/>
              <a:gd name="connsiteX18" fmla="*/ 8532665 w 10773063"/>
              <a:gd name="connsiteY18" fmla="*/ 0 h 2824131"/>
              <a:gd name="connsiteX19" fmla="*/ 8914365 w 10773063"/>
              <a:gd name="connsiteY19" fmla="*/ 0 h 2824131"/>
              <a:gd name="connsiteX20" fmla="*/ 9591015 w 10773063"/>
              <a:gd name="connsiteY20" fmla="*/ 0 h 2824131"/>
              <a:gd name="connsiteX21" fmla="*/ 10302365 w 10773063"/>
              <a:gd name="connsiteY21" fmla="*/ 0 h 2824131"/>
              <a:gd name="connsiteX22" fmla="*/ 10773063 w 10773063"/>
              <a:gd name="connsiteY22" fmla="*/ 470698 h 2824131"/>
              <a:gd name="connsiteX23" fmla="*/ 10773063 w 10773063"/>
              <a:gd name="connsiteY23" fmla="*/ 922554 h 2824131"/>
              <a:gd name="connsiteX24" fmla="*/ 10773063 w 10773063"/>
              <a:gd name="connsiteY24" fmla="*/ 1336756 h 2824131"/>
              <a:gd name="connsiteX25" fmla="*/ 10773063 w 10773063"/>
              <a:gd name="connsiteY25" fmla="*/ 1788613 h 2824131"/>
              <a:gd name="connsiteX26" fmla="*/ 10773063 w 10773063"/>
              <a:gd name="connsiteY26" fmla="*/ 2353433 h 2824131"/>
              <a:gd name="connsiteX27" fmla="*/ 10302365 w 10773063"/>
              <a:gd name="connsiteY27" fmla="*/ 2824131 h 2824131"/>
              <a:gd name="connsiteX28" fmla="*/ 10018982 w 10773063"/>
              <a:gd name="connsiteY28" fmla="*/ 2824131 h 2824131"/>
              <a:gd name="connsiteX29" fmla="*/ 9342332 w 10773063"/>
              <a:gd name="connsiteY29" fmla="*/ 2824131 h 2824131"/>
              <a:gd name="connsiteX30" fmla="*/ 9058948 w 10773063"/>
              <a:gd name="connsiteY30" fmla="*/ 2824131 h 2824131"/>
              <a:gd name="connsiteX31" fmla="*/ 8775565 w 10773063"/>
              <a:gd name="connsiteY31" fmla="*/ 2824131 h 2824131"/>
              <a:gd name="connsiteX32" fmla="*/ 8197232 w 10773063"/>
              <a:gd name="connsiteY32" fmla="*/ 2824131 h 2824131"/>
              <a:gd name="connsiteX33" fmla="*/ 7913848 w 10773063"/>
              <a:gd name="connsiteY33" fmla="*/ 2824131 h 2824131"/>
              <a:gd name="connsiteX34" fmla="*/ 7532148 w 10773063"/>
              <a:gd name="connsiteY34" fmla="*/ 2824131 h 2824131"/>
              <a:gd name="connsiteX35" fmla="*/ 7150448 w 10773063"/>
              <a:gd name="connsiteY35" fmla="*/ 2824131 h 2824131"/>
              <a:gd name="connsiteX36" fmla="*/ 6670432 w 10773063"/>
              <a:gd name="connsiteY36" fmla="*/ 2824131 h 2824131"/>
              <a:gd name="connsiteX37" fmla="*/ 6387048 w 10773063"/>
              <a:gd name="connsiteY37" fmla="*/ 2824131 h 2824131"/>
              <a:gd name="connsiteX38" fmla="*/ 5710398 w 10773063"/>
              <a:gd name="connsiteY38" fmla="*/ 2824131 h 2824131"/>
              <a:gd name="connsiteX39" fmla="*/ 5033748 w 10773063"/>
              <a:gd name="connsiteY39" fmla="*/ 2824131 h 2824131"/>
              <a:gd name="connsiteX40" fmla="*/ 4652048 w 10773063"/>
              <a:gd name="connsiteY40" fmla="*/ 2824131 h 2824131"/>
              <a:gd name="connsiteX41" fmla="*/ 4172031 w 10773063"/>
              <a:gd name="connsiteY41" fmla="*/ 2824131 h 2824131"/>
              <a:gd name="connsiteX42" fmla="*/ 3790331 w 10773063"/>
              <a:gd name="connsiteY42" fmla="*/ 2824131 h 2824131"/>
              <a:gd name="connsiteX43" fmla="*/ 3211998 w 10773063"/>
              <a:gd name="connsiteY43" fmla="*/ 2824131 h 2824131"/>
              <a:gd name="connsiteX44" fmla="*/ 2535348 w 10773063"/>
              <a:gd name="connsiteY44" fmla="*/ 2824131 h 2824131"/>
              <a:gd name="connsiteX45" fmla="*/ 1858698 w 10773063"/>
              <a:gd name="connsiteY45" fmla="*/ 2824131 h 2824131"/>
              <a:gd name="connsiteX46" fmla="*/ 1378681 w 10773063"/>
              <a:gd name="connsiteY46" fmla="*/ 2824131 h 2824131"/>
              <a:gd name="connsiteX47" fmla="*/ 1095298 w 10773063"/>
              <a:gd name="connsiteY47" fmla="*/ 2824131 h 2824131"/>
              <a:gd name="connsiteX48" fmla="*/ 470698 w 10773063"/>
              <a:gd name="connsiteY48" fmla="*/ 2824131 h 2824131"/>
              <a:gd name="connsiteX49" fmla="*/ 0 w 10773063"/>
              <a:gd name="connsiteY49" fmla="*/ 2353433 h 2824131"/>
              <a:gd name="connsiteX50" fmla="*/ 0 w 10773063"/>
              <a:gd name="connsiteY50" fmla="*/ 1863922 h 2824131"/>
              <a:gd name="connsiteX51" fmla="*/ 0 w 10773063"/>
              <a:gd name="connsiteY51" fmla="*/ 1393238 h 2824131"/>
              <a:gd name="connsiteX52" fmla="*/ 0 w 10773063"/>
              <a:gd name="connsiteY52" fmla="*/ 960209 h 2824131"/>
              <a:gd name="connsiteX53" fmla="*/ 0 w 10773063"/>
              <a:gd name="connsiteY53" fmla="*/ 470698 h 28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73063" h="2824131" fill="none" extrusionOk="0">
                <a:moveTo>
                  <a:pt x="0" y="470698"/>
                </a:moveTo>
                <a:cubicBezTo>
                  <a:pt x="2657" y="204230"/>
                  <a:pt x="198562" y="-61310"/>
                  <a:pt x="470698" y="0"/>
                </a:cubicBezTo>
                <a:cubicBezTo>
                  <a:pt x="593341" y="-15419"/>
                  <a:pt x="654021" y="29026"/>
                  <a:pt x="754081" y="0"/>
                </a:cubicBezTo>
                <a:cubicBezTo>
                  <a:pt x="854141" y="-29026"/>
                  <a:pt x="950027" y="14666"/>
                  <a:pt x="1037465" y="0"/>
                </a:cubicBezTo>
                <a:cubicBezTo>
                  <a:pt x="1124903" y="-14666"/>
                  <a:pt x="1321162" y="1517"/>
                  <a:pt x="1419165" y="0"/>
                </a:cubicBezTo>
                <a:cubicBezTo>
                  <a:pt x="1517168" y="-1517"/>
                  <a:pt x="1689508" y="31107"/>
                  <a:pt x="1800865" y="0"/>
                </a:cubicBezTo>
                <a:cubicBezTo>
                  <a:pt x="1912222" y="-31107"/>
                  <a:pt x="2005651" y="4201"/>
                  <a:pt x="2182565" y="0"/>
                </a:cubicBezTo>
                <a:cubicBezTo>
                  <a:pt x="2359479" y="-4201"/>
                  <a:pt x="2474684" y="22731"/>
                  <a:pt x="2564265" y="0"/>
                </a:cubicBezTo>
                <a:cubicBezTo>
                  <a:pt x="2653846" y="-22731"/>
                  <a:pt x="2799649" y="8420"/>
                  <a:pt x="2945965" y="0"/>
                </a:cubicBezTo>
                <a:cubicBezTo>
                  <a:pt x="3092281" y="-8420"/>
                  <a:pt x="3237145" y="2733"/>
                  <a:pt x="3327665" y="0"/>
                </a:cubicBezTo>
                <a:cubicBezTo>
                  <a:pt x="3418185" y="-2733"/>
                  <a:pt x="3820857" y="13314"/>
                  <a:pt x="4004315" y="0"/>
                </a:cubicBezTo>
                <a:cubicBezTo>
                  <a:pt x="4187773" y="-13314"/>
                  <a:pt x="4292779" y="37886"/>
                  <a:pt x="4484331" y="0"/>
                </a:cubicBezTo>
                <a:cubicBezTo>
                  <a:pt x="4675883" y="-37886"/>
                  <a:pt x="4770704" y="1925"/>
                  <a:pt x="4866031" y="0"/>
                </a:cubicBezTo>
                <a:cubicBezTo>
                  <a:pt x="4961358" y="-1925"/>
                  <a:pt x="5265259" y="87797"/>
                  <a:pt x="5640998" y="0"/>
                </a:cubicBezTo>
                <a:cubicBezTo>
                  <a:pt x="6016737" y="-87797"/>
                  <a:pt x="6225410" y="24778"/>
                  <a:pt x="6415965" y="0"/>
                </a:cubicBezTo>
                <a:cubicBezTo>
                  <a:pt x="6606520" y="-24778"/>
                  <a:pt x="6885168" y="39941"/>
                  <a:pt x="7190932" y="0"/>
                </a:cubicBezTo>
                <a:cubicBezTo>
                  <a:pt x="7496696" y="-39941"/>
                  <a:pt x="7385721" y="27464"/>
                  <a:pt x="7474315" y="0"/>
                </a:cubicBezTo>
                <a:cubicBezTo>
                  <a:pt x="7562909" y="-27464"/>
                  <a:pt x="7714334" y="26545"/>
                  <a:pt x="7954332" y="0"/>
                </a:cubicBezTo>
                <a:cubicBezTo>
                  <a:pt x="8194330" y="-26545"/>
                  <a:pt x="8347892" y="24580"/>
                  <a:pt x="8532665" y="0"/>
                </a:cubicBezTo>
                <a:cubicBezTo>
                  <a:pt x="8717438" y="-24580"/>
                  <a:pt x="8756713" y="12159"/>
                  <a:pt x="8914365" y="0"/>
                </a:cubicBezTo>
                <a:cubicBezTo>
                  <a:pt x="9072017" y="-12159"/>
                  <a:pt x="9331092" y="13707"/>
                  <a:pt x="9591015" y="0"/>
                </a:cubicBezTo>
                <a:cubicBezTo>
                  <a:pt x="9850938" y="-13707"/>
                  <a:pt x="9971706" y="24377"/>
                  <a:pt x="10302365" y="0"/>
                </a:cubicBezTo>
                <a:cubicBezTo>
                  <a:pt x="10530656" y="-11833"/>
                  <a:pt x="10792787" y="248701"/>
                  <a:pt x="10773063" y="470698"/>
                </a:cubicBezTo>
                <a:cubicBezTo>
                  <a:pt x="10798921" y="592101"/>
                  <a:pt x="10730171" y="732571"/>
                  <a:pt x="10773063" y="922554"/>
                </a:cubicBezTo>
                <a:cubicBezTo>
                  <a:pt x="10815955" y="1112537"/>
                  <a:pt x="10739546" y="1165119"/>
                  <a:pt x="10773063" y="1336756"/>
                </a:cubicBezTo>
                <a:cubicBezTo>
                  <a:pt x="10806580" y="1508393"/>
                  <a:pt x="10768866" y="1604431"/>
                  <a:pt x="10773063" y="1788613"/>
                </a:cubicBezTo>
                <a:cubicBezTo>
                  <a:pt x="10777260" y="1972795"/>
                  <a:pt x="10753187" y="2085718"/>
                  <a:pt x="10773063" y="2353433"/>
                </a:cubicBezTo>
                <a:cubicBezTo>
                  <a:pt x="10819383" y="2639596"/>
                  <a:pt x="10540580" y="2831894"/>
                  <a:pt x="10302365" y="2824131"/>
                </a:cubicBezTo>
                <a:cubicBezTo>
                  <a:pt x="10188905" y="2857399"/>
                  <a:pt x="10143009" y="2806825"/>
                  <a:pt x="10018982" y="2824131"/>
                </a:cubicBezTo>
                <a:cubicBezTo>
                  <a:pt x="9894955" y="2841437"/>
                  <a:pt x="9606595" y="2758302"/>
                  <a:pt x="9342332" y="2824131"/>
                </a:cubicBezTo>
                <a:cubicBezTo>
                  <a:pt x="9078069" y="2889960"/>
                  <a:pt x="9198685" y="2802530"/>
                  <a:pt x="9058948" y="2824131"/>
                </a:cubicBezTo>
                <a:cubicBezTo>
                  <a:pt x="8919211" y="2845732"/>
                  <a:pt x="8847847" y="2819175"/>
                  <a:pt x="8775565" y="2824131"/>
                </a:cubicBezTo>
                <a:cubicBezTo>
                  <a:pt x="8703283" y="2829087"/>
                  <a:pt x="8468512" y="2807889"/>
                  <a:pt x="8197232" y="2824131"/>
                </a:cubicBezTo>
                <a:cubicBezTo>
                  <a:pt x="7925952" y="2840373"/>
                  <a:pt x="8019695" y="2812147"/>
                  <a:pt x="7913848" y="2824131"/>
                </a:cubicBezTo>
                <a:cubicBezTo>
                  <a:pt x="7808001" y="2836115"/>
                  <a:pt x="7679989" y="2800768"/>
                  <a:pt x="7532148" y="2824131"/>
                </a:cubicBezTo>
                <a:cubicBezTo>
                  <a:pt x="7384307" y="2847494"/>
                  <a:pt x="7274504" y="2787566"/>
                  <a:pt x="7150448" y="2824131"/>
                </a:cubicBezTo>
                <a:cubicBezTo>
                  <a:pt x="7026392" y="2860696"/>
                  <a:pt x="6768618" y="2798363"/>
                  <a:pt x="6670432" y="2824131"/>
                </a:cubicBezTo>
                <a:cubicBezTo>
                  <a:pt x="6572246" y="2849899"/>
                  <a:pt x="6446833" y="2820885"/>
                  <a:pt x="6387048" y="2824131"/>
                </a:cubicBezTo>
                <a:cubicBezTo>
                  <a:pt x="6327263" y="2827377"/>
                  <a:pt x="6016436" y="2755611"/>
                  <a:pt x="5710398" y="2824131"/>
                </a:cubicBezTo>
                <a:cubicBezTo>
                  <a:pt x="5404360" y="2892651"/>
                  <a:pt x="5335762" y="2749931"/>
                  <a:pt x="5033748" y="2824131"/>
                </a:cubicBezTo>
                <a:cubicBezTo>
                  <a:pt x="4731734" y="2898331"/>
                  <a:pt x="4825874" y="2823963"/>
                  <a:pt x="4652048" y="2824131"/>
                </a:cubicBezTo>
                <a:cubicBezTo>
                  <a:pt x="4478222" y="2824299"/>
                  <a:pt x="4323068" y="2769857"/>
                  <a:pt x="4172031" y="2824131"/>
                </a:cubicBezTo>
                <a:cubicBezTo>
                  <a:pt x="4020994" y="2878405"/>
                  <a:pt x="3959958" y="2799519"/>
                  <a:pt x="3790331" y="2824131"/>
                </a:cubicBezTo>
                <a:cubicBezTo>
                  <a:pt x="3620704" y="2848743"/>
                  <a:pt x="3437956" y="2791883"/>
                  <a:pt x="3211998" y="2824131"/>
                </a:cubicBezTo>
                <a:cubicBezTo>
                  <a:pt x="2986040" y="2856379"/>
                  <a:pt x="2795117" y="2807376"/>
                  <a:pt x="2535348" y="2824131"/>
                </a:cubicBezTo>
                <a:cubicBezTo>
                  <a:pt x="2275579" y="2840886"/>
                  <a:pt x="2182517" y="2820246"/>
                  <a:pt x="1858698" y="2824131"/>
                </a:cubicBezTo>
                <a:cubicBezTo>
                  <a:pt x="1534879" y="2828016"/>
                  <a:pt x="1551369" y="2809615"/>
                  <a:pt x="1378681" y="2824131"/>
                </a:cubicBezTo>
                <a:cubicBezTo>
                  <a:pt x="1205993" y="2838647"/>
                  <a:pt x="1223886" y="2808719"/>
                  <a:pt x="1095298" y="2824131"/>
                </a:cubicBezTo>
                <a:cubicBezTo>
                  <a:pt x="966710" y="2839543"/>
                  <a:pt x="614842" y="2790079"/>
                  <a:pt x="470698" y="2824131"/>
                </a:cubicBezTo>
                <a:cubicBezTo>
                  <a:pt x="211976" y="2850846"/>
                  <a:pt x="-71879" y="2638711"/>
                  <a:pt x="0" y="2353433"/>
                </a:cubicBezTo>
                <a:cubicBezTo>
                  <a:pt x="-18768" y="2123621"/>
                  <a:pt x="56979" y="2007883"/>
                  <a:pt x="0" y="1863922"/>
                </a:cubicBezTo>
                <a:cubicBezTo>
                  <a:pt x="-56979" y="1719961"/>
                  <a:pt x="23574" y="1584346"/>
                  <a:pt x="0" y="1393238"/>
                </a:cubicBezTo>
                <a:cubicBezTo>
                  <a:pt x="-23574" y="1202130"/>
                  <a:pt x="39605" y="1092616"/>
                  <a:pt x="0" y="960209"/>
                </a:cubicBezTo>
                <a:cubicBezTo>
                  <a:pt x="-39605" y="827802"/>
                  <a:pt x="17708" y="581596"/>
                  <a:pt x="0" y="470698"/>
                </a:cubicBezTo>
                <a:close/>
              </a:path>
              <a:path w="10773063" h="2824131" stroke="0" extrusionOk="0">
                <a:moveTo>
                  <a:pt x="0" y="470698"/>
                </a:moveTo>
                <a:cubicBezTo>
                  <a:pt x="21497" y="167840"/>
                  <a:pt x="225195" y="39179"/>
                  <a:pt x="470698" y="0"/>
                </a:cubicBezTo>
                <a:cubicBezTo>
                  <a:pt x="853463" y="-84610"/>
                  <a:pt x="955996" y="22723"/>
                  <a:pt x="1245665" y="0"/>
                </a:cubicBezTo>
                <a:cubicBezTo>
                  <a:pt x="1535334" y="-22723"/>
                  <a:pt x="1515684" y="17015"/>
                  <a:pt x="1725681" y="0"/>
                </a:cubicBezTo>
                <a:cubicBezTo>
                  <a:pt x="1935678" y="-17015"/>
                  <a:pt x="2146871" y="17497"/>
                  <a:pt x="2402331" y="0"/>
                </a:cubicBezTo>
                <a:cubicBezTo>
                  <a:pt x="2657791" y="-17497"/>
                  <a:pt x="2753469" y="50534"/>
                  <a:pt x="3078981" y="0"/>
                </a:cubicBezTo>
                <a:cubicBezTo>
                  <a:pt x="3404493" y="-50534"/>
                  <a:pt x="3494118" y="60257"/>
                  <a:pt x="3657315" y="0"/>
                </a:cubicBezTo>
                <a:cubicBezTo>
                  <a:pt x="3820512" y="-60257"/>
                  <a:pt x="4233048" y="539"/>
                  <a:pt x="4432281" y="0"/>
                </a:cubicBezTo>
                <a:cubicBezTo>
                  <a:pt x="4631514" y="-539"/>
                  <a:pt x="4634474" y="12880"/>
                  <a:pt x="4715665" y="0"/>
                </a:cubicBezTo>
                <a:cubicBezTo>
                  <a:pt x="4796856" y="-12880"/>
                  <a:pt x="5229629" y="80122"/>
                  <a:pt x="5392315" y="0"/>
                </a:cubicBezTo>
                <a:cubicBezTo>
                  <a:pt x="5555001" y="-80122"/>
                  <a:pt x="5946978" y="56435"/>
                  <a:pt x="6167282" y="0"/>
                </a:cubicBezTo>
                <a:cubicBezTo>
                  <a:pt x="6387586" y="-56435"/>
                  <a:pt x="6657721" y="81060"/>
                  <a:pt x="6942248" y="0"/>
                </a:cubicBezTo>
                <a:cubicBezTo>
                  <a:pt x="7226775" y="-81060"/>
                  <a:pt x="7533464" y="4780"/>
                  <a:pt x="7717215" y="0"/>
                </a:cubicBezTo>
                <a:cubicBezTo>
                  <a:pt x="7900966" y="-4780"/>
                  <a:pt x="7971181" y="54171"/>
                  <a:pt x="8197232" y="0"/>
                </a:cubicBezTo>
                <a:cubicBezTo>
                  <a:pt x="8423283" y="-54171"/>
                  <a:pt x="8469561" y="29029"/>
                  <a:pt x="8677248" y="0"/>
                </a:cubicBezTo>
                <a:cubicBezTo>
                  <a:pt x="8884935" y="-29029"/>
                  <a:pt x="8947072" y="4964"/>
                  <a:pt x="9157265" y="0"/>
                </a:cubicBezTo>
                <a:cubicBezTo>
                  <a:pt x="9367458" y="-4964"/>
                  <a:pt x="9909863" y="64049"/>
                  <a:pt x="10302365" y="0"/>
                </a:cubicBezTo>
                <a:cubicBezTo>
                  <a:pt x="10505585" y="29965"/>
                  <a:pt x="10765092" y="201782"/>
                  <a:pt x="10773063" y="470698"/>
                </a:cubicBezTo>
                <a:cubicBezTo>
                  <a:pt x="10829310" y="661693"/>
                  <a:pt x="10714455" y="787311"/>
                  <a:pt x="10773063" y="960209"/>
                </a:cubicBezTo>
                <a:cubicBezTo>
                  <a:pt x="10831671" y="1133107"/>
                  <a:pt x="10720990" y="1309508"/>
                  <a:pt x="10773063" y="1412066"/>
                </a:cubicBezTo>
                <a:cubicBezTo>
                  <a:pt x="10825136" y="1514624"/>
                  <a:pt x="10754909" y="1683891"/>
                  <a:pt x="10773063" y="1826267"/>
                </a:cubicBezTo>
                <a:cubicBezTo>
                  <a:pt x="10791217" y="1968643"/>
                  <a:pt x="10756590" y="2112279"/>
                  <a:pt x="10773063" y="2353433"/>
                </a:cubicBezTo>
                <a:cubicBezTo>
                  <a:pt x="10828963" y="2582338"/>
                  <a:pt x="10597339" y="2813188"/>
                  <a:pt x="10302365" y="2824131"/>
                </a:cubicBezTo>
                <a:cubicBezTo>
                  <a:pt x="10001015" y="2827380"/>
                  <a:pt x="9936736" y="2747400"/>
                  <a:pt x="9625715" y="2824131"/>
                </a:cubicBezTo>
                <a:cubicBezTo>
                  <a:pt x="9314694" y="2900862"/>
                  <a:pt x="9413824" y="2795501"/>
                  <a:pt x="9244015" y="2824131"/>
                </a:cubicBezTo>
                <a:cubicBezTo>
                  <a:pt x="9074206" y="2852761"/>
                  <a:pt x="8785639" y="2754880"/>
                  <a:pt x="8567365" y="2824131"/>
                </a:cubicBezTo>
                <a:cubicBezTo>
                  <a:pt x="8349091" y="2893382"/>
                  <a:pt x="8292937" y="2801685"/>
                  <a:pt x="8087348" y="2824131"/>
                </a:cubicBezTo>
                <a:cubicBezTo>
                  <a:pt x="7881759" y="2846577"/>
                  <a:pt x="7580726" y="2820401"/>
                  <a:pt x="7312382" y="2824131"/>
                </a:cubicBezTo>
                <a:cubicBezTo>
                  <a:pt x="7044038" y="2827861"/>
                  <a:pt x="6989713" y="2810590"/>
                  <a:pt x="6734048" y="2824131"/>
                </a:cubicBezTo>
                <a:cubicBezTo>
                  <a:pt x="6478383" y="2837672"/>
                  <a:pt x="6322696" y="2738701"/>
                  <a:pt x="5959082" y="2824131"/>
                </a:cubicBezTo>
                <a:cubicBezTo>
                  <a:pt x="5595468" y="2909561"/>
                  <a:pt x="5802582" y="2812380"/>
                  <a:pt x="5675698" y="2824131"/>
                </a:cubicBezTo>
                <a:cubicBezTo>
                  <a:pt x="5548814" y="2835882"/>
                  <a:pt x="5273975" y="2738003"/>
                  <a:pt x="4900731" y="2824131"/>
                </a:cubicBezTo>
                <a:cubicBezTo>
                  <a:pt x="4527487" y="2910259"/>
                  <a:pt x="4366356" y="2799244"/>
                  <a:pt x="4125765" y="2824131"/>
                </a:cubicBezTo>
                <a:cubicBezTo>
                  <a:pt x="3885174" y="2849018"/>
                  <a:pt x="3914259" y="2812244"/>
                  <a:pt x="3744065" y="2824131"/>
                </a:cubicBezTo>
                <a:cubicBezTo>
                  <a:pt x="3573871" y="2836018"/>
                  <a:pt x="3476139" y="2774836"/>
                  <a:pt x="3264048" y="2824131"/>
                </a:cubicBezTo>
                <a:cubicBezTo>
                  <a:pt x="3051957" y="2873426"/>
                  <a:pt x="3032135" y="2802540"/>
                  <a:pt x="2882348" y="2824131"/>
                </a:cubicBezTo>
                <a:cubicBezTo>
                  <a:pt x="2732561" y="2845722"/>
                  <a:pt x="2602236" y="2806953"/>
                  <a:pt x="2500648" y="2824131"/>
                </a:cubicBezTo>
                <a:cubicBezTo>
                  <a:pt x="2399060" y="2841309"/>
                  <a:pt x="1985965" y="2746653"/>
                  <a:pt x="1823998" y="2824131"/>
                </a:cubicBezTo>
                <a:cubicBezTo>
                  <a:pt x="1662031" y="2901609"/>
                  <a:pt x="1566349" y="2794351"/>
                  <a:pt x="1442298" y="2824131"/>
                </a:cubicBezTo>
                <a:cubicBezTo>
                  <a:pt x="1318247" y="2853911"/>
                  <a:pt x="845247" y="2788090"/>
                  <a:pt x="470698" y="2824131"/>
                </a:cubicBezTo>
                <a:cubicBezTo>
                  <a:pt x="220248" y="2814345"/>
                  <a:pt x="14280" y="2564537"/>
                  <a:pt x="0" y="2353433"/>
                </a:cubicBezTo>
                <a:cubicBezTo>
                  <a:pt x="-29277" y="2191460"/>
                  <a:pt x="11425" y="2000954"/>
                  <a:pt x="0" y="1863922"/>
                </a:cubicBezTo>
                <a:cubicBezTo>
                  <a:pt x="-11425" y="1726890"/>
                  <a:pt x="47748" y="1534878"/>
                  <a:pt x="0" y="1355583"/>
                </a:cubicBezTo>
                <a:cubicBezTo>
                  <a:pt x="-47748" y="1176288"/>
                  <a:pt x="29509" y="1110088"/>
                  <a:pt x="0" y="941382"/>
                </a:cubicBezTo>
                <a:cubicBezTo>
                  <a:pt x="-29509" y="772676"/>
                  <a:pt x="34406" y="701506"/>
                  <a:pt x="0" y="4706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10206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mây. Cả nhà ngồi bên bếp lửa, bà xâu kim, chị ngồi đọc sách, mẹ làm bánh khoai. Khung cảnh gia đinhg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Em thích khổ thơ nào nhất bài? Vì sao?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1271777"/>
          </a:xfrm>
          <a:custGeom>
            <a:avLst/>
            <a:gdLst>
              <a:gd name="connsiteX0" fmla="*/ 0 w 10773063"/>
              <a:gd name="connsiteY0" fmla="*/ 211967 h 1271777"/>
              <a:gd name="connsiteX1" fmla="*/ 211967 w 10773063"/>
              <a:gd name="connsiteY1" fmla="*/ 0 h 1271777"/>
              <a:gd name="connsiteX2" fmla="*/ 683427 w 10773063"/>
              <a:gd name="connsiteY2" fmla="*/ 0 h 1271777"/>
              <a:gd name="connsiteX3" fmla="*/ 1154888 w 10773063"/>
              <a:gd name="connsiteY3" fmla="*/ 0 h 1271777"/>
              <a:gd name="connsiteX4" fmla="*/ 1419365 w 10773063"/>
              <a:gd name="connsiteY4" fmla="*/ 0 h 1271777"/>
              <a:gd name="connsiteX5" fmla="*/ 1787334 w 10773063"/>
              <a:gd name="connsiteY5" fmla="*/ 0 h 1271777"/>
              <a:gd name="connsiteX6" fmla="*/ 2155303 w 10773063"/>
              <a:gd name="connsiteY6" fmla="*/ 0 h 1271777"/>
              <a:gd name="connsiteX7" fmla="*/ 2523272 w 10773063"/>
              <a:gd name="connsiteY7" fmla="*/ 0 h 1271777"/>
              <a:gd name="connsiteX8" fmla="*/ 2891242 w 10773063"/>
              <a:gd name="connsiteY8" fmla="*/ 0 h 1271777"/>
              <a:gd name="connsiteX9" fmla="*/ 3259211 w 10773063"/>
              <a:gd name="connsiteY9" fmla="*/ 0 h 1271777"/>
              <a:gd name="connsiteX10" fmla="*/ 3627180 w 10773063"/>
              <a:gd name="connsiteY10" fmla="*/ 0 h 1271777"/>
              <a:gd name="connsiteX11" fmla="*/ 4305622 w 10773063"/>
              <a:gd name="connsiteY11" fmla="*/ 0 h 1271777"/>
              <a:gd name="connsiteX12" fmla="*/ 4777083 w 10773063"/>
              <a:gd name="connsiteY12" fmla="*/ 0 h 1271777"/>
              <a:gd name="connsiteX13" fmla="*/ 5145052 w 10773063"/>
              <a:gd name="connsiteY13" fmla="*/ 0 h 1271777"/>
              <a:gd name="connsiteX14" fmla="*/ 5926986 w 10773063"/>
              <a:gd name="connsiteY14" fmla="*/ 0 h 1271777"/>
              <a:gd name="connsiteX15" fmla="*/ 6708920 w 10773063"/>
              <a:gd name="connsiteY15" fmla="*/ 0 h 1271777"/>
              <a:gd name="connsiteX16" fmla="*/ 7490854 w 10773063"/>
              <a:gd name="connsiteY16" fmla="*/ 0 h 1271777"/>
              <a:gd name="connsiteX17" fmla="*/ 7755332 w 10773063"/>
              <a:gd name="connsiteY17" fmla="*/ 0 h 1271777"/>
              <a:gd name="connsiteX18" fmla="*/ 8226792 w 10773063"/>
              <a:gd name="connsiteY18" fmla="*/ 0 h 1271777"/>
              <a:gd name="connsiteX19" fmla="*/ 8801744 w 10773063"/>
              <a:gd name="connsiteY19" fmla="*/ 0 h 1271777"/>
              <a:gd name="connsiteX20" fmla="*/ 9169713 w 10773063"/>
              <a:gd name="connsiteY20" fmla="*/ 0 h 1271777"/>
              <a:gd name="connsiteX21" fmla="*/ 9848156 w 10773063"/>
              <a:gd name="connsiteY21" fmla="*/ 0 h 1271777"/>
              <a:gd name="connsiteX22" fmla="*/ 10561096 w 10773063"/>
              <a:gd name="connsiteY22" fmla="*/ 0 h 1271777"/>
              <a:gd name="connsiteX23" fmla="*/ 10773063 w 10773063"/>
              <a:gd name="connsiteY23" fmla="*/ 211967 h 1271777"/>
              <a:gd name="connsiteX24" fmla="*/ 10773063 w 10773063"/>
              <a:gd name="connsiteY24" fmla="*/ 627410 h 1271777"/>
              <a:gd name="connsiteX25" fmla="*/ 10773063 w 10773063"/>
              <a:gd name="connsiteY25" fmla="*/ 1059810 h 1271777"/>
              <a:gd name="connsiteX26" fmla="*/ 10561096 w 10773063"/>
              <a:gd name="connsiteY26" fmla="*/ 1271777 h 1271777"/>
              <a:gd name="connsiteX27" fmla="*/ 10089636 w 10773063"/>
              <a:gd name="connsiteY27" fmla="*/ 1271777 h 1271777"/>
              <a:gd name="connsiteX28" fmla="*/ 9721667 w 10773063"/>
              <a:gd name="connsiteY28" fmla="*/ 1271777 h 1271777"/>
              <a:gd name="connsiteX29" fmla="*/ 9146715 w 10773063"/>
              <a:gd name="connsiteY29" fmla="*/ 1271777 h 1271777"/>
              <a:gd name="connsiteX30" fmla="*/ 8468272 w 10773063"/>
              <a:gd name="connsiteY30" fmla="*/ 1271777 h 1271777"/>
              <a:gd name="connsiteX31" fmla="*/ 8203794 w 10773063"/>
              <a:gd name="connsiteY31" fmla="*/ 1271777 h 1271777"/>
              <a:gd name="connsiteX32" fmla="*/ 7939317 w 10773063"/>
              <a:gd name="connsiteY32" fmla="*/ 1271777 h 1271777"/>
              <a:gd name="connsiteX33" fmla="*/ 7364365 w 10773063"/>
              <a:gd name="connsiteY33" fmla="*/ 1271777 h 1271777"/>
              <a:gd name="connsiteX34" fmla="*/ 7099887 w 10773063"/>
              <a:gd name="connsiteY34" fmla="*/ 1271777 h 1271777"/>
              <a:gd name="connsiteX35" fmla="*/ 6731918 w 10773063"/>
              <a:gd name="connsiteY35" fmla="*/ 1271777 h 1271777"/>
              <a:gd name="connsiteX36" fmla="*/ 6363949 w 10773063"/>
              <a:gd name="connsiteY36" fmla="*/ 1271777 h 1271777"/>
              <a:gd name="connsiteX37" fmla="*/ 5892489 w 10773063"/>
              <a:gd name="connsiteY37" fmla="*/ 1271777 h 1271777"/>
              <a:gd name="connsiteX38" fmla="*/ 5628011 w 10773063"/>
              <a:gd name="connsiteY38" fmla="*/ 1271777 h 1271777"/>
              <a:gd name="connsiteX39" fmla="*/ 4949568 w 10773063"/>
              <a:gd name="connsiteY39" fmla="*/ 1271777 h 1271777"/>
              <a:gd name="connsiteX40" fmla="*/ 4271125 w 10773063"/>
              <a:gd name="connsiteY40" fmla="*/ 1271777 h 1271777"/>
              <a:gd name="connsiteX41" fmla="*/ 3903156 w 10773063"/>
              <a:gd name="connsiteY41" fmla="*/ 1271777 h 1271777"/>
              <a:gd name="connsiteX42" fmla="*/ 3431696 w 10773063"/>
              <a:gd name="connsiteY42" fmla="*/ 1271777 h 1271777"/>
              <a:gd name="connsiteX43" fmla="*/ 3063727 w 10773063"/>
              <a:gd name="connsiteY43" fmla="*/ 1271777 h 1271777"/>
              <a:gd name="connsiteX44" fmla="*/ 2488775 w 10773063"/>
              <a:gd name="connsiteY44" fmla="*/ 1271777 h 1271777"/>
              <a:gd name="connsiteX45" fmla="*/ 1810332 w 10773063"/>
              <a:gd name="connsiteY45" fmla="*/ 1271777 h 1271777"/>
              <a:gd name="connsiteX46" fmla="*/ 1131890 w 10773063"/>
              <a:gd name="connsiteY46" fmla="*/ 1271777 h 1271777"/>
              <a:gd name="connsiteX47" fmla="*/ 211967 w 10773063"/>
              <a:gd name="connsiteY47" fmla="*/ 1271777 h 1271777"/>
              <a:gd name="connsiteX48" fmla="*/ 0 w 10773063"/>
              <a:gd name="connsiteY48" fmla="*/ 1059810 h 1271777"/>
              <a:gd name="connsiteX49" fmla="*/ 0 w 10773063"/>
              <a:gd name="connsiteY49" fmla="*/ 618932 h 1271777"/>
              <a:gd name="connsiteX50" fmla="*/ 0 w 10773063"/>
              <a:gd name="connsiteY50" fmla="*/ 211967 h 127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1271777" fill="none" extrusionOk="0">
                <a:moveTo>
                  <a:pt x="0" y="211967"/>
                </a:moveTo>
                <a:cubicBezTo>
                  <a:pt x="14946" y="79422"/>
                  <a:pt x="89833" y="16132"/>
                  <a:pt x="211967" y="0"/>
                </a:cubicBezTo>
                <a:cubicBezTo>
                  <a:pt x="333812" y="-20383"/>
                  <a:pt x="546309" y="8502"/>
                  <a:pt x="683427" y="0"/>
                </a:cubicBezTo>
                <a:cubicBezTo>
                  <a:pt x="820545" y="-8502"/>
                  <a:pt x="971740" y="50089"/>
                  <a:pt x="1154888" y="0"/>
                </a:cubicBezTo>
                <a:cubicBezTo>
                  <a:pt x="1338036" y="-50089"/>
                  <a:pt x="1291737" y="29063"/>
                  <a:pt x="1419365" y="0"/>
                </a:cubicBezTo>
                <a:cubicBezTo>
                  <a:pt x="1546993" y="-29063"/>
                  <a:pt x="1631976" y="2166"/>
                  <a:pt x="1787334" y="0"/>
                </a:cubicBezTo>
                <a:cubicBezTo>
                  <a:pt x="1942692" y="-2166"/>
                  <a:pt x="2044272" y="21643"/>
                  <a:pt x="2155303" y="0"/>
                </a:cubicBezTo>
                <a:cubicBezTo>
                  <a:pt x="2266334" y="-21643"/>
                  <a:pt x="2373103" y="1949"/>
                  <a:pt x="2523272" y="0"/>
                </a:cubicBezTo>
                <a:cubicBezTo>
                  <a:pt x="2673441" y="-1949"/>
                  <a:pt x="2807195" y="19299"/>
                  <a:pt x="2891242" y="0"/>
                </a:cubicBezTo>
                <a:cubicBezTo>
                  <a:pt x="2975289" y="-19299"/>
                  <a:pt x="3160771" y="29277"/>
                  <a:pt x="3259211" y="0"/>
                </a:cubicBezTo>
                <a:cubicBezTo>
                  <a:pt x="3357651" y="-29277"/>
                  <a:pt x="3508397" y="41018"/>
                  <a:pt x="3627180" y="0"/>
                </a:cubicBezTo>
                <a:cubicBezTo>
                  <a:pt x="3745963" y="-41018"/>
                  <a:pt x="4001616" y="70428"/>
                  <a:pt x="4305622" y="0"/>
                </a:cubicBezTo>
                <a:cubicBezTo>
                  <a:pt x="4609628" y="-70428"/>
                  <a:pt x="4593547" y="26137"/>
                  <a:pt x="4777083" y="0"/>
                </a:cubicBezTo>
                <a:cubicBezTo>
                  <a:pt x="4960619" y="-26137"/>
                  <a:pt x="4987697" y="31685"/>
                  <a:pt x="5145052" y="0"/>
                </a:cubicBezTo>
                <a:cubicBezTo>
                  <a:pt x="5302407" y="-31685"/>
                  <a:pt x="5571521" y="31290"/>
                  <a:pt x="5926986" y="0"/>
                </a:cubicBezTo>
                <a:cubicBezTo>
                  <a:pt x="6282451" y="-31290"/>
                  <a:pt x="6334551" y="50925"/>
                  <a:pt x="6708920" y="0"/>
                </a:cubicBezTo>
                <a:cubicBezTo>
                  <a:pt x="7083289" y="-50925"/>
                  <a:pt x="7171325" y="47402"/>
                  <a:pt x="7490854" y="0"/>
                </a:cubicBezTo>
                <a:cubicBezTo>
                  <a:pt x="7810383" y="-47402"/>
                  <a:pt x="7682597" y="3135"/>
                  <a:pt x="7755332" y="0"/>
                </a:cubicBezTo>
                <a:cubicBezTo>
                  <a:pt x="7828067" y="-3135"/>
                  <a:pt x="8125190" y="43228"/>
                  <a:pt x="8226792" y="0"/>
                </a:cubicBezTo>
                <a:cubicBezTo>
                  <a:pt x="8328394" y="-43228"/>
                  <a:pt x="8621897" y="16993"/>
                  <a:pt x="8801744" y="0"/>
                </a:cubicBezTo>
                <a:cubicBezTo>
                  <a:pt x="8981591" y="-16993"/>
                  <a:pt x="9076631" y="15182"/>
                  <a:pt x="9169713" y="0"/>
                </a:cubicBezTo>
                <a:cubicBezTo>
                  <a:pt x="9262795" y="-15182"/>
                  <a:pt x="9624622" y="3991"/>
                  <a:pt x="9848156" y="0"/>
                </a:cubicBezTo>
                <a:cubicBezTo>
                  <a:pt x="10071690" y="-3991"/>
                  <a:pt x="10393261" y="3745"/>
                  <a:pt x="10561096" y="0"/>
                </a:cubicBezTo>
                <a:cubicBezTo>
                  <a:pt x="10658542" y="-7331"/>
                  <a:pt x="10777871" y="104154"/>
                  <a:pt x="10773063" y="211967"/>
                </a:cubicBezTo>
                <a:cubicBezTo>
                  <a:pt x="10780634" y="363859"/>
                  <a:pt x="10750022" y="497483"/>
                  <a:pt x="10773063" y="627410"/>
                </a:cubicBezTo>
                <a:cubicBezTo>
                  <a:pt x="10796104" y="757337"/>
                  <a:pt x="10762520" y="947505"/>
                  <a:pt x="10773063" y="1059810"/>
                </a:cubicBezTo>
                <a:cubicBezTo>
                  <a:pt x="10786714" y="1193142"/>
                  <a:pt x="10692778" y="1240544"/>
                  <a:pt x="10561096" y="1271777"/>
                </a:cubicBezTo>
                <a:cubicBezTo>
                  <a:pt x="10456718" y="1288528"/>
                  <a:pt x="10312861" y="1264545"/>
                  <a:pt x="10089636" y="1271777"/>
                </a:cubicBezTo>
                <a:cubicBezTo>
                  <a:pt x="9866411" y="1279009"/>
                  <a:pt x="9902347" y="1239537"/>
                  <a:pt x="9721667" y="1271777"/>
                </a:cubicBezTo>
                <a:cubicBezTo>
                  <a:pt x="9540987" y="1304017"/>
                  <a:pt x="9268802" y="1237425"/>
                  <a:pt x="9146715" y="1271777"/>
                </a:cubicBezTo>
                <a:cubicBezTo>
                  <a:pt x="9024628" y="1306129"/>
                  <a:pt x="8682081" y="1233762"/>
                  <a:pt x="8468272" y="1271777"/>
                </a:cubicBezTo>
                <a:cubicBezTo>
                  <a:pt x="8254463" y="1309792"/>
                  <a:pt x="8283354" y="1253762"/>
                  <a:pt x="8203794" y="1271777"/>
                </a:cubicBezTo>
                <a:cubicBezTo>
                  <a:pt x="8124234" y="1289792"/>
                  <a:pt x="8002751" y="1242883"/>
                  <a:pt x="7939317" y="1271777"/>
                </a:cubicBezTo>
                <a:cubicBezTo>
                  <a:pt x="7875883" y="1300671"/>
                  <a:pt x="7482325" y="1265714"/>
                  <a:pt x="7364365" y="1271777"/>
                </a:cubicBezTo>
                <a:cubicBezTo>
                  <a:pt x="7246405" y="1277840"/>
                  <a:pt x="7208468" y="1242460"/>
                  <a:pt x="7099887" y="1271777"/>
                </a:cubicBezTo>
                <a:cubicBezTo>
                  <a:pt x="6991306" y="1301094"/>
                  <a:pt x="6889698" y="1269924"/>
                  <a:pt x="6731918" y="1271777"/>
                </a:cubicBezTo>
                <a:cubicBezTo>
                  <a:pt x="6574138" y="1273630"/>
                  <a:pt x="6445554" y="1264752"/>
                  <a:pt x="6363949" y="1271777"/>
                </a:cubicBezTo>
                <a:cubicBezTo>
                  <a:pt x="6282344" y="1278802"/>
                  <a:pt x="6079618" y="1219881"/>
                  <a:pt x="5892489" y="1271777"/>
                </a:cubicBezTo>
                <a:cubicBezTo>
                  <a:pt x="5705360" y="1323673"/>
                  <a:pt x="5712818" y="1240939"/>
                  <a:pt x="5628011" y="1271777"/>
                </a:cubicBezTo>
                <a:cubicBezTo>
                  <a:pt x="5543204" y="1302615"/>
                  <a:pt x="5226300" y="1218475"/>
                  <a:pt x="4949568" y="1271777"/>
                </a:cubicBezTo>
                <a:cubicBezTo>
                  <a:pt x="4672836" y="1325079"/>
                  <a:pt x="4457535" y="1234953"/>
                  <a:pt x="4271125" y="1271777"/>
                </a:cubicBezTo>
                <a:cubicBezTo>
                  <a:pt x="4084715" y="1308601"/>
                  <a:pt x="4085059" y="1252493"/>
                  <a:pt x="3903156" y="1271777"/>
                </a:cubicBezTo>
                <a:cubicBezTo>
                  <a:pt x="3721253" y="1291061"/>
                  <a:pt x="3563480" y="1223100"/>
                  <a:pt x="3431696" y="1271777"/>
                </a:cubicBezTo>
                <a:cubicBezTo>
                  <a:pt x="3299912" y="1320454"/>
                  <a:pt x="3155739" y="1229661"/>
                  <a:pt x="3063727" y="1271777"/>
                </a:cubicBezTo>
                <a:cubicBezTo>
                  <a:pt x="2971715" y="1313893"/>
                  <a:pt x="2716921" y="1204148"/>
                  <a:pt x="2488775" y="1271777"/>
                </a:cubicBezTo>
                <a:cubicBezTo>
                  <a:pt x="2260629" y="1339406"/>
                  <a:pt x="2016792" y="1250671"/>
                  <a:pt x="1810332" y="1271777"/>
                </a:cubicBezTo>
                <a:cubicBezTo>
                  <a:pt x="1603872" y="1292883"/>
                  <a:pt x="1355182" y="1252282"/>
                  <a:pt x="1131890" y="1271777"/>
                </a:cubicBezTo>
                <a:cubicBezTo>
                  <a:pt x="908598" y="1291272"/>
                  <a:pt x="542597" y="1230200"/>
                  <a:pt x="211967" y="1271777"/>
                </a:cubicBezTo>
                <a:cubicBezTo>
                  <a:pt x="95862" y="1275364"/>
                  <a:pt x="-6428" y="1171745"/>
                  <a:pt x="0" y="1059810"/>
                </a:cubicBezTo>
                <a:cubicBezTo>
                  <a:pt x="-14525" y="873691"/>
                  <a:pt x="12258" y="810066"/>
                  <a:pt x="0" y="618932"/>
                </a:cubicBezTo>
                <a:cubicBezTo>
                  <a:pt x="-12258" y="427798"/>
                  <a:pt x="14467" y="345826"/>
                  <a:pt x="0" y="211967"/>
                </a:cubicBezTo>
                <a:close/>
              </a:path>
              <a:path w="10773063" h="1271777" stroke="0" extrusionOk="0">
                <a:moveTo>
                  <a:pt x="0" y="211967"/>
                </a:moveTo>
                <a:cubicBezTo>
                  <a:pt x="10338" y="74270"/>
                  <a:pt x="98197" y="8933"/>
                  <a:pt x="211967" y="0"/>
                </a:cubicBezTo>
                <a:cubicBezTo>
                  <a:pt x="494677" y="-67678"/>
                  <a:pt x="787002" y="57170"/>
                  <a:pt x="993901" y="0"/>
                </a:cubicBezTo>
                <a:cubicBezTo>
                  <a:pt x="1200800" y="-57170"/>
                  <a:pt x="1308824" y="51840"/>
                  <a:pt x="1465362" y="0"/>
                </a:cubicBezTo>
                <a:cubicBezTo>
                  <a:pt x="1621900" y="-51840"/>
                  <a:pt x="1830478" y="53415"/>
                  <a:pt x="2143804" y="0"/>
                </a:cubicBezTo>
                <a:cubicBezTo>
                  <a:pt x="2457130" y="-53415"/>
                  <a:pt x="2654183" y="76614"/>
                  <a:pt x="2822247" y="0"/>
                </a:cubicBezTo>
                <a:cubicBezTo>
                  <a:pt x="2990311" y="-76614"/>
                  <a:pt x="3189374" y="61341"/>
                  <a:pt x="3397199" y="0"/>
                </a:cubicBezTo>
                <a:cubicBezTo>
                  <a:pt x="3605024" y="-61341"/>
                  <a:pt x="3989184" y="34950"/>
                  <a:pt x="4179133" y="0"/>
                </a:cubicBezTo>
                <a:cubicBezTo>
                  <a:pt x="4369082" y="-34950"/>
                  <a:pt x="4336861" y="8640"/>
                  <a:pt x="4443611" y="0"/>
                </a:cubicBezTo>
                <a:cubicBezTo>
                  <a:pt x="4550361" y="-8640"/>
                  <a:pt x="4869579" y="28714"/>
                  <a:pt x="5122054" y="0"/>
                </a:cubicBezTo>
                <a:cubicBezTo>
                  <a:pt x="5374529" y="-28714"/>
                  <a:pt x="5587043" y="42591"/>
                  <a:pt x="5903988" y="0"/>
                </a:cubicBezTo>
                <a:cubicBezTo>
                  <a:pt x="6220933" y="-42591"/>
                  <a:pt x="6426309" y="64581"/>
                  <a:pt x="6685922" y="0"/>
                </a:cubicBezTo>
                <a:cubicBezTo>
                  <a:pt x="6945535" y="-64581"/>
                  <a:pt x="7150874" y="59992"/>
                  <a:pt x="7467856" y="0"/>
                </a:cubicBezTo>
                <a:cubicBezTo>
                  <a:pt x="7784838" y="-59992"/>
                  <a:pt x="7790681" y="52"/>
                  <a:pt x="7939317" y="0"/>
                </a:cubicBezTo>
                <a:cubicBezTo>
                  <a:pt x="8087953" y="-52"/>
                  <a:pt x="8259487" y="41554"/>
                  <a:pt x="8410777" y="0"/>
                </a:cubicBezTo>
                <a:cubicBezTo>
                  <a:pt x="8562067" y="-41554"/>
                  <a:pt x="8781560" y="8745"/>
                  <a:pt x="8882237" y="0"/>
                </a:cubicBezTo>
                <a:cubicBezTo>
                  <a:pt x="8982914" y="-8745"/>
                  <a:pt x="9270511" y="73658"/>
                  <a:pt x="9560680" y="0"/>
                </a:cubicBezTo>
                <a:cubicBezTo>
                  <a:pt x="9850849" y="-73658"/>
                  <a:pt x="9720992" y="6071"/>
                  <a:pt x="9825158" y="0"/>
                </a:cubicBezTo>
                <a:cubicBezTo>
                  <a:pt x="9929324" y="-6071"/>
                  <a:pt x="10247947" y="34741"/>
                  <a:pt x="10561096" y="0"/>
                </a:cubicBezTo>
                <a:cubicBezTo>
                  <a:pt x="10680322" y="-6479"/>
                  <a:pt x="10775152" y="126710"/>
                  <a:pt x="10773063" y="211967"/>
                </a:cubicBezTo>
                <a:cubicBezTo>
                  <a:pt x="10787990" y="332145"/>
                  <a:pt x="10731242" y="489308"/>
                  <a:pt x="10773063" y="635889"/>
                </a:cubicBezTo>
                <a:cubicBezTo>
                  <a:pt x="10814884" y="782470"/>
                  <a:pt x="10725875" y="856701"/>
                  <a:pt x="10773063" y="1059810"/>
                </a:cubicBezTo>
                <a:cubicBezTo>
                  <a:pt x="10775865" y="1175319"/>
                  <a:pt x="10693272" y="1267055"/>
                  <a:pt x="10561096" y="1271777"/>
                </a:cubicBezTo>
                <a:cubicBezTo>
                  <a:pt x="10396094" y="1351102"/>
                  <a:pt x="10070795" y="1194799"/>
                  <a:pt x="9882653" y="1271777"/>
                </a:cubicBezTo>
                <a:cubicBezTo>
                  <a:pt x="9694511" y="1348755"/>
                  <a:pt x="9641812" y="1259069"/>
                  <a:pt x="9514684" y="1271777"/>
                </a:cubicBezTo>
                <a:cubicBezTo>
                  <a:pt x="9387556" y="1284485"/>
                  <a:pt x="9063262" y="1194617"/>
                  <a:pt x="8836241" y="1271777"/>
                </a:cubicBezTo>
                <a:cubicBezTo>
                  <a:pt x="8609220" y="1348937"/>
                  <a:pt x="8522391" y="1251819"/>
                  <a:pt x="8364781" y="1271777"/>
                </a:cubicBezTo>
                <a:cubicBezTo>
                  <a:pt x="8207171" y="1291735"/>
                  <a:pt x="7860264" y="1192536"/>
                  <a:pt x="7582847" y="1271777"/>
                </a:cubicBezTo>
                <a:cubicBezTo>
                  <a:pt x="7305430" y="1351018"/>
                  <a:pt x="7147371" y="1233495"/>
                  <a:pt x="7007895" y="1271777"/>
                </a:cubicBezTo>
                <a:cubicBezTo>
                  <a:pt x="6868419" y="1310059"/>
                  <a:pt x="6496263" y="1233668"/>
                  <a:pt x="6225961" y="1271777"/>
                </a:cubicBezTo>
                <a:cubicBezTo>
                  <a:pt x="5955659" y="1309886"/>
                  <a:pt x="6049948" y="1245885"/>
                  <a:pt x="5961483" y="1271777"/>
                </a:cubicBezTo>
                <a:cubicBezTo>
                  <a:pt x="5873018" y="1297669"/>
                  <a:pt x="5437922" y="1220788"/>
                  <a:pt x="5179549" y="1271777"/>
                </a:cubicBezTo>
                <a:cubicBezTo>
                  <a:pt x="4921176" y="1322766"/>
                  <a:pt x="4579755" y="1231428"/>
                  <a:pt x="4397615" y="1271777"/>
                </a:cubicBezTo>
                <a:cubicBezTo>
                  <a:pt x="4215475" y="1312126"/>
                  <a:pt x="4104753" y="1232388"/>
                  <a:pt x="4029646" y="1271777"/>
                </a:cubicBezTo>
                <a:cubicBezTo>
                  <a:pt x="3954539" y="1311166"/>
                  <a:pt x="3724949" y="1244026"/>
                  <a:pt x="3558185" y="1271777"/>
                </a:cubicBezTo>
                <a:cubicBezTo>
                  <a:pt x="3391421" y="1299528"/>
                  <a:pt x="3296864" y="1247541"/>
                  <a:pt x="3190216" y="1271777"/>
                </a:cubicBezTo>
                <a:cubicBezTo>
                  <a:pt x="3083568" y="1296013"/>
                  <a:pt x="2945293" y="1252414"/>
                  <a:pt x="2822247" y="1271777"/>
                </a:cubicBezTo>
                <a:cubicBezTo>
                  <a:pt x="2699201" y="1291140"/>
                  <a:pt x="2415425" y="1261158"/>
                  <a:pt x="2143804" y="1271777"/>
                </a:cubicBezTo>
                <a:cubicBezTo>
                  <a:pt x="1872183" y="1282396"/>
                  <a:pt x="1899675" y="1245114"/>
                  <a:pt x="1775835" y="1271777"/>
                </a:cubicBezTo>
                <a:cubicBezTo>
                  <a:pt x="1651995" y="1298440"/>
                  <a:pt x="1530215" y="1235345"/>
                  <a:pt x="1304375" y="1271777"/>
                </a:cubicBezTo>
                <a:cubicBezTo>
                  <a:pt x="1078535" y="1308209"/>
                  <a:pt x="672369" y="1218260"/>
                  <a:pt x="211967" y="1271777"/>
                </a:cubicBezTo>
                <a:cubicBezTo>
                  <a:pt x="93597" y="1276633"/>
                  <a:pt x="27064" y="1183903"/>
                  <a:pt x="0" y="1059810"/>
                </a:cubicBezTo>
                <a:cubicBezTo>
                  <a:pt x="-31177" y="911182"/>
                  <a:pt x="15900" y="718394"/>
                  <a:pt x="0" y="627410"/>
                </a:cubicBezTo>
                <a:cubicBezTo>
                  <a:pt x="-15900" y="536426"/>
                  <a:pt x="11213" y="351511"/>
                  <a:pt x="0" y="211967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FE3E4FB-E5E4-A151-E4D0-EAB21D5059A9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372138" y="159488"/>
            <a:ext cx="11582187" cy="6443331"/>
          </a:xfrm>
          <a:custGeom>
            <a:avLst/>
            <a:gdLst>
              <a:gd name="connsiteX0" fmla="*/ 0 w 11582187"/>
              <a:gd name="connsiteY0" fmla="*/ 1073910 h 6443331"/>
              <a:gd name="connsiteX1" fmla="*/ 1073910 w 11582187"/>
              <a:gd name="connsiteY1" fmla="*/ 0 h 6443331"/>
              <a:gd name="connsiteX2" fmla="*/ 1663558 w 11582187"/>
              <a:gd name="connsiteY2" fmla="*/ 0 h 6443331"/>
              <a:gd name="connsiteX3" fmla="*/ 2158862 w 11582187"/>
              <a:gd name="connsiteY3" fmla="*/ 0 h 6443331"/>
              <a:gd name="connsiteX4" fmla="*/ 2559823 w 11582187"/>
              <a:gd name="connsiteY4" fmla="*/ 0 h 6443331"/>
              <a:gd name="connsiteX5" fmla="*/ 3338158 w 11582187"/>
              <a:gd name="connsiteY5" fmla="*/ 0 h 6443331"/>
              <a:gd name="connsiteX6" fmla="*/ 4116493 w 11582187"/>
              <a:gd name="connsiteY6" fmla="*/ 0 h 6443331"/>
              <a:gd name="connsiteX7" fmla="*/ 4894829 w 11582187"/>
              <a:gd name="connsiteY7" fmla="*/ 0 h 6443331"/>
              <a:gd name="connsiteX8" fmla="*/ 5201446 w 11582187"/>
              <a:gd name="connsiteY8" fmla="*/ 0 h 6443331"/>
              <a:gd name="connsiteX9" fmla="*/ 5696750 w 11582187"/>
              <a:gd name="connsiteY9" fmla="*/ 0 h 6443331"/>
              <a:gd name="connsiteX10" fmla="*/ 6286398 w 11582187"/>
              <a:gd name="connsiteY10" fmla="*/ 0 h 6443331"/>
              <a:gd name="connsiteX11" fmla="*/ 6687358 w 11582187"/>
              <a:gd name="connsiteY11" fmla="*/ 0 h 6443331"/>
              <a:gd name="connsiteX12" fmla="*/ 7371350 w 11582187"/>
              <a:gd name="connsiteY12" fmla="*/ 0 h 6443331"/>
              <a:gd name="connsiteX13" fmla="*/ 7866654 w 11582187"/>
              <a:gd name="connsiteY13" fmla="*/ 0 h 6443331"/>
              <a:gd name="connsiteX14" fmla="*/ 8550646 w 11582187"/>
              <a:gd name="connsiteY14" fmla="*/ 0 h 6443331"/>
              <a:gd name="connsiteX15" fmla="*/ 9140294 w 11582187"/>
              <a:gd name="connsiteY15" fmla="*/ 0 h 6443331"/>
              <a:gd name="connsiteX16" fmla="*/ 9541254 w 11582187"/>
              <a:gd name="connsiteY16" fmla="*/ 0 h 6443331"/>
              <a:gd name="connsiteX17" fmla="*/ 9847871 w 11582187"/>
              <a:gd name="connsiteY17" fmla="*/ 0 h 6443331"/>
              <a:gd name="connsiteX18" fmla="*/ 10508277 w 11582187"/>
              <a:gd name="connsiteY18" fmla="*/ 0 h 6443331"/>
              <a:gd name="connsiteX19" fmla="*/ 11582187 w 11582187"/>
              <a:gd name="connsiteY19" fmla="*/ 1073910 h 6443331"/>
              <a:gd name="connsiteX20" fmla="*/ 11582187 w 11582187"/>
              <a:gd name="connsiteY20" fmla="*/ 1481984 h 6443331"/>
              <a:gd name="connsiteX21" fmla="*/ 11582187 w 11582187"/>
              <a:gd name="connsiteY21" fmla="*/ 2018922 h 6443331"/>
              <a:gd name="connsiteX22" fmla="*/ 11582187 w 11582187"/>
              <a:gd name="connsiteY22" fmla="*/ 2598816 h 6443331"/>
              <a:gd name="connsiteX23" fmla="*/ 11582187 w 11582187"/>
              <a:gd name="connsiteY23" fmla="*/ 3006890 h 6443331"/>
              <a:gd name="connsiteX24" fmla="*/ 11582187 w 11582187"/>
              <a:gd name="connsiteY24" fmla="*/ 3414963 h 6443331"/>
              <a:gd name="connsiteX25" fmla="*/ 11582187 w 11582187"/>
              <a:gd name="connsiteY25" fmla="*/ 3951902 h 6443331"/>
              <a:gd name="connsiteX26" fmla="*/ 11582187 w 11582187"/>
              <a:gd name="connsiteY26" fmla="*/ 4359976 h 6443331"/>
              <a:gd name="connsiteX27" fmla="*/ 11582187 w 11582187"/>
              <a:gd name="connsiteY27" fmla="*/ 4811005 h 6443331"/>
              <a:gd name="connsiteX28" fmla="*/ 11582187 w 11582187"/>
              <a:gd name="connsiteY28" fmla="*/ 5369421 h 6443331"/>
              <a:gd name="connsiteX29" fmla="*/ 10508277 w 11582187"/>
              <a:gd name="connsiteY29" fmla="*/ 6443331 h 6443331"/>
              <a:gd name="connsiteX30" fmla="*/ 10201660 w 11582187"/>
              <a:gd name="connsiteY30" fmla="*/ 6443331 h 6443331"/>
              <a:gd name="connsiteX31" fmla="*/ 9517668 w 11582187"/>
              <a:gd name="connsiteY31" fmla="*/ 6443331 h 6443331"/>
              <a:gd name="connsiteX32" fmla="*/ 9116708 w 11582187"/>
              <a:gd name="connsiteY32" fmla="*/ 6443331 h 6443331"/>
              <a:gd name="connsiteX33" fmla="*/ 8621404 w 11582187"/>
              <a:gd name="connsiteY33" fmla="*/ 6443331 h 6443331"/>
              <a:gd name="connsiteX34" fmla="*/ 8220443 w 11582187"/>
              <a:gd name="connsiteY34" fmla="*/ 6443331 h 6443331"/>
              <a:gd name="connsiteX35" fmla="*/ 7630795 w 11582187"/>
              <a:gd name="connsiteY35" fmla="*/ 6443331 h 6443331"/>
              <a:gd name="connsiteX36" fmla="*/ 6946803 w 11582187"/>
              <a:gd name="connsiteY36" fmla="*/ 6443331 h 6443331"/>
              <a:gd name="connsiteX37" fmla="*/ 6262812 w 11582187"/>
              <a:gd name="connsiteY37" fmla="*/ 6443331 h 6443331"/>
              <a:gd name="connsiteX38" fmla="*/ 5767508 w 11582187"/>
              <a:gd name="connsiteY38" fmla="*/ 6443331 h 6443331"/>
              <a:gd name="connsiteX39" fmla="*/ 5460891 w 11582187"/>
              <a:gd name="connsiteY39" fmla="*/ 6443331 h 6443331"/>
              <a:gd name="connsiteX40" fmla="*/ 4776899 w 11582187"/>
              <a:gd name="connsiteY40" fmla="*/ 6443331 h 6443331"/>
              <a:gd name="connsiteX41" fmla="*/ 4281595 w 11582187"/>
              <a:gd name="connsiteY41" fmla="*/ 6443331 h 6443331"/>
              <a:gd name="connsiteX42" fmla="*/ 3597603 w 11582187"/>
              <a:gd name="connsiteY42" fmla="*/ 6443331 h 6443331"/>
              <a:gd name="connsiteX43" fmla="*/ 3007955 w 11582187"/>
              <a:gd name="connsiteY43" fmla="*/ 6443331 h 6443331"/>
              <a:gd name="connsiteX44" fmla="*/ 2418307 w 11582187"/>
              <a:gd name="connsiteY44" fmla="*/ 6443331 h 6443331"/>
              <a:gd name="connsiteX45" fmla="*/ 2017347 w 11582187"/>
              <a:gd name="connsiteY45" fmla="*/ 6443331 h 6443331"/>
              <a:gd name="connsiteX46" fmla="*/ 1710730 w 11582187"/>
              <a:gd name="connsiteY46" fmla="*/ 6443331 h 6443331"/>
              <a:gd name="connsiteX47" fmla="*/ 1073910 w 11582187"/>
              <a:gd name="connsiteY47" fmla="*/ 6443331 h 6443331"/>
              <a:gd name="connsiteX48" fmla="*/ 0 w 11582187"/>
              <a:gd name="connsiteY48" fmla="*/ 5369421 h 6443331"/>
              <a:gd name="connsiteX49" fmla="*/ 0 w 11582187"/>
              <a:gd name="connsiteY49" fmla="*/ 4918392 h 6443331"/>
              <a:gd name="connsiteX50" fmla="*/ 0 w 11582187"/>
              <a:gd name="connsiteY50" fmla="*/ 4338498 h 6443331"/>
              <a:gd name="connsiteX51" fmla="*/ 0 w 11582187"/>
              <a:gd name="connsiteY51" fmla="*/ 3844515 h 6443331"/>
              <a:gd name="connsiteX52" fmla="*/ 0 w 11582187"/>
              <a:gd name="connsiteY52" fmla="*/ 3264621 h 6443331"/>
              <a:gd name="connsiteX53" fmla="*/ 0 w 11582187"/>
              <a:gd name="connsiteY53" fmla="*/ 2813592 h 6443331"/>
              <a:gd name="connsiteX54" fmla="*/ 0 w 11582187"/>
              <a:gd name="connsiteY54" fmla="*/ 2233698 h 6443331"/>
              <a:gd name="connsiteX55" fmla="*/ 0 w 11582187"/>
              <a:gd name="connsiteY55" fmla="*/ 1696759 h 6443331"/>
              <a:gd name="connsiteX56" fmla="*/ 0 w 11582187"/>
              <a:gd name="connsiteY56" fmla="*/ 1073910 h 64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82187" h="6443331" fill="none" extrusionOk="0">
                <a:moveTo>
                  <a:pt x="0" y="1073910"/>
                </a:moveTo>
                <a:cubicBezTo>
                  <a:pt x="44275" y="622382"/>
                  <a:pt x="429384" y="34836"/>
                  <a:pt x="1073910" y="0"/>
                </a:cubicBezTo>
                <a:cubicBezTo>
                  <a:pt x="1346447" y="-47383"/>
                  <a:pt x="1481877" y="60937"/>
                  <a:pt x="1663558" y="0"/>
                </a:cubicBezTo>
                <a:cubicBezTo>
                  <a:pt x="1845239" y="-60937"/>
                  <a:pt x="2022268" y="14083"/>
                  <a:pt x="2158862" y="0"/>
                </a:cubicBezTo>
                <a:cubicBezTo>
                  <a:pt x="2295456" y="-14083"/>
                  <a:pt x="2420409" y="554"/>
                  <a:pt x="2559823" y="0"/>
                </a:cubicBezTo>
                <a:cubicBezTo>
                  <a:pt x="2699237" y="-554"/>
                  <a:pt x="3027206" y="64093"/>
                  <a:pt x="3338158" y="0"/>
                </a:cubicBezTo>
                <a:cubicBezTo>
                  <a:pt x="3649111" y="-64093"/>
                  <a:pt x="3771031" y="84272"/>
                  <a:pt x="4116493" y="0"/>
                </a:cubicBezTo>
                <a:cubicBezTo>
                  <a:pt x="4461956" y="-84272"/>
                  <a:pt x="4608227" y="2350"/>
                  <a:pt x="4894829" y="0"/>
                </a:cubicBezTo>
                <a:cubicBezTo>
                  <a:pt x="5181431" y="-2350"/>
                  <a:pt x="5103981" y="25787"/>
                  <a:pt x="5201446" y="0"/>
                </a:cubicBezTo>
                <a:cubicBezTo>
                  <a:pt x="5298911" y="-25787"/>
                  <a:pt x="5456719" y="47188"/>
                  <a:pt x="5696750" y="0"/>
                </a:cubicBezTo>
                <a:cubicBezTo>
                  <a:pt x="5936781" y="-47188"/>
                  <a:pt x="6102336" y="20108"/>
                  <a:pt x="6286398" y="0"/>
                </a:cubicBezTo>
                <a:cubicBezTo>
                  <a:pt x="6470460" y="-20108"/>
                  <a:pt x="6602691" y="22889"/>
                  <a:pt x="6687358" y="0"/>
                </a:cubicBezTo>
                <a:cubicBezTo>
                  <a:pt x="6772025" y="-22889"/>
                  <a:pt x="7184600" y="5445"/>
                  <a:pt x="7371350" y="0"/>
                </a:cubicBezTo>
                <a:cubicBezTo>
                  <a:pt x="7558100" y="-5445"/>
                  <a:pt x="7758718" y="47696"/>
                  <a:pt x="7866654" y="0"/>
                </a:cubicBezTo>
                <a:cubicBezTo>
                  <a:pt x="7974590" y="-47696"/>
                  <a:pt x="8385422" y="33151"/>
                  <a:pt x="8550646" y="0"/>
                </a:cubicBezTo>
                <a:cubicBezTo>
                  <a:pt x="8715870" y="-33151"/>
                  <a:pt x="8854493" y="1738"/>
                  <a:pt x="9140294" y="0"/>
                </a:cubicBezTo>
                <a:cubicBezTo>
                  <a:pt x="9426095" y="-1738"/>
                  <a:pt x="9440267" y="25308"/>
                  <a:pt x="9541254" y="0"/>
                </a:cubicBezTo>
                <a:cubicBezTo>
                  <a:pt x="9642241" y="-25308"/>
                  <a:pt x="9765552" y="9622"/>
                  <a:pt x="9847871" y="0"/>
                </a:cubicBezTo>
                <a:cubicBezTo>
                  <a:pt x="9930190" y="-9622"/>
                  <a:pt x="10185913" y="29338"/>
                  <a:pt x="10508277" y="0"/>
                </a:cubicBezTo>
                <a:cubicBezTo>
                  <a:pt x="11092696" y="91170"/>
                  <a:pt x="11626604" y="383144"/>
                  <a:pt x="11582187" y="1073910"/>
                </a:cubicBezTo>
                <a:cubicBezTo>
                  <a:pt x="11616994" y="1258721"/>
                  <a:pt x="11567443" y="1329099"/>
                  <a:pt x="11582187" y="1481984"/>
                </a:cubicBezTo>
                <a:cubicBezTo>
                  <a:pt x="11596931" y="1634869"/>
                  <a:pt x="11578868" y="1834745"/>
                  <a:pt x="11582187" y="2018922"/>
                </a:cubicBezTo>
                <a:cubicBezTo>
                  <a:pt x="11585506" y="2203099"/>
                  <a:pt x="11551230" y="2411396"/>
                  <a:pt x="11582187" y="2598816"/>
                </a:cubicBezTo>
                <a:cubicBezTo>
                  <a:pt x="11613144" y="2786236"/>
                  <a:pt x="11540735" y="2851563"/>
                  <a:pt x="11582187" y="3006890"/>
                </a:cubicBezTo>
                <a:cubicBezTo>
                  <a:pt x="11623639" y="3162217"/>
                  <a:pt x="11570824" y="3293874"/>
                  <a:pt x="11582187" y="3414963"/>
                </a:cubicBezTo>
                <a:cubicBezTo>
                  <a:pt x="11593550" y="3536052"/>
                  <a:pt x="11566773" y="3791024"/>
                  <a:pt x="11582187" y="3951902"/>
                </a:cubicBezTo>
                <a:cubicBezTo>
                  <a:pt x="11597601" y="4112780"/>
                  <a:pt x="11577903" y="4180948"/>
                  <a:pt x="11582187" y="4359976"/>
                </a:cubicBezTo>
                <a:cubicBezTo>
                  <a:pt x="11586471" y="4539004"/>
                  <a:pt x="11531654" y="4692038"/>
                  <a:pt x="11582187" y="4811005"/>
                </a:cubicBezTo>
                <a:cubicBezTo>
                  <a:pt x="11632720" y="4929972"/>
                  <a:pt x="11551714" y="5150984"/>
                  <a:pt x="11582187" y="5369421"/>
                </a:cubicBezTo>
                <a:cubicBezTo>
                  <a:pt x="11630115" y="5955366"/>
                  <a:pt x="11066082" y="6466214"/>
                  <a:pt x="10508277" y="6443331"/>
                </a:cubicBezTo>
                <a:cubicBezTo>
                  <a:pt x="10404240" y="6456857"/>
                  <a:pt x="10289798" y="6443011"/>
                  <a:pt x="10201660" y="6443331"/>
                </a:cubicBezTo>
                <a:cubicBezTo>
                  <a:pt x="10113522" y="6443651"/>
                  <a:pt x="9725472" y="6405003"/>
                  <a:pt x="9517668" y="6443331"/>
                </a:cubicBezTo>
                <a:cubicBezTo>
                  <a:pt x="9309864" y="6481659"/>
                  <a:pt x="9231357" y="6396903"/>
                  <a:pt x="9116708" y="6443331"/>
                </a:cubicBezTo>
                <a:cubicBezTo>
                  <a:pt x="9002059" y="6489759"/>
                  <a:pt x="8761795" y="6425921"/>
                  <a:pt x="8621404" y="6443331"/>
                </a:cubicBezTo>
                <a:cubicBezTo>
                  <a:pt x="8481013" y="6460741"/>
                  <a:pt x="8398133" y="6417151"/>
                  <a:pt x="8220443" y="6443331"/>
                </a:cubicBezTo>
                <a:cubicBezTo>
                  <a:pt x="8042753" y="6469511"/>
                  <a:pt x="7878546" y="6397091"/>
                  <a:pt x="7630795" y="6443331"/>
                </a:cubicBezTo>
                <a:cubicBezTo>
                  <a:pt x="7383044" y="6489571"/>
                  <a:pt x="7218758" y="6365934"/>
                  <a:pt x="6946803" y="6443331"/>
                </a:cubicBezTo>
                <a:cubicBezTo>
                  <a:pt x="6674848" y="6520728"/>
                  <a:pt x="6528205" y="6380795"/>
                  <a:pt x="6262812" y="6443331"/>
                </a:cubicBezTo>
                <a:cubicBezTo>
                  <a:pt x="5997419" y="6505867"/>
                  <a:pt x="5911635" y="6410327"/>
                  <a:pt x="5767508" y="6443331"/>
                </a:cubicBezTo>
                <a:cubicBezTo>
                  <a:pt x="5623381" y="6476335"/>
                  <a:pt x="5572369" y="6437915"/>
                  <a:pt x="5460891" y="6443331"/>
                </a:cubicBezTo>
                <a:cubicBezTo>
                  <a:pt x="5349413" y="6448747"/>
                  <a:pt x="4961084" y="6404279"/>
                  <a:pt x="4776899" y="6443331"/>
                </a:cubicBezTo>
                <a:cubicBezTo>
                  <a:pt x="4592714" y="6482383"/>
                  <a:pt x="4390683" y="6410512"/>
                  <a:pt x="4281595" y="6443331"/>
                </a:cubicBezTo>
                <a:cubicBezTo>
                  <a:pt x="4172507" y="6476150"/>
                  <a:pt x="3833013" y="6412472"/>
                  <a:pt x="3597603" y="6443331"/>
                </a:cubicBezTo>
                <a:cubicBezTo>
                  <a:pt x="3362193" y="6474190"/>
                  <a:pt x="3241007" y="6425198"/>
                  <a:pt x="3007955" y="6443331"/>
                </a:cubicBezTo>
                <a:cubicBezTo>
                  <a:pt x="2774903" y="6461464"/>
                  <a:pt x="2699248" y="6386719"/>
                  <a:pt x="2418307" y="6443331"/>
                </a:cubicBezTo>
                <a:cubicBezTo>
                  <a:pt x="2137366" y="6499943"/>
                  <a:pt x="2192647" y="6422052"/>
                  <a:pt x="2017347" y="6443331"/>
                </a:cubicBezTo>
                <a:cubicBezTo>
                  <a:pt x="1842047" y="6464610"/>
                  <a:pt x="1847196" y="6410425"/>
                  <a:pt x="1710730" y="6443331"/>
                </a:cubicBezTo>
                <a:cubicBezTo>
                  <a:pt x="1574264" y="6476237"/>
                  <a:pt x="1364225" y="6412808"/>
                  <a:pt x="1073910" y="6443331"/>
                </a:cubicBezTo>
                <a:cubicBezTo>
                  <a:pt x="464965" y="6436599"/>
                  <a:pt x="48313" y="6025469"/>
                  <a:pt x="0" y="5369421"/>
                </a:cubicBezTo>
                <a:cubicBezTo>
                  <a:pt x="-23265" y="5274826"/>
                  <a:pt x="43976" y="5012249"/>
                  <a:pt x="0" y="4918392"/>
                </a:cubicBezTo>
                <a:cubicBezTo>
                  <a:pt x="-43976" y="4824535"/>
                  <a:pt x="48874" y="4473142"/>
                  <a:pt x="0" y="4338498"/>
                </a:cubicBezTo>
                <a:cubicBezTo>
                  <a:pt x="-48874" y="4203854"/>
                  <a:pt x="38429" y="3989730"/>
                  <a:pt x="0" y="3844515"/>
                </a:cubicBezTo>
                <a:cubicBezTo>
                  <a:pt x="-38429" y="3699300"/>
                  <a:pt x="28581" y="3439289"/>
                  <a:pt x="0" y="3264621"/>
                </a:cubicBezTo>
                <a:cubicBezTo>
                  <a:pt x="-28581" y="3089953"/>
                  <a:pt x="13531" y="2951108"/>
                  <a:pt x="0" y="2813592"/>
                </a:cubicBezTo>
                <a:cubicBezTo>
                  <a:pt x="-13531" y="2676076"/>
                  <a:pt x="37870" y="2504712"/>
                  <a:pt x="0" y="2233698"/>
                </a:cubicBezTo>
                <a:cubicBezTo>
                  <a:pt x="-37870" y="1962684"/>
                  <a:pt x="23406" y="1831670"/>
                  <a:pt x="0" y="1696759"/>
                </a:cubicBezTo>
                <a:cubicBezTo>
                  <a:pt x="-23406" y="1561848"/>
                  <a:pt x="66032" y="1223885"/>
                  <a:pt x="0" y="1073910"/>
                </a:cubicBezTo>
                <a:close/>
              </a:path>
              <a:path w="11582187" h="6443331" stroke="0" extrusionOk="0">
                <a:moveTo>
                  <a:pt x="0" y="1073910"/>
                </a:moveTo>
                <a:cubicBezTo>
                  <a:pt x="63279" y="354526"/>
                  <a:pt x="496529" y="42612"/>
                  <a:pt x="1073910" y="0"/>
                </a:cubicBezTo>
                <a:cubicBezTo>
                  <a:pt x="1316866" y="-81597"/>
                  <a:pt x="1589659" y="30712"/>
                  <a:pt x="1852245" y="0"/>
                </a:cubicBezTo>
                <a:cubicBezTo>
                  <a:pt x="2114831" y="-30712"/>
                  <a:pt x="2248007" y="33801"/>
                  <a:pt x="2347550" y="0"/>
                </a:cubicBezTo>
                <a:cubicBezTo>
                  <a:pt x="2447094" y="-33801"/>
                  <a:pt x="2889525" y="80343"/>
                  <a:pt x="3031541" y="0"/>
                </a:cubicBezTo>
                <a:cubicBezTo>
                  <a:pt x="3173557" y="-80343"/>
                  <a:pt x="3465992" y="68710"/>
                  <a:pt x="3715533" y="0"/>
                </a:cubicBezTo>
                <a:cubicBezTo>
                  <a:pt x="3965074" y="-68710"/>
                  <a:pt x="4162993" y="30864"/>
                  <a:pt x="4305181" y="0"/>
                </a:cubicBezTo>
                <a:cubicBezTo>
                  <a:pt x="4447369" y="-30864"/>
                  <a:pt x="4921663" y="67648"/>
                  <a:pt x="5083516" y="0"/>
                </a:cubicBezTo>
                <a:cubicBezTo>
                  <a:pt x="5245369" y="-67648"/>
                  <a:pt x="5286555" y="1525"/>
                  <a:pt x="5390133" y="0"/>
                </a:cubicBezTo>
                <a:cubicBezTo>
                  <a:pt x="5493711" y="-1525"/>
                  <a:pt x="5742284" y="9686"/>
                  <a:pt x="6074125" y="0"/>
                </a:cubicBezTo>
                <a:cubicBezTo>
                  <a:pt x="6405966" y="-9686"/>
                  <a:pt x="6627027" y="72857"/>
                  <a:pt x="6852460" y="0"/>
                </a:cubicBezTo>
                <a:cubicBezTo>
                  <a:pt x="7077893" y="-72857"/>
                  <a:pt x="7311528" y="8784"/>
                  <a:pt x="7630795" y="0"/>
                </a:cubicBezTo>
                <a:cubicBezTo>
                  <a:pt x="7950062" y="-8784"/>
                  <a:pt x="8114552" y="30285"/>
                  <a:pt x="8409130" y="0"/>
                </a:cubicBezTo>
                <a:cubicBezTo>
                  <a:pt x="8703708" y="-30285"/>
                  <a:pt x="8718853" y="32083"/>
                  <a:pt x="8904435" y="0"/>
                </a:cubicBezTo>
                <a:cubicBezTo>
                  <a:pt x="9090017" y="-32083"/>
                  <a:pt x="9218272" y="58453"/>
                  <a:pt x="9399739" y="0"/>
                </a:cubicBezTo>
                <a:cubicBezTo>
                  <a:pt x="9581206" y="-58453"/>
                  <a:pt x="9743143" y="52128"/>
                  <a:pt x="9895043" y="0"/>
                </a:cubicBezTo>
                <a:cubicBezTo>
                  <a:pt x="10046943" y="-52128"/>
                  <a:pt x="10336366" y="52388"/>
                  <a:pt x="10508277" y="0"/>
                </a:cubicBezTo>
                <a:cubicBezTo>
                  <a:pt x="11049765" y="27259"/>
                  <a:pt x="11550089" y="444740"/>
                  <a:pt x="11582187" y="1073910"/>
                </a:cubicBezTo>
                <a:cubicBezTo>
                  <a:pt x="11594058" y="1303589"/>
                  <a:pt x="11536322" y="1394286"/>
                  <a:pt x="11582187" y="1653804"/>
                </a:cubicBezTo>
                <a:cubicBezTo>
                  <a:pt x="11628052" y="1913322"/>
                  <a:pt x="11565341" y="2006112"/>
                  <a:pt x="11582187" y="2147788"/>
                </a:cubicBezTo>
                <a:cubicBezTo>
                  <a:pt x="11599033" y="2289464"/>
                  <a:pt x="11581091" y="2427201"/>
                  <a:pt x="11582187" y="2555861"/>
                </a:cubicBezTo>
                <a:cubicBezTo>
                  <a:pt x="11583283" y="2684521"/>
                  <a:pt x="11544548" y="2895090"/>
                  <a:pt x="11582187" y="3135755"/>
                </a:cubicBezTo>
                <a:cubicBezTo>
                  <a:pt x="11619826" y="3376420"/>
                  <a:pt x="11565413" y="3455601"/>
                  <a:pt x="11582187" y="3758604"/>
                </a:cubicBezTo>
                <a:cubicBezTo>
                  <a:pt x="11598961" y="4061607"/>
                  <a:pt x="11534215" y="4099069"/>
                  <a:pt x="11582187" y="4252588"/>
                </a:cubicBezTo>
                <a:cubicBezTo>
                  <a:pt x="11630159" y="4406107"/>
                  <a:pt x="11570878" y="4658405"/>
                  <a:pt x="11582187" y="4789527"/>
                </a:cubicBezTo>
                <a:cubicBezTo>
                  <a:pt x="11593496" y="4920649"/>
                  <a:pt x="11539191" y="5200255"/>
                  <a:pt x="11582187" y="5369421"/>
                </a:cubicBezTo>
                <a:cubicBezTo>
                  <a:pt x="11543905" y="5845245"/>
                  <a:pt x="11078969" y="6469075"/>
                  <a:pt x="10508277" y="6443331"/>
                </a:cubicBezTo>
                <a:cubicBezTo>
                  <a:pt x="10302717" y="6502809"/>
                  <a:pt x="10106673" y="6395146"/>
                  <a:pt x="9824285" y="6443331"/>
                </a:cubicBezTo>
                <a:cubicBezTo>
                  <a:pt x="9541897" y="6491516"/>
                  <a:pt x="9462471" y="6406298"/>
                  <a:pt x="9234637" y="6443331"/>
                </a:cubicBezTo>
                <a:cubicBezTo>
                  <a:pt x="9006803" y="6480364"/>
                  <a:pt x="8815206" y="6429324"/>
                  <a:pt x="8456302" y="6443331"/>
                </a:cubicBezTo>
                <a:cubicBezTo>
                  <a:pt x="8097398" y="6457338"/>
                  <a:pt x="8273264" y="6430365"/>
                  <a:pt x="8149685" y="6443331"/>
                </a:cubicBezTo>
                <a:cubicBezTo>
                  <a:pt x="8026106" y="6456297"/>
                  <a:pt x="7608685" y="6430893"/>
                  <a:pt x="7371350" y="6443331"/>
                </a:cubicBezTo>
                <a:cubicBezTo>
                  <a:pt x="7134015" y="6455769"/>
                  <a:pt x="6932375" y="6400648"/>
                  <a:pt x="6593015" y="6443331"/>
                </a:cubicBezTo>
                <a:cubicBezTo>
                  <a:pt x="6253655" y="6486014"/>
                  <a:pt x="6286124" y="6421590"/>
                  <a:pt x="6192054" y="6443331"/>
                </a:cubicBezTo>
                <a:cubicBezTo>
                  <a:pt x="6097984" y="6465072"/>
                  <a:pt x="5872067" y="6386571"/>
                  <a:pt x="5696750" y="6443331"/>
                </a:cubicBezTo>
                <a:cubicBezTo>
                  <a:pt x="5521433" y="6500091"/>
                  <a:pt x="5380960" y="6420280"/>
                  <a:pt x="5295789" y="6443331"/>
                </a:cubicBezTo>
                <a:cubicBezTo>
                  <a:pt x="5210618" y="6466382"/>
                  <a:pt x="4997719" y="6418034"/>
                  <a:pt x="4894829" y="6443331"/>
                </a:cubicBezTo>
                <a:cubicBezTo>
                  <a:pt x="4791939" y="6468628"/>
                  <a:pt x="4354910" y="6424308"/>
                  <a:pt x="4210837" y="6443331"/>
                </a:cubicBezTo>
                <a:cubicBezTo>
                  <a:pt x="4066764" y="6462354"/>
                  <a:pt x="3972391" y="6397633"/>
                  <a:pt x="3809876" y="6443331"/>
                </a:cubicBezTo>
                <a:cubicBezTo>
                  <a:pt x="3647361" y="6489029"/>
                  <a:pt x="3544858" y="6385699"/>
                  <a:pt x="3314572" y="6443331"/>
                </a:cubicBezTo>
                <a:cubicBezTo>
                  <a:pt x="3084286" y="6500963"/>
                  <a:pt x="2875304" y="6368510"/>
                  <a:pt x="2630581" y="6443331"/>
                </a:cubicBezTo>
                <a:cubicBezTo>
                  <a:pt x="2385858" y="6518152"/>
                  <a:pt x="2122432" y="6372912"/>
                  <a:pt x="1852245" y="6443331"/>
                </a:cubicBezTo>
                <a:cubicBezTo>
                  <a:pt x="1582058" y="6513750"/>
                  <a:pt x="1317013" y="6399568"/>
                  <a:pt x="1073910" y="6443331"/>
                </a:cubicBezTo>
                <a:cubicBezTo>
                  <a:pt x="467417" y="6548532"/>
                  <a:pt x="66407" y="6069747"/>
                  <a:pt x="0" y="5369421"/>
                </a:cubicBezTo>
                <a:cubicBezTo>
                  <a:pt x="-27830" y="5190982"/>
                  <a:pt x="23862" y="5071296"/>
                  <a:pt x="0" y="4961347"/>
                </a:cubicBezTo>
                <a:cubicBezTo>
                  <a:pt x="-23862" y="4851398"/>
                  <a:pt x="15027" y="4545583"/>
                  <a:pt x="0" y="4381453"/>
                </a:cubicBezTo>
                <a:cubicBezTo>
                  <a:pt x="-15027" y="4217323"/>
                  <a:pt x="7483" y="4155191"/>
                  <a:pt x="0" y="3973380"/>
                </a:cubicBezTo>
                <a:cubicBezTo>
                  <a:pt x="-7483" y="3791569"/>
                  <a:pt x="14167" y="3580667"/>
                  <a:pt x="0" y="3479396"/>
                </a:cubicBezTo>
                <a:cubicBezTo>
                  <a:pt x="-14167" y="3378125"/>
                  <a:pt x="13157" y="3251052"/>
                  <a:pt x="0" y="3071323"/>
                </a:cubicBezTo>
                <a:cubicBezTo>
                  <a:pt x="-13157" y="2891594"/>
                  <a:pt x="12301" y="2781339"/>
                  <a:pt x="0" y="2620294"/>
                </a:cubicBezTo>
                <a:cubicBezTo>
                  <a:pt x="-12301" y="2459249"/>
                  <a:pt x="35658" y="2282909"/>
                  <a:pt x="0" y="2169265"/>
                </a:cubicBezTo>
                <a:cubicBezTo>
                  <a:pt x="-35658" y="2055621"/>
                  <a:pt x="41317" y="1898790"/>
                  <a:pt x="0" y="1718237"/>
                </a:cubicBezTo>
                <a:cubicBezTo>
                  <a:pt x="-41317" y="1537684"/>
                  <a:pt x="15258" y="1388855"/>
                  <a:pt x="0" y="107391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BB8FE-97C3-4C15-B2CF-87ADDA8786B2}"/>
              </a:ext>
            </a:extLst>
          </p:cNvPr>
          <p:cNvSpPr txBox="1"/>
          <p:nvPr/>
        </p:nvSpPr>
        <p:spPr>
          <a:xfrm>
            <a:off x="1607691" y="1066751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85C155-8F23-4A78-AD42-01295E47BF37}"/>
              </a:ext>
            </a:extLst>
          </p:cNvPr>
          <p:cNvSpPr/>
          <p:nvPr/>
        </p:nvSpPr>
        <p:spPr>
          <a:xfrm>
            <a:off x="1618671" y="1151478"/>
            <a:ext cx="182627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2BA4F4-8537-4B9C-B33C-ED7CBDB6D923}"/>
              </a:ext>
            </a:extLst>
          </p:cNvPr>
          <p:cNvSpPr/>
          <p:nvPr/>
        </p:nvSpPr>
        <p:spPr>
          <a:xfrm>
            <a:off x="3116487" y="1724230"/>
            <a:ext cx="19233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DBC0C2-AA92-40E1-A2C1-8B839097AB80}"/>
              </a:ext>
            </a:extLst>
          </p:cNvPr>
          <p:cNvSpPr/>
          <p:nvPr/>
        </p:nvSpPr>
        <p:spPr>
          <a:xfrm>
            <a:off x="3540642" y="2886991"/>
            <a:ext cx="25221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389CF4-E7C1-4A55-9AF0-0DA0625537BF}"/>
              </a:ext>
            </a:extLst>
          </p:cNvPr>
          <p:cNvSpPr/>
          <p:nvPr/>
        </p:nvSpPr>
        <p:spPr>
          <a:xfrm>
            <a:off x="2888778" y="3963418"/>
            <a:ext cx="182144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FAE4B2-9369-4019-93FF-12EDD9DB0663}"/>
              </a:ext>
            </a:extLst>
          </p:cNvPr>
          <p:cNvSpPr/>
          <p:nvPr/>
        </p:nvSpPr>
        <p:spPr>
          <a:xfrm>
            <a:off x="3407724" y="4528932"/>
            <a:ext cx="178096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465011-67F2-495E-B959-9533D603B93C}"/>
              </a:ext>
            </a:extLst>
          </p:cNvPr>
          <p:cNvSpPr/>
          <p:nvPr/>
        </p:nvSpPr>
        <p:spPr>
          <a:xfrm>
            <a:off x="3503376" y="1123905"/>
            <a:ext cx="158979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1D1187-08F9-403A-9311-1D72F479840E}"/>
              </a:ext>
            </a:extLst>
          </p:cNvPr>
          <p:cNvSpPr/>
          <p:nvPr/>
        </p:nvSpPr>
        <p:spPr>
          <a:xfrm>
            <a:off x="3251517" y="2287894"/>
            <a:ext cx="1384278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407E3D-1122-4C7C-B8FF-E033497D6AC7}"/>
              </a:ext>
            </a:extLst>
          </p:cNvPr>
          <p:cNvSpPr/>
          <p:nvPr/>
        </p:nvSpPr>
        <p:spPr>
          <a:xfrm>
            <a:off x="1659447" y="2852946"/>
            <a:ext cx="180676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EE8267-6FD1-4068-9D20-3ED5A6FB760C}"/>
              </a:ext>
            </a:extLst>
          </p:cNvPr>
          <p:cNvSpPr/>
          <p:nvPr/>
        </p:nvSpPr>
        <p:spPr>
          <a:xfrm>
            <a:off x="3327991" y="5068913"/>
            <a:ext cx="2254101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244BEA-F224-4256-B505-02F2307786B0}"/>
              </a:ext>
            </a:extLst>
          </p:cNvPr>
          <p:cNvSpPr/>
          <p:nvPr/>
        </p:nvSpPr>
        <p:spPr>
          <a:xfrm>
            <a:off x="3187201" y="5651231"/>
            <a:ext cx="139543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9AAFBA-1842-48F1-97ED-3AE90242B630}"/>
              </a:ext>
            </a:extLst>
          </p:cNvPr>
          <p:cNvSpPr/>
          <p:nvPr/>
        </p:nvSpPr>
        <p:spPr>
          <a:xfrm>
            <a:off x="1617831" y="1710837"/>
            <a:ext cx="147624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0584DF-A826-489F-8799-8E8A00102CDD}"/>
              </a:ext>
            </a:extLst>
          </p:cNvPr>
          <p:cNvSpPr/>
          <p:nvPr/>
        </p:nvSpPr>
        <p:spPr>
          <a:xfrm>
            <a:off x="1655933" y="2282059"/>
            <a:ext cx="157636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A721CD-21EA-4249-9A94-5367C0E50337}"/>
              </a:ext>
            </a:extLst>
          </p:cNvPr>
          <p:cNvSpPr/>
          <p:nvPr/>
        </p:nvSpPr>
        <p:spPr>
          <a:xfrm>
            <a:off x="1592159" y="3974134"/>
            <a:ext cx="127863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25B9C42-8E02-4B4C-AF27-4C6BB04B0F1B}"/>
              </a:ext>
            </a:extLst>
          </p:cNvPr>
          <p:cNvSpPr/>
          <p:nvPr/>
        </p:nvSpPr>
        <p:spPr>
          <a:xfrm>
            <a:off x="1596896" y="4558822"/>
            <a:ext cx="172046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0CFE01-BEB5-419C-958C-F388D989869A}"/>
              </a:ext>
            </a:extLst>
          </p:cNvPr>
          <p:cNvSpPr/>
          <p:nvPr/>
        </p:nvSpPr>
        <p:spPr>
          <a:xfrm>
            <a:off x="1582219" y="5148755"/>
            <a:ext cx="161818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DCE211-B166-492B-8F65-5C9A862D8450}"/>
              </a:ext>
            </a:extLst>
          </p:cNvPr>
          <p:cNvSpPr/>
          <p:nvPr/>
        </p:nvSpPr>
        <p:spPr>
          <a:xfrm>
            <a:off x="1617832" y="5700316"/>
            <a:ext cx="150814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0D5C87-30D5-4B6A-BBD7-91D072978E95}"/>
              </a:ext>
            </a:extLst>
          </p:cNvPr>
          <p:cNvSpPr txBox="1"/>
          <p:nvPr/>
        </p:nvSpPr>
        <p:spPr>
          <a:xfrm>
            <a:off x="3867030" y="17557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4800" dirty="0">
              <a:ln/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E46D04-980D-47CA-B57A-87971C0EAE2C}"/>
              </a:ext>
            </a:extLst>
          </p:cNvPr>
          <p:cNvSpPr txBox="1"/>
          <p:nvPr/>
        </p:nvSpPr>
        <p:spPr>
          <a:xfrm>
            <a:off x="6796379" y="1045486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D2EAC2-B8FB-439D-AFBD-1CE44E092FA2}"/>
              </a:ext>
            </a:extLst>
          </p:cNvPr>
          <p:cNvSpPr/>
          <p:nvPr/>
        </p:nvSpPr>
        <p:spPr>
          <a:xfrm>
            <a:off x="6807361" y="1130213"/>
            <a:ext cx="149666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6B4A57-65F6-411F-AF2E-9AD298A45204}"/>
              </a:ext>
            </a:extLst>
          </p:cNvPr>
          <p:cNvSpPr/>
          <p:nvPr/>
        </p:nvSpPr>
        <p:spPr>
          <a:xfrm>
            <a:off x="9134514" y="1702965"/>
            <a:ext cx="206156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6F46CEA-8195-461A-B42D-ABFC5A954299}"/>
              </a:ext>
            </a:extLst>
          </p:cNvPr>
          <p:cNvSpPr/>
          <p:nvPr/>
        </p:nvSpPr>
        <p:spPr>
          <a:xfrm>
            <a:off x="9091857" y="2855094"/>
            <a:ext cx="1838413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5BC1FB-2729-4E90-AA76-59198013B1B9}"/>
              </a:ext>
            </a:extLst>
          </p:cNvPr>
          <p:cNvSpPr/>
          <p:nvPr/>
        </p:nvSpPr>
        <p:spPr>
          <a:xfrm>
            <a:off x="8088098" y="3920887"/>
            <a:ext cx="183207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D00CD4-6232-4F04-8599-B6348CCA5E59}"/>
              </a:ext>
            </a:extLst>
          </p:cNvPr>
          <p:cNvSpPr/>
          <p:nvPr/>
        </p:nvSpPr>
        <p:spPr>
          <a:xfrm>
            <a:off x="8607044" y="4518300"/>
            <a:ext cx="182349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AD6588-8583-4E01-9A3D-92EB0FC6A2AA}"/>
              </a:ext>
            </a:extLst>
          </p:cNvPr>
          <p:cNvSpPr/>
          <p:nvPr/>
        </p:nvSpPr>
        <p:spPr>
          <a:xfrm>
            <a:off x="8330559" y="1134537"/>
            <a:ext cx="144076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DE76BB1-CE41-464D-B8E5-EE0DE3A19567}"/>
              </a:ext>
            </a:extLst>
          </p:cNvPr>
          <p:cNvSpPr/>
          <p:nvPr/>
        </p:nvSpPr>
        <p:spPr>
          <a:xfrm>
            <a:off x="8854874" y="2266629"/>
            <a:ext cx="203286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4BF31E-3A6F-40DE-9243-4F5C23DA052B}"/>
              </a:ext>
            </a:extLst>
          </p:cNvPr>
          <p:cNvSpPr/>
          <p:nvPr/>
        </p:nvSpPr>
        <p:spPr>
          <a:xfrm>
            <a:off x="6848134" y="2831681"/>
            <a:ext cx="217890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1812AB6-FA44-4D88-BCEA-C313CBD47543}"/>
              </a:ext>
            </a:extLst>
          </p:cNvPr>
          <p:cNvSpPr/>
          <p:nvPr/>
        </p:nvSpPr>
        <p:spPr>
          <a:xfrm>
            <a:off x="8466175" y="5079546"/>
            <a:ext cx="229397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7404CE-35FD-42E4-B7C2-E2C8BFBB650D}"/>
              </a:ext>
            </a:extLst>
          </p:cNvPr>
          <p:cNvSpPr/>
          <p:nvPr/>
        </p:nvSpPr>
        <p:spPr>
          <a:xfrm>
            <a:off x="8375888" y="5640598"/>
            <a:ext cx="133163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9A5375-E000-41F4-9AA5-A65C50D6056F}"/>
              </a:ext>
            </a:extLst>
          </p:cNvPr>
          <p:cNvSpPr/>
          <p:nvPr/>
        </p:nvSpPr>
        <p:spPr>
          <a:xfrm>
            <a:off x="6806520" y="1689572"/>
            <a:ext cx="228431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E67D88-3725-4FDE-A4FD-C360E7A0A1FF}"/>
              </a:ext>
            </a:extLst>
          </p:cNvPr>
          <p:cNvSpPr/>
          <p:nvPr/>
        </p:nvSpPr>
        <p:spPr>
          <a:xfrm>
            <a:off x="6844620" y="2260794"/>
            <a:ext cx="195913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D60F1D6-4E86-4F4F-9144-A687003BB3BD}"/>
              </a:ext>
            </a:extLst>
          </p:cNvPr>
          <p:cNvSpPr/>
          <p:nvPr/>
        </p:nvSpPr>
        <p:spPr>
          <a:xfrm>
            <a:off x="6780847" y="3952869"/>
            <a:ext cx="126800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5105CF-5022-4343-AEDA-A8D2905A01BC}"/>
              </a:ext>
            </a:extLst>
          </p:cNvPr>
          <p:cNvSpPr/>
          <p:nvPr/>
        </p:nvSpPr>
        <p:spPr>
          <a:xfrm>
            <a:off x="6785583" y="4537557"/>
            <a:ext cx="173109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C154FA1-5B1F-458F-AFA0-DDA414E147AF}"/>
              </a:ext>
            </a:extLst>
          </p:cNvPr>
          <p:cNvSpPr/>
          <p:nvPr/>
        </p:nvSpPr>
        <p:spPr>
          <a:xfrm>
            <a:off x="6770906" y="5127490"/>
            <a:ext cx="166071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6FC8FCB-2BDA-4346-AFEA-069328368FE0}"/>
              </a:ext>
            </a:extLst>
          </p:cNvPr>
          <p:cNvSpPr/>
          <p:nvPr/>
        </p:nvSpPr>
        <p:spPr>
          <a:xfrm>
            <a:off x="6806520" y="5679051"/>
            <a:ext cx="146561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F5753C7-3381-4983-A64F-2B692870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6E2E7F-72CB-48F1-8437-497D9F048542}"/>
              </a:ext>
            </a:extLst>
          </p:cNvPr>
          <p:cNvGrpSpPr/>
          <p:nvPr/>
        </p:nvGrpSpPr>
        <p:grpSpPr>
          <a:xfrm>
            <a:off x="1836326" y="209292"/>
            <a:ext cx="8519349" cy="1041244"/>
            <a:chOff x="1836326" y="209292"/>
            <a:chExt cx="8519349" cy="1041244"/>
          </a:xfrm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id="{D19A744A-DEFC-4FFF-A1E3-0978898E8774}"/>
                </a:ext>
              </a:extLst>
            </p:cNvPr>
            <p:cNvSpPr/>
            <p:nvPr/>
          </p:nvSpPr>
          <p:spPr>
            <a:xfrm>
              <a:off x="2628900" y="209292"/>
              <a:ext cx="6934200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663CBB-AF05-4371-B09A-2E9482DD24E5}"/>
                </a:ext>
              </a:extLst>
            </p:cNvPr>
            <p:cNvSpPr txBox="1"/>
            <p:nvPr/>
          </p:nvSpPr>
          <p:spPr>
            <a:xfrm>
              <a:off x="1836326" y="42213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CHÍNH CỦA BÀI ĐỌC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AA68A-5DCD-4CED-AB7B-4C9F092C2D4A}"/>
              </a:ext>
            </a:extLst>
          </p:cNvPr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C39EBC-596F-4595-B1F9-E618C29CEDE6}"/>
                </a:ext>
              </a:extLst>
            </p:cNvPr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B41773C-3C51-4975-8B41-ECF0F3D6E8D5}"/>
                  </a:ext>
                </a:extLst>
              </p:cNvPr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981765707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35929AC-1796-4F28-91A4-A5D8CC898F24}"/>
                  </a:ext>
                </a:extLst>
              </p:cNvPr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thơ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t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ả cảnh trời mưa và khung cảnh sinh hoạt ấm cúng của gia đình trong cơn mưa thể hiện tình yêu thiên nhiên, yêu cuộc sống gia đình của tác giả.</a:t>
                </a:r>
                <a:endParaRPr lang="vi-VN" sz="44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2424F7-5413-4242-97DC-6232A4D8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6567" y="1501062"/>
              <a:ext cx="938865" cy="9022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51A694-A924-43E0-A901-B08B3F53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5319" y="1374039"/>
              <a:ext cx="1018120" cy="10668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3B1567-0665-42EC-B655-22F4EDB0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0851" y="1367942"/>
              <a:ext cx="1018120" cy="10790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38CC-5831-44BB-943A-96C0BE6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086B4C-FE18-4BCC-B190-DB1477C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7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88CFB4D-7DF9-BB2E-F0DA-35DE232A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45082-009C-6518-DFD1-4DCB54594F1C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47CDD0-8C31-3DA7-20E2-277B9B177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111F0F-394C-27FC-2E60-AD61FA32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7E8881D-8D2A-FE0A-FC61-B32A8BD24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63217-5315-3020-1A09-E369539B9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46AE28-CD7E-4A03-AA71-4D2C01199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339" y="150356"/>
            <a:ext cx="91265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3" y="733246"/>
            <a:ext cx="419256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311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D3675-A995-4779-8076-509F2091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99" y="3167735"/>
            <a:ext cx="7242676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1AC57C-D424-48E1-B635-A658CCA3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787" y="1937523"/>
            <a:ext cx="2581008" cy="676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376193-CDD8-4FBF-9A7E-DA6290D552F4}"/>
              </a:ext>
            </a:extLst>
          </p:cNvPr>
          <p:cNvSpPr txBox="1"/>
          <p:nvPr/>
        </p:nvSpPr>
        <p:spPr>
          <a:xfrm>
            <a:off x="4952114" y="6221450"/>
            <a:ext cx="6948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C34F654-A0A0-8BF9-30A2-02F1385D6496}"/>
              </a:ext>
            </a:extLst>
          </p:cNvPr>
          <p:cNvGrpSpPr/>
          <p:nvPr/>
        </p:nvGrpSpPr>
        <p:grpSpPr>
          <a:xfrm>
            <a:off x="1786146" y="2501311"/>
            <a:ext cx="5824021" cy="2215266"/>
            <a:chOff x="2132467" y="2501311"/>
            <a:chExt cx="3850754" cy="22152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425036-9912-8C97-E2F0-765DF13C0FC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262726F-F193-A30D-07EE-40016C06B9E7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xmlns="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6285946-E2FC-0A15-4607-3EB60F9EE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098104DF-F7EA-1548-0029-E1AC15483BC8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Học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thuộc lòng bài thơ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104BCA-1E4D-BD4A-4BC5-E8BA4122A169}"/>
              </a:ext>
            </a:extLst>
          </p:cNvPr>
          <p:cNvGrpSpPr/>
          <p:nvPr/>
        </p:nvGrpSpPr>
        <p:grpSpPr>
          <a:xfrm>
            <a:off x="1814047" y="4341093"/>
            <a:ext cx="5796120" cy="1700807"/>
            <a:chOff x="2132467" y="2501311"/>
            <a:chExt cx="3850754" cy="17008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72E5EA-5832-2BF1-F408-52E8033CDE97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C86BAEB-4FFE-FA48-1BF1-4DB8BA55049B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xmlns="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39E796B-16C6-A250-4CC1-9579D7D06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6AE593D9-8231-6501-C136-8752B0C7CD9C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32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bị bài cho tiết sau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2D74DE-AFA1-4101-8CB2-A4FB946F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8" y="-105591"/>
            <a:ext cx="3974937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10F54D-2618-4F2A-AA3C-4BEE9198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17" y="206069"/>
            <a:ext cx="10817986" cy="1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554618-32F6-DA54-AB13-746DAC634B55}"/>
              </a:ext>
            </a:extLst>
          </p:cNvPr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64C077-A245-E761-A1C3-B160FF364150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BCD185-37D1-7AEC-597D-4E76533E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386C39F-C9F8-1B74-0771-C548F54987A7}"/>
              </a:ext>
            </a:extLst>
          </p:cNvPr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D9E0C0A-B1DD-8F4B-53EE-325CBD0C38D4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2A604-40F1-1E3D-7482-70E1501E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CD2257-C70C-087D-6ACB-D566EFCAD3FC}"/>
              </a:ext>
            </a:extLst>
          </p:cNvPr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7C7EEA2-4329-302B-ABFA-32098934D91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144F4F-EC5D-B487-6AFB-BBE3FDAE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5EC9D12-84A9-4ACB-87B8-85952D88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415" y="207837"/>
            <a:ext cx="462116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1394906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 đen lũ lượt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 về chiều nay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trời lật đật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Chui vào trong mây.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 reo gió hát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 trầm giọng cao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Chớp dồn tiếng sấm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3" y="-126778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thương bác ếch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 lội trong mưa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 từng cụm lúa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Phất cờ lên 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7974419" y="460389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D3ABF9-39A6-45FF-B24D-E29B0819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8007CC-D5AA-4EE4-9C10-A7334F60104D}"/>
              </a:ext>
            </a:extLst>
          </p:cNvPr>
          <p:cNvGrpSpPr/>
          <p:nvPr/>
        </p:nvGrpSpPr>
        <p:grpSpPr>
          <a:xfrm>
            <a:off x="1072243" y="1738630"/>
            <a:ext cx="3481700" cy="1594774"/>
            <a:chOff x="1436916" y="1638283"/>
            <a:chExt cx="3481700" cy="159477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7F284D7F-C9A9-4C07-B7F9-278D02DB9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A893A7-7971-49CD-8BF0-B120E8BDF18E}"/>
                </a:ext>
              </a:extLst>
            </p:cNvPr>
            <p:cNvSpPr txBox="1"/>
            <p:nvPr/>
          </p:nvSpPr>
          <p:spPr>
            <a:xfrm>
              <a:off x="1840668" y="2017415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lũ</a:t>
              </a:r>
              <a:r>
                <a:rPr lang="en-US" altLang="zh-CN" sz="40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lượt</a:t>
              </a:r>
              <a:endParaRPr lang="zh-CN" alt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011996-33B6-42C2-BBA3-BD7FFEF7D637}"/>
              </a:ext>
            </a:extLst>
          </p:cNvPr>
          <p:cNvGrpSpPr/>
          <p:nvPr/>
        </p:nvGrpSpPr>
        <p:grpSpPr>
          <a:xfrm>
            <a:off x="1072243" y="3361687"/>
            <a:ext cx="4036088" cy="1594774"/>
            <a:chOff x="1436916" y="1638283"/>
            <a:chExt cx="3481700" cy="1594774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EE5FDEE9-4630-4C92-AD93-4E4AFD566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21722E-4BF3-4ADF-B76C-187FBEF3EB89}"/>
                </a:ext>
              </a:extLst>
            </p:cNvPr>
            <p:cNvSpPr txBox="1"/>
            <p:nvPr/>
          </p:nvSpPr>
          <p:spPr>
            <a:xfrm>
              <a:off x="1796029" y="202804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lật</a:t>
              </a:r>
              <a:r>
                <a:rPr lang="en-US" altLang="zh-CN" sz="40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đật</a:t>
              </a:r>
              <a:endParaRPr lang="zh-CN" altLang="en-US" sz="4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5848E4-7463-49AF-94D6-5A124BDC5904}"/>
              </a:ext>
            </a:extLst>
          </p:cNvPr>
          <p:cNvGrpSpPr/>
          <p:nvPr/>
        </p:nvGrpSpPr>
        <p:grpSpPr>
          <a:xfrm>
            <a:off x="1265967" y="4886121"/>
            <a:ext cx="5019935" cy="1594774"/>
            <a:chOff x="1436916" y="1638283"/>
            <a:chExt cx="3481700" cy="1594774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F80F0B3D-1D03-4E39-B508-B4AD1C33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7AD9BA-F862-4279-B479-5B996E4037EF}"/>
                </a:ext>
              </a:extLst>
            </p:cNvPr>
            <p:cNvSpPr txBox="1"/>
            <p:nvPr/>
          </p:nvSpPr>
          <p:spPr>
            <a:xfrm>
              <a:off x="1751567" y="1996150"/>
              <a:ext cx="274343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nặng</a:t>
              </a:r>
              <a:r>
                <a:rPr lang="en-US" altLang="zh-CN" sz="4000" b="1" dirty="0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hạt</a:t>
              </a:r>
              <a:endParaRPr lang="zh-CN" altLang="en-US" sz="4000" b="1" dirty="0">
                <a:solidFill>
                  <a:srgbClr val="E53B8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270748-417C-4B21-A28C-FDACCFA4AD65}"/>
              </a:ext>
            </a:extLst>
          </p:cNvPr>
          <p:cNvGrpSpPr/>
          <p:nvPr/>
        </p:nvGrpSpPr>
        <p:grpSpPr>
          <a:xfrm>
            <a:off x="6285903" y="1888876"/>
            <a:ext cx="3481700" cy="1594774"/>
            <a:chOff x="1436916" y="1638283"/>
            <a:chExt cx="3481700" cy="159477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id="{6550D6B4-B773-4CB5-A541-55CFC399F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E61414-0B99-4882-ADE8-6581320CDD6F}"/>
                </a:ext>
              </a:extLst>
            </p:cNvPr>
            <p:cNvSpPr txBox="1"/>
            <p:nvPr/>
          </p:nvSpPr>
          <p:spPr>
            <a:xfrm>
              <a:off x="1976434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cụm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lúa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53FF6B-8B23-4E7C-91E6-BB900D2EDF5C}"/>
              </a:ext>
            </a:extLst>
          </p:cNvPr>
          <p:cNvGrpSpPr/>
          <p:nvPr/>
        </p:nvGrpSpPr>
        <p:grpSpPr>
          <a:xfrm>
            <a:off x="6447431" y="3301094"/>
            <a:ext cx="4497743" cy="1594774"/>
            <a:chOff x="1436916" y="1638283"/>
            <a:chExt cx="3481700" cy="1594774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66347C31-E829-4848-A31E-00FCDEDA8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289C8B-1B40-4CCA-BD09-368F52D138A3}"/>
                </a:ext>
              </a:extLst>
            </p:cNvPr>
            <p:cNvSpPr txBox="1"/>
            <p:nvPr/>
          </p:nvSpPr>
          <p:spPr>
            <a:xfrm>
              <a:off x="1847099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xỏ</a:t>
              </a:r>
              <a:r>
                <a:rPr lang="en-US" altLang="zh-CN" sz="4000" b="1" dirty="0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kim</a:t>
              </a:r>
              <a:endParaRPr lang="zh-CN" altLang="en-US" sz="4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9F7D60-DB3E-4190-A476-02B25A8EE834}"/>
              </a:ext>
            </a:extLst>
          </p:cNvPr>
          <p:cNvGrpSpPr/>
          <p:nvPr/>
        </p:nvGrpSpPr>
        <p:grpSpPr>
          <a:xfrm>
            <a:off x="6765758" y="4848025"/>
            <a:ext cx="4708203" cy="1594774"/>
            <a:chOff x="1436916" y="1638283"/>
            <a:chExt cx="3481700" cy="1594774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id="{FAB62F12-CF51-43D6-A1B7-A8C9B1F7F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EE6436-AE43-44B0-83CA-A0CD15656DD8}"/>
                </a:ext>
              </a:extLst>
            </p:cNvPr>
            <p:cNvSpPr txBox="1"/>
            <p:nvPr/>
          </p:nvSpPr>
          <p:spPr>
            <a:xfrm>
              <a:off x="1593362" y="2113108"/>
              <a:ext cx="32817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lửa</a:t>
              </a:r>
              <a:r>
                <a:rPr lang="en-US" altLang="zh-CN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reo</a:t>
              </a:r>
              <a:endParaRPr lang="zh-CN" alt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40C396-0E6B-4B4B-B5B5-B9E35C7DB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49" y="439941"/>
            <a:ext cx="740118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F6D53-5015-578B-04D8-5EBBA5B2A585}"/>
              </a:ext>
            </a:extLst>
          </p:cNvPr>
          <p:cNvSpPr txBox="1"/>
          <p:nvPr/>
        </p:nvSpPr>
        <p:spPr>
          <a:xfrm>
            <a:off x="3297047" y="2301688"/>
            <a:ext cx="752826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581E8-45E8-4418-91E6-9691EFB9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99331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642F9-8C65-44BD-947E-2DDD2960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1109</Words>
  <Application>Microsoft Office PowerPoint</Application>
  <PresentationFormat>Widescreen</PresentationFormat>
  <Paragraphs>238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#9Slide03 AllRoundGothic</vt:lpstr>
      <vt:lpstr>Arial</vt:lpstr>
      <vt:lpstr>Arial-Rounded</vt:lpstr>
      <vt:lpstr>Ca</vt:lpstr>
      <vt:lpstr>Calibri</vt:lpstr>
      <vt:lpstr>Calibri Light</vt:lpstr>
      <vt:lpstr>iCiel Crocante</vt:lpstr>
      <vt:lpstr>inpin heiti</vt:lpstr>
      <vt:lpstr>OpenSans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nttchung</cp:lastModifiedBy>
  <cp:revision>56</cp:revision>
  <dcterms:created xsi:type="dcterms:W3CDTF">2022-10-08T12:26:06Z</dcterms:created>
  <dcterms:modified xsi:type="dcterms:W3CDTF">2023-01-11T17:22:07Z</dcterms:modified>
</cp:coreProperties>
</file>