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960"/>
    <a:srgbClr val="FED863"/>
    <a:srgbClr val="98DF41"/>
    <a:srgbClr val="FCDD6F"/>
    <a:srgbClr val="71C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B007E-A0A4-4A3A-B19A-4D1556D662C5}" type="datetimeFigureOut">
              <a:rPr lang="en-US" smtClean="0"/>
              <a:t>06/10/2023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CC575-D896-4D12-817A-9528C0676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4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38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5DFD8-B4CA-4F16-9E59-6BAA1273A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CFC93-6D58-471E-8833-5D29E21D4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71F27-4FE0-42C0-9FCA-71794122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06/10/2023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44FA9-2FA5-4321-8241-E68DBBDF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C65FB-714F-4B20-B287-6421BF9E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7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8CB56-57C2-4831-869A-757047DF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552B9-8C43-40AC-838C-2FF3A9C64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A9CAE-E927-4A18-A9A6-21740D362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06/10/2023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31639-7053-4FD2-A5B2-CE12B517A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4BDED-B5DE-41E1-A551-350DC366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7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88D944-9541-4631-B22E-DCF0B7D07F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94C60-9E91-411B-8C64-E39A7D3E2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8870A-0CBA-46D9-81C3-BF4EC2AD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06/10/2023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D356F-B4B6-424B-B32A-80BB2641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52DE2-60E0-4D66-9BFC-F19F7C0E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02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7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B1D7-46C2-4EE6-9621-4BC75DF3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0EA23-289F-4356-AC1E-F2D1C5796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80D82-D310-4459-9A60-E144EECE4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06/10/2023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FCF93-64EA-4754-9A50-493CF80D8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3CB92-8F60-4FA3-A231-1E14FD09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06AD-AFEB-4B1C-82BA-D3E6CAEE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8938E-1106-497D-A397-2CC8EB343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87B99-CD09-4D39-8E28-C2061343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06/10/2023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98D25-DA60-4FB1-8D23-D728174E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7EADD-12EA-4912-96CD-118B3833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7DD69-7B8A-440C-B2A1-83506B66E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4E3E-BF4C-4BEA-AF46-ECEDD95A8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B614A-2FB0-45AD-92EC-D7782822E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0ABB8-B5EE-4798-A646-D4B92D5B8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06/10/2023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1E8A5-9C70-4E46-8DEF-A2FD98A50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ED44D-6AF9-4E94-9DD8-9A75C58F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5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3F293-8F4A-4615-9DD5-F2853A363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19BC0-54C6-4446-AFB4-46908C250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573CF-7435-42C6-99A0-389A96BC0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6ED003-F7C5-4C05-B6E0-ACD4EC909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E77834-4F49-40B5-BB88-0792FA467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BFFEE-EAE0-4C2D-9655-238835E25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06/10/2023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47C891-67FA-480B-A687-160BF170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B335B9-780F-442E-B387-4395145F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5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3DB1-6041-4728-B42A-0FBE9E9C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EF2AF-FE11-43FA-A73F-50EB32B39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06/10/2023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A8380-4548-48B7-BF7E-85A709B2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54BA7-EA47-4F77-A357-9EE621E7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0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3ADCA-A8D5-4975-8AF3-3B3744CB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06/10/2023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80A2B-8F77-44DF-8C58-BFBC8C67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AF3D3-0DA8-490A-BF09-76103E47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9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5343-F0CE-4FB5-B3A1-62BFA2DB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ABAB2-DB3C-4D8E-ACA9-169CB6CB8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8BF15-45B7-47C2-9B01-931748349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A64BD-2945-4059-A425-387899331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06/10/2023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6B737-1A0E-48BF-A748-C9F7C6EBB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4E1C3-E913-49F3-A7B9-EED1D207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9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C2F8A-4FAC-4DEB-9A07-D2BA5B76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E08489-3E6C-4FC4-BD00-4913441F7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4E40E-12C5-4B5C-BF95-D4845B5A3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F2F2C-EA7F-4656-B986-FA46D1E7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06/10/2023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528F1-8857-4537-AB2E-E3E74B64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62064-5D6E-4773-B4EA-4B9CA788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4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8EC1F4-9EE6-40EE-8B4E-593E094F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79EBD-6281-4005-9EA2-AB796B32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4152F-69B2-4D10-ABF7-01B3D7561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F88F5-C145-4BD1-8373-107BAA346598}" type="datetimeFigureOut">
              <a:rPr lang="en-US" smtClean="0"/>
              <a:t>06/10/2023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16977-04E3-412D-8DB0-0B1B9AB68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407F9-BF4C-4C51-91DD-F03347867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40;p28">
            <a:extLst>
              <a:ext uri="{FF2B5EF4-FFF2-40B4-BE49-F238E27FC236}">
                <a16:creationId xmlns:a16="http://schemas.microsoft.com/office/drawing/2014/main" id="{A29EDF47-9655-44A1-92C2-00CCB4C111A2}"/>
              </a:ext>
            </a:extLst>
          </p:cNvPr>
          <p:cNvSpPr/>
          <p:nvPr/>
        </p:nvSpPr>
        <p:spPr>
          <a:xfrm>
            <a:off x="5920900" y="390533"/>
            <a:ext cx="4074072" cy="1873152"/>
          </a:xfrm>
          <a:custGeom>
            <a:avLst/>
            <a:gdLst/>
            <a:ahLst/>
            <a:cxnLst/>
            <a:rect l="l" t="t" r="r" b="b"/>
            <a:pathLst>
              <a:path w="70837" h="32569" extrusionOk="0">
                <a:moveTo>
                  <a:pt x="44028" y="1"/>
                </a:moveTo>
                <a:cubicBezTo>
                  <a:pt x="38418" y="1"/>
                  <a:pt x="33725" y="3926"/>
                  <a:pt x="32543" y="9179"/>
                </a:cubicBezTo>
                <a:cubicBezTo>
                  <a:pt x="31291" y="8738"/>
                  <a:pt x="29946" y="8497"/>
                  <a:pt x="28542" y="8497"/>
                </a:cubicBezTo>
                <a:cubicBezTo>
                  <a:pt x="23176" y="8497"/>
                  <a:pt x="18630" y="12011"/>
                  <a:pt x="17078" y="16864"/>
                </a:cubicBezTo>
                <a:cubicBezTo>
                  <a:pt x="16049" y="14983"/>
                  <a:pt x="14050" y="13708"/>
                  <a:pt x="11755" y="13708"/>
                </a:cubicBezTo>
                <a:cubicBezTo>
                  <a:pt x="8896" y="13708"/>
                  <a:pt x="6501" y="15687"/>
                  <a:pt x="5859" y="18349"/>
                </a:cubicBezTo>
                <a:cubicBezTo>
                  <a:pt x="5248" y="17643"/>
                  <a:pt x="4344" y="17197"/>
                  <a:pt x="3337" y="17197"/>
                </a:cubicBezTo>
                <a:cubicBezTo>
                  <a:pt x="1495" y="17197"/>
                  <a:pt x="1" y="18691"/>
                  <a:pt x="1" y="20534"/>
                </a:cubicBezTo>
                <a:cubicBezTo>
                  <a:pt x="1" y="22378"/>
                  <a:pt x="1495" y="23871"/>
                  <a:pt x="3337" y="23871"/>
                </a:cubicBezTo>
                <a:cubicBezTo>
                  <a:pt x="4559" y="23871"/>
                  <a:pt x="5628" y="23213"/>
                  <a:pt x="6210" y="22231"/>
                </a:cubicBezTo>
                <a:cubicBezTo>
                  <a:pt x="7152" y="24357"/>
                  <a:pt x="9280" y="25840"/>
                  <a:pt x="11755" y="25840"/>
                </a:cubicBezTo>
                <a:cubicBezTo>
                  <a:pt x="13856" y="25840"/>
                  <a:pt x="15705" y="24773"/>
                  <a:pt x="16794" y="23151"/>
                </a:cubicBezTo>
                <a:cubicBezTo>
                  <a:pt x="17989" y="28540"/>
                  <a:pt x="22795" y="32569"/>
                  <a:pt x="28542" y="32569"/>
                </a:cubicBezTo>
                <a:cubicBezTo>
                  <a:pt x="34359" y="32569"/>
                  <a:pt x="39212" y="28442"/>
                  <a:pt x="40333" y="22957"/>
                </a:cubicBezTo>
                <a:cubicBezTo>
                  <a:pt x="41495" y="23340"/>
                  <a:pt x="42737" y="23549"/>
                  <a:pt x="44027" y="23549"/>
                </a:cubicBezTo>
                <a:cubicBezTo>
                  <a:pt x="47136" y="23549"/>
                  <a:pt x="49966" y="22342"/>
                  <a:pt x="52071" y="20372"/>
                </a:cubicBezTo>
                <a:cubicBezTo>
                  <a:pt x="53398" y="21818"/>
                  <a:pt x="55305" y="22726"/>
                  <a:pt x="57424" y="22726"/>
                </a:cubicBezTo>
                <a:cubicBezTo>
                  <a:pt x="59540" y="22726"/>
                  <a:pt x="61442" y="21823"/>
                  <a:pt x="62770" y="20380"/>
                </a:cubicBezTo>
                <a:cubicBezTo>
                  <a:pt x="63462" y="21787"/>
                  <a:pt x="64911" y="22757"/>
                  <a:pt x="66585" y="22757"/>
                </a:cubicBezTo>
                <a:cubicBezTo>
                  <a:pt x="68933" y="22757"/>
                  <a:pt x="70836" y="20854"/>
                  <a:pt x="70836" y="18504"/>
                </a:cubicBezTo>
                <a:cubicBezTo>
                  <a:pt x="70836" y="16154"/>
                  <a:pt x="68933" y="14251"/>
                  <a:pt x="66585" y="14251"/>
                </a:cubicBezTo>
                <a:cubicBezTo>
                  <a:pt x="65889" y="14251"/>
                  <a:pt x="65232" y="14419"/>
                  <a:pt x="64652" y="14716"/>
                </a:cubicBezTo>
                <a:cubicBezTo>
                  <a:pt x="64280" y="11052"/>
                  <a:pt x="61185" y="8192"/>
                  <a:pt x="57424" y="8192"/>
                </a:cubicBezTo>
                <a:cubicBezTo>
                  <a:pt x="56699" y="8192"/>
                  <a:pt x="55999" y="8300"/>
                  <a:pt x="55339" y="8497"/>
                </a:cubicBezTo>
                <a:cubicBezTo>
                  <a:pt x="53920" y="3590"/>
                  <a:pt x="49393" y="1"/>
                  <a:pt x="440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268;p28">
            <a:extLst>
              <a:ext uri="{FF2B5EF4-FFF2-40B4-BE49-F238E27FC236}">
                <a16:creationId xmlns:a16="http://schemas.microsoft.com/office/drawing/2014/main" id="{820CC0B0-09DA-401A-826C-5DD45DB07BE7}"/>
              </a:ext>
            </a:extLst>
          </p:cNvPr>
          <p:cNvSpPr/>
          <p:nvPr/>
        </p:nvSpPr>
        <p:spPr>
          <a:xfrm>
            <a:off x="605000" y="1609635"/>
            <a:ext cx="2318808" cy="864599"/>
          </a:xfrm>
          <a:custGeom>
            <a:avLst/>
            <a:gdLst/>
            <a:ahLst/>
            <a:cxnLst/>
            <a:rect l="l" t="t" r="r" b="b"/>
            <a:pathLst>
              <a:path w="32237" h="12020" extrusionOk="0">
                <a:moveTo>
                  <a:pt x="20446" y="0"/>
                </a:moveTo>
                <a:cubicBezTo>
                  <a:pt x="18249" y="0"/>
                  <a:pt x="16382" y="1417"/>
                  <a:pt x="15711" y="3389"/>
                </a:cubicBezTo>
                <a:cubicBezTo>
                  <a:pt x="14728" y="2092"/>
                  <a:pt x="13173" y="1255"/>
                  <a:pt x="11421" y="1255"/>
                </a:cubicBezTo>
                <a:cubicBezTo>
                  <a:pt x="9249" y="1255"/>
                  <a:pt x="7379" y="2543"/>
                  <a:pt x="6529" y="4395"/>
                </a:cubicBezTo>
                <a:cubicBezTo>
                  <a:pt x="6136" y="4159"/>
                  <a:pt x="5678" y="4021"/>
                  <a:pt x="5186" y="4021"/>
                </a:cubicBezTo>
                <a:cubicBezTo>
                  <a:pt x="4142" y="4021"/>
                  <a:pt x="3243" y="4634"/>
                  <a:pt x="2823" y="5518"/>
                </a:cubicBezTo>
                <a:cubicBezTo>
                  <a:pt x="2526" y="5202"/>
                  <a:pt x="2104" y="5003"/>
                  <a:pt x="1635" y="5003"/>
                </a:cubicBezTo>
                <a:cubicBezTo>
                  <a:pt x="732" y="5003"/>
                  <a:pt x="0" y="5735"/>
                  <a:pt x="0" y="6638"/>
                </a:cubicBezTo>
                <a:cubicBezTo>
                  <a:pt x="2" y="7540"/>
                  <a:pt x="734" y="8273"/>
                  <a:pt x="1636" y="8273"/>
                </a:cubicBezTo>
                <a:cubicBezTo>
                  <a:pt x="2105" y="8273"/>
                  <a:pt x="2527" y="8074"/>
                  <a:pt x="2825" y="7756"/>
                </a:cubicBezTo>
                <a:cubicBezTo>
                  <a:pt x="3244" y="8642"/>
                  <a:pt x="4143" y="9254"/>
                  <a:pt x="5188" y="9254"/>
                </a:cubicBezTo>
                <a:cubicBezTo>
                  <a:pt x="5679" y="9254"/>
                  <a:pt x="6138" y="9116"/>
                  <a:pt x="6531" y="8881"/>
                </a:cubicBezTo>
                <a:cubicBezTo>
                  <a:pt x="7380" y="10733"/>
                  <a:pt x="9251" y="12019"/>
                  <a:pt x="11422" y="12019"/>
                </a:cubicBezTo>
                <a:cubicBezTo>
                  <a:pt x="13859" y="12019"/>
                  <a:pt x="15918" y="10398"/>
                  <a:pt x="16580" y="8175"/>
                </a:cubicBezTo>
                <a:cubicBezTo>
                  <a:pt x="17497" y="9292"/>
                  <a:pt x="18889" y="10006"/>
                  <a:pt x="20447" y="10006"/>
                </a:cubicBezTo>
                <a:cubicBezTo>
                  <a:pt x="21173" y="10006"/>
                  <a:pt x="21863" y="9849"/>
                  <a:pt x="22487" y="9570"/>
                </a:cubicBezTo>
                <a:cubicBezTo>
                  <a:pt x="23009" y="10930"/>
                  <a:pt x="24329" y="11897"/>
                  <a:pt x="25872" y="11897"/>
                </a:cubicBezTo>
                <a:cubicBezTo>
                  <a:pt x="26888" y="11897"/>
                  <a:pt x="27805" y="11478"/>
                  <a:pt x="28464" y="10806"/>
                </a:cubicBezTo>
                <a:cubicBezTo>
                  <a:pt x="28783" y="10936"/>
                  <a:pt x="29134" y="11008"/>
                  <a:pt x="29499" y="11008"/>
                </a:cubicBezTo>
                <a:cubicBezTo>
                  <a:pt x="31011" y="11008"/>
                  <a:pt x="32236" y="9783"/>
                  <a:pt x="32236" y="8271"/>
                </a:cubicBezTo>
                <a:cubicBezTo>
                  <a:pt x="32236" y="6759"/>
                  <a:pt x="31011" y="5534"/>
                  <a:pt x="29499" y="5534"/>
                </a:cubicBezTo>
                <a:cubicBezTo>
                  <a:pt x="29133" y="5534"/>
                  <a:pt x="28784" y="5606"/>
                  <a:pt x="28464" y="5737"/>
                </a:cubicBezTo>
                <a:cubicBezTo>
                  <a:pt x="27806" y="5063"/>
                  <a:pt x="26888" y="4645"/>
                  <a:pt x="25872" y="4645"/>
                </a:cubicBezTo>
                <a:cubicBezTo>
                  <a:pt x="25725" y="4645"/>
                  <a:pt x="25579" y="4656"/>
                  <a:pt x="25436" y="4671"/>
                </a:cubicBezTo>
                <a:cubicBezTo>
                  <a:pt x="25267" y="2064"/>
                  <a:pt x="23098" y="0"/>
                  <a:pt x="204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269;p28">
            <a:extLst>
              <a:ext uri="{FF2B5EF4-FFF2-40B4-BE49-F238E27FC236}">
                <a16:creationId xmlns:a16="http://schemas.microsoft.com/office/drawing/2014/main" id="{56FAE4FA-92D3-4845-BC79-F80549EE9438}"/>
              </a:ext>
            </a:extLst>
          </p:cNvPr>
          <p:cNvSpPr/>
          <p:nvPr/>
        </p:nvSpPr>
        <p:spPr>
          <a:xfrm>
            <a:off x="2514314" y="485801"/>
            <a:ext cx="3013697" cy="1123827"/>
          </a:xfrm>
          <a:custGeom>
            <a:avLst/>
            <a:gdLst/>
            <a:ahLst/>
            <a:cxnLst/>
            <a:rect l="l" t="t" r="r" b="b"/>
            <a:pathLst>
              <a:path w="51525" h="19214" extrusionOk="0">
                <a:moveTo>
                  <a:pt x="33270" y="0"/>
                </a:moveTo>
                <a:cubicBezTo>
                  <a:pt x="29373" y="0"/>
                  <a:pt x="26085" y="2591"/>
                  <a:pt x="25027" y="6144"/>
                </a:cubicBezTo>
                <a:cubicBezTo>
                  <a:pt x="23560" y="4357"/>
                  <a:pt x="21335" y="3218"/>
                  <a:pt x="18843" y="3218"/>
                </a:cubicBezTo>
                <a:cubicBezTo>
                  <a:pt x="17682" y="3218"/>
                  <a:pt x="16579" y="3467"/>
                  <a:pt x="15583" y="3914"/>
                </a:cubicBezTo>
                <a:cubicBezTo>
                  <a:pt x="14747" y="1739"/>
                  <a:pt x="12640" y="195"/>
                  <a:pt x="10171" y="195"/>
                </a:cubicBezTo>
                <a:cubicBezTo>
                  <a:pt x="8547" y="195"/>
                  <a:pt x="7080" y="864"/>
                  <a:pt x="6029" y="1940"/>
                </a:cubicBezTo>
                <a:cubicBezTo>
                  <a:pt x="5518" y="1732"/>
                  <a:pt x="4960" y="1617"/>
                  <a:pt x="4376" y="1617"/>
                </a:cubicBezTo>
                <a:cubicBezTo>
                  <a:pt x="1959" y="1617"/>
                  <a:pt x="0" y="3576"/>
                  <a:pt x="0" y="5992"/>
                </a:cubicBezTo>
                <a:cubicBezTo>
                  <a:pt x="0" y="8408"/>
                  <a:pt x="1959" y="10368"/>
                  <a:pt x="4376" y="10368"/>
                </a:cubicBezTo>
                <a:cubicBezTo>
                  <a:pt x="4961" y="10368"/>
                  <a:pt x="5518" y="10252"/>
                  <a:pt x="6029" y="10044"/>
                </a:cubicBezTo>
                <a:cubicBezTo>
                  <a:pt x="7081" y="11120"/>
                  <a:pt x="8547" y="11789"/>
                  <a:pt x="10171" y="11789"/>
                </a:cubicBezTo>
                <a:cubicBezTo>
                  <a:pt x="10407" y="11789"/>
                  <a:pt x="10639" y="11773"/>
                  <a:pt x="10866" y="11746"/>
                </a:cubicBezTo>
                <a:cubicBezTo>
                  <a:pt x="11139" y="15915"/>
                  <a:pt x="14605" y="19213"/>
                  <a:pt x="18842" y="19213"/>
                </a:cubicBezTo>
                <a:cubicBezTo>
                  <a:pt x="22357" y="19213"/>
                  <a:pt x="25337" y="16947"/>
                  <a:pt x="26411" y="13797"/>
                </a:cubicBezTo>
                <a:cubicBezTo>
                  <a:pt x="27981" y="15868"/>
                  <a:pt x="30469" y="17208"/>
                  <a:pt x="33269" y="17208"/>
                </a:cubicBezTo>
                <a:cubicBezTo>
                  <a:pt x="36739" y="17208"/>
                  <a:pt x="39728" y="15151"/>
                  <a:pt x="41087" y="12191"/>
                </a:cubicBezTo>
                <a:cubicBezTo>
                  <a:pt x="41715" y="12568"/>
                  <a:pt x="42448" y="12788"/>
                  <a:pt x="43234" y="12788"/>
                </a:cubicBezTo>
                <a:cubicBezTo>
                  <a:pt x="44903" y="12788"/>
                  <a:pt x="46340" y="11808"/>
                  <a:pt x="47011" y="10394"/>
                </a:cubicBezTo>
                <a:cubicBezTo>
                  <a:pt x="47487" y="10899"/>
                  <a:pt x="48161" y="11217"/>
                  <a:pt x="48911" y="11217"/>
                </a:cubicBezTo>
                <a:cubicBezTo>
                  <a:pt x="50353" y="11217"/>
                  <a:pt x="51522" y="10049"/>
                  <a:pt x="51522" y="8604"/>
                </a:cubicBezTo>
                <a:cubicBezTo>
                  <a:pt x="51525" y="7159"/>
                  <a:pt x="50354" y="5990"/>
                  <a:pt x="48912" y="5990"/>
                </a:cubicBezTo>
                <a:cubicBezTo>
                  <a:pt x="48162" y="5990"/>
                  <a:pt x="47489" y="6307"/>
                  <a:pt x="47012" y="6813"/>
                </a:cubicBezTo>
                <a:cubicBezTo>
                  <a:pt x="46341" y="5398"/>
                  <a:pt x="44905" y="4419"/>
                  <a:pt x="43235" y="4419"/>
                </a:cubicBezTo>
                <a:cubicBezTo>
                  <a:pt x="42450" y="4419"/>
                  <a:pt x="41716" y="4640"/>
                  <a:pt x="41088" y="5017"/>
                </a:cubicBezTo>
                <a:cubicBezTo>
                  <a:pt x="39729" y="2057"/>
                  <a:pt x="36740" y="0"/>
                  <a:pt x="332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275;p28">
            <a:extLst>
              <a:ext uri="{FF2B5EF4-FFF2-40B4-BE49-F238E27FC236}">
                <a16:creationId xmlns:a16="http://schemas.microsoft.com/office/drawing/2014/main" id="{925B53E0-AA35-4B44-B6DE-F7296819AECF}"/>
              </a:ext>
            </a:extLst>
          </p:cNvPr>
          <p:cNvSpPr/>
          <p:nvPr/>
        </p:nvSpPr>
        <p:spPr>
          <a:xfrm>
            <a:off x="5413707" y="1133736"/>
            <a:ext cx="361552" cy="209208"/>
          </a:xfrm>
          <a:custGeom>
            <a:avLst/>
            <a:gdLst/>
            <a:ahLst/>
            <a:cxnLst/>
            <a:rect l="l" t="t" r="r" b="b"/>
            <a:pathLst>
              <a:path w="3586" h="2075" extrusionOk="0">
                <a:moveTo>
                  <a:pt x="1377" y="0"/>
                </a:moveTo>
                <a:cubicBezTo>
                  <a:pt x="642" y="0"/>
                  <a:pt x="0" y="316"/>
                  <a:pt x="0" y="316"/>
                </a:cubicBezTo>
                <a:cubicBezTo>
                  <a:pt x="0" y="316"/>
                  <a:pt x="442" y="1535"/>
                  <a:pt x="1432" y="1933"/>
                </a:cubicBezTo>
                <a:cubicBezTo>
                  <a:pt x="1688" y="2036"/>
                  <a:pt x="1955" y="2074"/>
                  <a:pt x="2210" y="2074"/>
                </a:cubicBezTo>
                <a:cubicBezTo>
                  <a:pt x="2945" y="2074"/>
                  <a:pt x="3586" y="1759"/>
                  <a:pt x="3586" y="1759"/>
                </a:cubicBezTo>
                <a:cubicBezTo>
                  <a:pt x="3586" y="1759"/>
                  <a:pt x="3144" y="540"/>
                  <a:pt x="2154" y="141"/>
                </a:cubicBezTo>
                <a:cubicBezTo>
                  <a:pt x="1899" y="38"/>
                  <a:pt x="1632" y="0"/>
                  <a:pt x="13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" name="Google Shape;277;p28">
            <a:extLst>
              <a:ext uri="{FF2B5EF4-FFF2-40B4-BE49-F238E27FC236}">
                <a16:creationId xmlns:a16="http://schemas.microsoft.com/office/drawing/2014/main" id="{0E4AFBDD-33FA-4526-81EE-486A27CB5957}"/>
              </a:ext>
            </a:extLst>
          </p:cNvPr>
          <p:cNvSpPr/>
          <p:nvPr/>
        </p:nvSpPr>
        <p:spPr>
          <a:xfrm>
            <a:off x="4149760" y="2057222"/>
            <a:ext cx="240363" cy="378692"/>
          </a:xfrm>
          <a:custGeom>
            <a:avLst/>
            <a:gdLst/>
            <a:ahLst/>
            <a:cxnLst/>
            <a:rect l="l" t="t" r="r" b="b"/>
            <a:pathLst>
              <a:path w="2384" h="3756" extrusionOk="0">
                <a:moveTo>
                  <a:pt x="1650" y="1"/>
                </a:moveTo>
                <a:cubicBezTo>
                  <a:pt x="1650" y="1"/>
                  <a:pt x="507" y="612"/>
                  <a:pt x="254" y="1650"/>
                </a:cubicBezTo>
                <a:cubicBezTo>
                  <a:pt x="1" y="2687"/>
                  <a:pt x="736" y="3755"/>
                  <a:pt x="736" y="3755"/>
                </a:cubicBezTo>
                <a:cubicBezTo>
                  <a:pt x="736" y="3755"/>
                  <a:pt x="1880" y="3142"/>
                  <a:pt x="2132" y="2105"/>
                </a:cubicBezTo>
                <a:cubicBezTo>
                  <a:pt x="2383" y="1070"/>
                  <a:pt x="1650" y="1"/>
                  <a:pt x="16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278;p28">
            <a:extLst>
              <a:ext uri="{FF2B5EF4-FFF2-40B4-BE49-F238E27FC236}">
                <a16:creationId xmlns:a16="http://schemas.microsoft.com/office/drawing/2014/main" id="{41EBF013-4363-4373-900C-5762FB82B612}"/>
              </a:ext>
            </a:extLst>
          </p:cNvPr>
          <p:cNvSpPr/>
          <p:nvPr/>
        </p:nvSpPr>
        <p:spPr>
          <a:xfrm>
            <a:off x="2460973" y="1400436"/>
            <a:ext cx="361552" cy="209208"/>
          </a:xfrm>
          <a:custGeom>
            <a:avLst/>
            <a:gdLst/>
            <a:ahLst/>
            <a:cxnLst/>
            <a:rect l="l" t="t" r="r" b="b"/>
            <a:pathLst>
              <a:path w="3586" h="2075" extrusionOk="0">
                <a:moveTo>
                  <a:pt x="1377" y="0"/>
                </a:moveTo>
                <a:cubicBezTo>
                  <a:pt x="642" y="0"/>
                  <a:pt x="0" y="316"/>
                  <a:pt x="0" y="316"/>
                </a:cubicBezTo>
                <a:cubicBezTo>
                  <a:pt x="0" y="316"/>
                  <a:pt x="442" y="1535"/>
                  <a:pt x="1432" y="1933"/>
                </a:cubicBezTo>
                <a:cubicBezTo>
                  <a:pt x="1688" y="2036"/>
                  <a:pt x="1955" y="2074"/>
                  <a:pt x="2210" y="2074"/>
                </a:cubicBezTo>
                <a:cubicBezTo>
                  <a:pt x="2945" y="2074"/>
                  <a:pt x="3586" y="1759"/>
                  <a:pt x="3586" y="1759"/>
                </a:cubicBezTo>
                <a:cubicBezTo>
                  <a:pt x="3586" y="1759"/>
                  <a:pt x="3144" y="540"/>
                  <a:pt x="2154" y="141"/>
                </a:cubicBezTo>
                <a:cubicBezTo>
                  <a:pt x="1899" y="38"/>
                  <a:pt x="1632" y="0"/>
                  <a:pt x="13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279;p28">
            <a:extLst>
              <a:ext uri="{FF2B5EF4-FFF2-40B4-BE49-F238E27FC236}">
                <a16:creationId xmlns:a16="http://schemas.microsoft.com/office/drawing/2014/main" id="{FB415D75-465A-4DF6-AF92-88E8C91D79F3}"/>
              </a:ext>
            </a:extLst>
          </p:cNvPr>
          <p:cNvSpPr/>
          <p:nvPr/>
        </p:nvSpPr>
        <p:spPr>
          <a:xfrm>
            <a:off x="1120825" y="530655"/>
            <a:ext cx="240363" cy="378692"/>
          </a:xfrm>
          <a:custGeom>
            <a:avLst/>
            <a:gdLst/>
            <a:ahLst/>
            <a:cxnLst/>
            <a:rect l="l" t="t" r="r" b="b"/>
            <a:pathLst>
              <a:path w="2384" h="3756" extrusionOk="0">
                <a:moveTo>
                  <a:pt x="1650" y="1"/>
                </a:moveTo>
                <a:cubicBezTo>
                  <a:pt x="1650" y="1"/>
                  <a:pt x="507" y="612"/>
                  <a:pt x="254" y="1650"/>
                </a:cubicBezTo>
                <a:cubicBezTo>
                  <a:pt x="1" y="2687"/>
                  <a:pt x="736" y="3755"/>
                  <a:pt x="736" y="3755"/>
                </a:cubicBezTo>
                <a:cubicBezTo>
                  <a:pt x="736" y="3755"/>
                  <a:pt x="1880" y="3142"/>
                  <a:pt x="2132" y="2105"/>
                </a:cubicBezTo>
                <a:cubicBezTo>
                  <a:pt x="2383" y="1070"/>
                  <a:pt x="1650" y="1"/>
                  <a:pt x="16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42" name="图片 26">
            <a:extLst>
              <a:ext uri="{FF2B5EF4-FFF2-40B4-BE49-F238E27FC236}">
                <a16:creationId xmlns:a16="http://schemas.microsoft.com/office/drawing/2014/main" id="{C5715601-9CF2-4CBA-8C17-E8A76702A8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3899" y="3135086"/>
            <a:ext cx="7468101" cy="3722914"/>
          </a:xfrm>
          <a:custGeom>
            <a:avLst/>
            <a:gdLst>
              <a:gd name="connsiteX0" fmla="*/ 0 w 7888908"/>
              <a:gd name="connsiteY0" fmla="*/ 0 h 4642703"/>
              <a:gd name="connsiteX1" fmla="*/ 7888908 w 7888908"/>
              <a:gd name="connsiteY1" fmla="*/ 0 h 4642703"/>
              <a:gd name="connsiteX2" fmla="*/ 7888908 w 7888908"/>
              <a:gd name="connsiteY2" fmla="*/ 4642703 h 4642703"/>
              <a:gd name="connsiteX3" fmla="*/ 0 w 7888908"/>
              <a:gd name="connsiteY3" fmla="*/ 4642703 h 46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88908" h="4642703">
                <a:moveTo>
                  <a:pt x="0" y="0"/>
                </a:moveTo>
                <a:lnTo>
                  <a:pt x="7888908" y="0"/>
                </a:lnTo>
                <a:lnTo>
                  <a:pt x="7888908" y="4642703"/>
                </a:lnTo>
                <a:lnTo>
                  <a:pt x="0" y="4642703"/>
                </a:lnTo>
                <a:close/>
              </a:path>
            </a:pathLst>
          </a:custGeom>
        </p:spPr>
      </p:pic>
      <p:pic>
        <p:nvPicPr>
          <p:cNvPr id="143" name="图片 40">
            <a:extLst>
              <a:ext uri="{FF2B5EF4-FFF2-40B4-BE49-F238E27FC236}">
                <a16:creationId xmlns:a16="http://schemas.microsoft.com/office/drawing/2014/main" id="{78EACAC6-5453-45D6-8DC3-97666008BA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6523" y="-52488"/>
            <a:ext cx="4745477" cy="1987501"/>
          </a:xfrm>
          <a:prstGeom prst="rect">
            <a:avLst/>
          </a:prstGeom>
        </p:spPr>
      </p:pic>
      <p:pic>
        <p:nvPicPr>
          <p:cNvPr id="144" name="图片 56">
            <a:extLst>
              <a:ext uri="{FF2B5EF4-FFF2-40B4-BE49-F238E27FC236}">
                <a16:creationId xmlns:a16="http://schemas.microsoft.com/office/drawing/2014/main" id="{80EE95C9-D921-4929-B402-DDC385158B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8213" y="420984"/>
            <a:ext cx="1262808" cy="817356"/>
          </a:xfrm>
          <a:prstGeom prst="rect">
            <a:avLst/>
          </a:prstGeom>
        </p:spPr>
      </p:pic>
      <p:pic>
        <p:nvPicPr>
          <p:cNvPr id="145" name="图片 57">
            <a:extLst>
              <a:ext uri="{FF2B5EF4-FFF2-40B4-BE49-F238E27FC236}">
                <a16:creationId xmlns:a16="http://schemas.microsoft.com/office/drawing/2014/main" id="{2685D33E-20AB-4515-A298-184D074226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2710" y="-138841"/>
            <a:ext cx="1884051" cy="1219457"/>
          </a:xfrm>
          <a:prstGeom prst="rect">
            <a:avLst/>
          </a:prstGeom>
        </p:spPr>
      </p:pic>
      <p:pic>
        <p:nvPicPr>
          <p:cNvPr id="146" name="图片 58">
            <a:extLst>
              <a:ext uri="{FF2B5EF4-FFF2-40B4-BE49-F238E27FC236}">
                <a16:creationId xmlns:a16="http://schemas.microsoft.com/office/drawing/2014/main" id="{26030F62-B2F7-4A0E-890D-2BA0AA9E405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79222" y="3842059"/>
            <a:ext cx="2392073" cy="2392073"/>
          </a:xfrm>
          <a:prstGeom prst="rect">
            <a:avLst/>
          </a:prstGeom>
        </p:spPr>
      </p:pic>
      <p:pic>
        <p:nvPicPr>
          <p:cNvPr id="147" name="图片 14">
            <a:extLst>
              <a:ext uri="{FF2B5EF4-FFF2-40B4-BE49-F238E27FC236}">
                <a16:creationId xmlns:a16="http://schemas.microsoft.com/office/drawing/2014/main" id="{DEBE74F7-BF6D-40DA-80DD-CDD97D71E9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257" y="4892283"/>
            <a:ext cx="2092204" cy="1805399"/>
          </a:xfrm>
          <a:custGeom>
            <a:avLst/>
            <a:gdLst>
              <a:gd name="connsiteX0" fmla="*/ 0 w 2092204"/>
              <a:gd name="connsiteY0" fmla="*/ 0 h 1805399"/>
              <a:gd name="connsiteX1" fmla="*/ 2092204 w 2092204"/>
              <a:gd name="connsiteY1" fmla="*/ 0 h 1805399"/>
              <a:gd name="connsiteX2" fmla="*/ 2092204 w 2092204"/>
              <a:gd name="connsiteY2" fmla="*/ 1805399 h 1805399"/>
              <a:gd name="connsiteX3" fmla="*/ 0 w 2092204"/>
              <a:gd name="connsiteY3" fmla="*/ 1805399 h 180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204" h="1805399">
                <a:moveTo>
                  <a:pt x="0" y="0"/>
                </a:moveTo>
                <a:lnTo>
                  <a:pt x="2092204" y="0"/>
                </a:lnTo>
                <a:lnTo>
                  <a:pt x="2092204" y="1805399"/>
                </a:lnTo>
                <a:lnTo>
                  <a:pt x="0" y="1805399"/>
                </a:lnTo>
                <a:close/>
              </a:path>
            </a:pathLst>
          </a:custGeom>
        </p:spPr>
      </p:pic>
      <p:pic>
        <p:nvPicPr>
          <p:cNvPr id="148" name="图片 15">
            <a:extLst>
              <a:ext uri="{FF2B5EF4-FFF2-40B4-BE49-F238E27FC236}">
                <a16:creationId xmlns:a16="http://schemas.microsoft.com/office/drawing/2014/main" id="{3FB72F4E-B2D6-406D-9435-2FADBA69CBC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3962" y="4552997"/>
            <a:ext cx="2039351" cy="2236763"/>
          </a:xfrm>
          <a:custGeom>
            <a:avLst/>
            <a:gdLst>
              <a:gd name="connsiteX0" fmla="*/ 0 w 2039351"/>
              <a:gd name="connsiteY0" fmla="*/ 0 h 2236763"/>
              <a:gd name="connsiteX1" fmla="*/ 128638 w 2039351"/>
              <a:gd name="connsiteY1" fmla="*/ 0 h 2236763"/>
              <a:gd name="connsiteX2" fmla="*/ 128638 w 2039351"/>
              <a:gd name="connsiteY2" fmla="*/ 384247 h 2236763"/>
              <a:gd name="connsiteX3" fmla="*/ 599278 w 2039351"/>
              <a:gd name="connsiteY3" fmla="*/ 384247 h 2236763"/>
              <a:gd name="connsiteX4" fmla="*/ 599278 w 2039351"/>
              <a:gd name="connsiteY4" fmla="*/ 0 h 2236763"/>
              <a:gd name="connsiteX5" fmla="*/ 1082423 w 2039351"/>
              <a:gd name="connsiteY5" fmla="*/ 0 h 2236763"/>
              <a:gd name="connsiteX6" fmla="*/ 1082423 w 2039351"/>
              <a:gd name="connsiteY6" fmla="*/ 239151 h 2236763"/>
              <a:gd name="connsiteX7" fmla="*/ 1364566 w 2039351"/>
              <a:gd name="connsiteY7" fmla="*/ 239151 h 2236763"/>
              <a:gd name="connsiteX8" fmla="*/ 1364566 w 2039351"/>
              <a:gd name="connsiteY8" fmla="*/ 0 h 2236763"/>
              <a:gd name="connsiteX9" fmla="*/ 1471902 w 2039351"/>
              <a:gd name="connsiteY9" fmla="*/ 0 h 2236763"/>
              <a:gd name="connsiteX10" fmla="*/ 1471902 w 2039351"/>
              <a:gd name="connsiteY10" fmla="*/ 183208 h 2236763"/>
              <a:gd name="connsiteX11" fmla="*/ 1685385 w 2039351"/>
              <a:gd name="connsiteY11" fmla="*/ 183208 h 2236763"/>
              <a:gd name="connsiteX12" fmla="*/ 1685385 w 2039351"/>
              <a:gd name="connsiteY12" fmla="*/ 0 h 2236763"/>
              <a:gd name="connsiteX13" fmla="*/ 2039351 w 2039351"/>
              <a:gd name="connsiteY13" fmla="*/ 0 h 2236763"/>
              <a:gd name="connsiteX14" fmla="*/ 2039351 w 2039351"/>
              <a:gd name="connsiteY14" fmla="*/ 2236763 h 2236763"/>
              <a:gd name="connsiteX15" fmla="*/ 0 w 2039351"/>
              <a:gd name="connsiteY15" fmla="*/ 2236763 h 223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9351" h="2236763">
                <a:moveTo>
                  <a:pt x="0" y="0"/>
                </a:moveTo>
                <a:lnTo>
                  <a:pt x="128638" y="0"/>
                </a:lnTo>
                <a:lnTo>
                  <a:pt x="128638" y="384247"/>
                </a:lnTo>
                <a:lnTo>
                  <a:pt x="599278" y="384247"/>
                </a:lnTo>
                <a:lnTo>
                  <a:pt x="599278" y="0"/>
                </a:lnTo>
                <a:lnTo>
                  <a:pt x="1082423" y="0"/>
                </a:lnTo>
                <a:lnTo>
                  <a:pt x="1082423" y="239151"/>
                </a:lnTo>
                <a:lnTo>
                  <a:pt x="1364566" y="239151"/>
                </a:lnTo>
                <a:lnTo>
                  <a:pt x="1364566" y="0"/>
                </a:lnTo>
                <a:lnTo>
                  <a:pt x="1471902" y="0"/>
                </a:lnTo>
                <a:lnTo>
                  <a:pt x="1471902" y="183208"/>
                </a:lnTo>
                <a:lnTo>
                  <a:pt x="1685385" y="183208"/>
                </a:lnTo>
                <a:lnTo>
                  <a:pt x="1685385" y="0"/>
                </a:lnTo>
                <a:lnTo>
                  <a:pt x="2039351" y="0"/>
                </a:lnTo>
                <a:lnTo>
                  <a:pt x="2039351" y="2236763"/>
                </a:lnTo>
                <a:lnTo>
                  <a:pt x="0" y="2236763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6" y="65108"/>
            <a:ext cx="1776810" cy="16135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0789" y="43299"/>
            <a:ext cx="6619648" cy="11783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0286" y="417561"/>
            <a:ext cx="4699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2"/>
                </a:solidFill>
                <a:latin typeface="#9Slide07 Cadena" panose="02000503000000020004" pitchFamily="2" charset="0"/>
              </a:rPr>
              <a:t>TRƯỜNG</a:t>
            </a:r>
            <a:r>
              <a:rPr lang="en-US" sz="2400" dirty="0" smtClean="0">
                <a:solidFill>
                  <a:schemeClr val="accent2"/>
                </a:solidFill>
                <a:latin typeface="#9Slide07 Cadena" panose="02000503000000020004" pitchFamily="2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#9Slide07 Cadena" panose="02000503000000020004" pitchFamily="2" charset="0"/>
              </a:rPr>
              <a:t>TIỂU</a:t>
            </a:r>
            <a:r>
              <a:rPr lang="en-US" sz="2400" dirty="0" smtClean="0">
                <a:solidFill>
                  <a:schemeClr val="accent2"/>
                </a:solidFill>
                <a:latin typeface="#9Slide07 Cadena" panose="02000503000000020004" pitchFamily="2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#9Slide07 Cadena" panose="02000503000000020004" pitchFamily="2" charset="0"/>
              </a:rPr>
              <a:t>HỌC</a:t>
            </a:r>
            <a:r>
              <a:rPr lang="en-US" sz="2400" dirty="0" smtClean="0">
                <a:solidFill>
                  <a:schemeClr val="accent2"/>
                </a:solidFill>
                <a:latin typeface="#9Slide07 Cadena" panose="02000503000000020004" pitchFamily="2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#9Slide07 Cadena" panose="02000503000000020004" pitchFamily="2" charset="0"/>
              </a:rPr>
              <a:t>THANH</a:t>
            </a:r>
            <a:r>
              <a:rPr lang="en-US" sz="2400" dirty="0" smtClean="0">
                <a:solidFill>
                  <a:schemeClr val="accent2"/>
                </a:solidFill>
                <a:latin typeface="#9Slide07 Cadena" panose="02000503000000020004" pitchFamily="2" charset="0"/>
              </a:rPr>
              <a:t> AM</a:t>
            </a:r>
            <a:endParaRPr lang="en-US" sz="2400" dirty="0">
              <a:solidFill>
                <a:schemeClr val="accent2"/>
              </a:solidFill>
              <a:latin typeface="#9Slide07 Cadena" panose="02000503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8681" y="1828563"/>
            <a:ext cx="10257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CHÀO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MỪNG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CÁC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 CON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ĐẾN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VỚI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TIẾT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HỌC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 </a:t>
            </a:r>
          </a:p>
        </p:txBody>
      </p:sp>
      <p:pic>
        <p:nvPicPr>
          <p:cNvPr id="23" name="图片 6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3189" y="2999426"/>
            <a:ext cx="3909230" cy="20386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229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6A3F9-9EC2-44E7-B653-DF44AD5DB6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63BD7F-0A56-4270-8346-8333B3581E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772DC4-E315-4084-A947-A0F12D8BD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CECA99-DEB1-471A-85AD-F105D0DAB688}"/>
              </a:ext>
            </a:extLst>
          </p:cNvPr>
          <p:cNvSpPr/>
          <p:nvPr/>
        </p:nvSpPr>
        <p:spPr>
          <a:xfrm>
            <a:off x="8146473" y="5430982"/>
            <a:ext cx="3200400" cy="831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30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14C285-6FA5-40D4-BB84-145026A4A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04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20425102040_wm_shs-toan-3---tap-1">
            <a:extLst>
              <a:ext uri="{FF2B5EF4-FFF2-40B4-BE49-F238E27FC236}">
                <a16:creationId xmlns:a16="http://schemas.microsoft.com/office/drawing/2014/main" id="{20FFEBA3-B5C6-483C-B273-96F6EF896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" t="46667" r="86412" b="49802"/>
          <a:stretch/>
        </p:blipFill>
        <p:spPr bwMode="auto">
          <a:xfrm>
            <a:off x="304801" y="313038"/>
            <a:ext cx="872835" cy="8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Decision 1">
            <a:extLst>
              <a:ext uri="{FF2B5EF4-FFF2-40B4-BE49-F238E27FC236}">
                <a16:creationId xmlns:a16="http://schemas.microsoft.com/office/drawing/2014/main" id="{B653C906-EEFE-4161-B2C0-BF0C17BC2860}"/>
              </a:ext>
            </a:extLst>
          </p:cNvPr>
          <p:cNvSpPr/>
          <p:nvPr/>
        </p:nvSpPr>
        <p:spPr>
          <a:xfrm>
            <a:off x="904850" y="2319132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82AB5C-C810-4EE3-BB26-E680C609FAD9}"/>
              </a:ext>
            </a:extLst>
          </p:cNvPr>
          <p:cNvSpPr txBox="1"/>
          <p:nvPr/>
        </p:nvSpPr>
        <p:spPr>
          <a:xfrm>
            <a:off x="1177636" y="495880"/>
            <a:ext cx="3844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5A7C3C-E67B-4E72-B4F3-8BEB664A8554}"/>
              </a:ext>
            </a:extLst>
          </p:cNvPr>
          <p:cNvSpPr txBox="1"/>
          <p:nvPr/>
        </p:nvSpPr>
        <p:spPr>
          <a:xfrm>
            <a:off x="304801" y="256080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C44E0B71-B893-4115-B4D8-EA45BA58B461}"/>
              </a:ext>
            </a:extLst>
          </p:cNvPr>
          <p:cNvSpPr/>
          <p:nvPr/>
        </p:nvSpPr>
        <p:spPr>
          <a:xfrm>
            <a:off x="1943941" y="2323178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92FFE5DF-2E95-4CB4-8C00-F0C73A7FD3AD}"/>
              </a:ext>
            </a:extLst>
          </p:cNvPr>
          <p:cNvSpPr/>
          <p:nvPr/>
        </p:nvSpPr>
        <p:spPr>
          <a:xfrm>
            <a:off x="2983032" y="2303087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2D109032-B972-4537-86C6-F142D219146D}"/>
              </a:ext>
            </a:extLst>
          </p:cNvPr>
          <p:cNvSpPr/>
          <p:nvPr/>
        </p:nvSpPr>
        <p:spPr>
          <a:xfrm>
            <a:off x="4022123" y="2313859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98AC71A5-3A98-4E06-BE9D-3544D23DAA3F}"/>
              </a:ext>
            </a:extLst>
          </p:cNvPr>
          <p:cNvSpPr/>
          <p:nvPr/>
        </p:nvSpPr>
        <p:spPr>
          <a:xfrm>
            <a:off x="5061214" y="2317905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9276E5A9-4698-4148-A974-F4C5861FC94F}"/>
              </a:ext>
            </a:extLst>
          </p:cNvPr>
          <p:cNvSpPr/>
          <p:nvPr/>
        </p:nvSpPr>
        <p:spPr>
          <a:xfrm>
            <a:off x="6100305" y="2297814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3" name="Flowchart: Decision 12">
            <a:extLst>
              <a:ext uri="{FF2B5EF4-FFF2-40B4-BE49-F238E27FC236}">
                <a16:creationId xmlns:a16="http://schemas.microsoft.com/office/drawing/2014/main" id="{2B048DA7-639D-4F2D-B4B8-4375A4982C02}"/>
              </a:ext>
            </a:extLst>
          </p:cNvPr>
          <p:cNvSpPr/>
          <p:nvPr/>
        </p:nvSpPr>
        <p:spPr>
          <a:xfrm>
            <a:off x="7144641" y="2288269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14" name="Flowchart: Decision 13">
            <a:extLst>
              <a:ext uri="{FF2B5EF4-FFF2-40B4-BE49-F238E27FC236}">
                <a16:creationId xmlns:a16="http://schemas.microsoft.com/office/drawing/2014/main" id="{FC76D658-7D30-4FC7-AF97-18A1FD1AB7DA}"/>
              </a:ext>
            </a:extLst>
          </p:cNvPr>
          <p:cNvSpPr/>
          <p:nvPr/>
        </p:nvSpPr>
        <p:spPr>
          <a:xfrm>
            <a:off x="8183732" y="2299041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15" name="Flowchart: Decision 14">
            <a:extLst>
              <a:ext uri="{FF2B5EF4-FFF2-40B4-BE49-F238E27FC236}">
                <a16:creationId xmlns:a16="http://schemas.microsoft.com/office/drawing/2014/main" id="{51C60663-8FA2-4BC5-A0DA-AA324B4A5793}"/>
              </a:ext>
            </a:extLst>
          </p:cNvPr>
          <p:cNvSpPr/>
          <p:nvPr/>
        </p:nvSpPr>
        <p:spPr>
          <a:xfrm>
            <a:off x="9222823" y="2303087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37509FBE-1767-47D7-BA7C-8F3EEE1C8A4B}"/>
              </a:ext>
            </a:extLst>
          </p:cNvPr>
          <p:cNvSpPr/>
          <p:nvPr/>
        </p:nvSpPr>
        <p:spPr>
          <a:xfrm>
            <a:off x="10261914" y="2282996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7" name="Flowchart: Decision 16">
            <a:extLst>
              <a:ext uri="{FF2B5EF4-FFF2-40B4-BE49-F238E27FC236}">
                <a16:creationId xmlns:a16="http://schemas.microsoft.com/office/drawing/2014/main" id="{438ACFD4-A5BD-4EF5-9808-E9726146D914}"/>
              </a:ext>
            </a:extLst>
          </p:cNvPr>
          <p:cNvSpPr/>
          <p:nvPr/>
        </p:nvSpPr>
        <p:spPr>
          <a:xfrm>
            <a:off x="4018320" y="2311669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Flowchart: Decision 17">
            <a:extLst>
              <a:ext uri="{FF2B5EF4-FFF2-40B4-BE49-F238E27FC236}">
                <a16:creationId xmlns:a16="http://schemas.microsoft.com/office/drawing/2014/main" id="{AC98820E-7BCE-453E-ACC4-1B57BC1487B4}"/>
              </a:ext>
            </a:extLst>
          </p:cNvPr>
          <p:cNvSpPr/>
          <p:nvPr/>
        </p:nvSpPr>
        <p:spPr>
          <a:xfrm>
            <a:off x="7153251" y="2282995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Flowchart: Decision 18">
            <a:extLst>
              <a:ext uri="{FF2B5EF4-FFF2-40B4-BE49-F238E27FC236}">
                <a16:creationId xmlns:a16="http://schemas.microsoft.com/office/drawing/2014/main" id="{9125D471-EA74-4C59-ABE8-F3ACAB24843D}"/>
              </a:ext>
            </a:extLst>
          </p:cNvPr>
          <p:cNvSpPr/>
          <p:nvPr/>
        </p:nvSpPr>
        <p:spPr>
          <a:xfrm>
            <a:off x="9231433" y="2297814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8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E7B12E9B-A2F7-4FBD-BB9E-8DDA7CEAE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1539427" y="1638201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76C8058-E88C-417C-815B-E3579F1645D7}"/>
              </a:ext>
            </a:extLst>
          </p:cNvPr>
          <p:cNvSpPr txBox="1"/>
          <p:nvPr/>
        </p:nvSpPr>
        <p:spPr>
          <a:xfrm>
            <a:off x="1588255" y="1410381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</a:p>
        </p:txBody>
      </p:sp>
      <p:pic>
        <p:nvPicPr>
          <p:cNvPr id="24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1F5CA989-2E2D-49E3-AF13-6E58F884A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2588571" y="1641994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830454D-576C-4711-A0D0-E25621FCF30D}"/>
              </a:ext>
            </a:extLst>
          </p:cNvPr>
          <p:cNvSpPr txBox="1"/>
          <p:nvPr/>
        </p:nvSpPr>
        <p:spPr>
          <a:xfrm>
            <a:off x="2637399" y="1414174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</a:p>
        </p:txBody>
      </p:sp>
      <p:pic>
        <p:nvPicPr>
          <p:cNvPr id="26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418CE363-45BC-42AD-9989-798921C4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3681050" y="1614138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C007BF2-9799-4531-B6F8-3A8778FFB460}"/>
              </a:ext>
            </a:extLst>
          </p:cNvPr>
          <p:cNvSpPr txBox="1"/>
          <p:nvPr/>
        </p:nvSpPr>
        <p:spPr>
          <a:xfrm>
            <a:off x="3729878" y="1386318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96DC74-E583-4497-85D5-8ABB17A8A1D7}"/>
              </a:ext>
            </a:extLst>
          </p:cNvPr>
          <p:cNvSpPr txBox="1"/>
          <p:nvPr/>
        </p:nvSpPr>
        <p:spPr>
          <a:xfrm>
            <a:off x="315272" y="474503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90BCE03-4BFA-416F-9BE8-F647EBA93C5B}"/>
              </a:ext>
            </a:extLst>
          </p:cNvPr>
          <p:cNvSpPr/>
          <p:nvPr/>
        </p:nvSpPr>
        <p:spPr>
          <a:xfrm>
            <a:off x="868570" y="4686743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9052472-2857-49A2-97B6-B0B77724E2C1}"/>
              </a:ext>
            </a:extLst>
          </p:cNvPr>
          <p:cNvSpPr/>
          <p:nvPr/>
        </p:nvSpPr>
        <p:spPr>
          <a:xfrm>
            <a:off x="1946322" y="4686743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606D8A1-2A35-451E-8A00-510D822334C5}"/>
              </a:ext>
            </a:extLst>
          </p:cNvPr>
          <p:cNvSpPr/>
          <p:nvPr/>
        </p:nvSpPr>
        <p:spPr>
          <a:xfrm>
            <a:off x="3027989" y="4681539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C584F46-023C-47E8-98D1-7D0F5ED92003}"/>
              </a:ext>
            </a:extLst>
          </p:cNvPr>
          <p:cNvSpPr/>
          <p:nvPr/>
        </p:nvSpPr>
        <p:spPr>
          <a:xfrm>
            <a:off x="4105741" y="4681539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E1A3518-22A7-4A39-8AE9-3AC6B026E5E9}"/>
              </a:ext>
            </a:extLst>
          </p:cNvPr>
          <p:cNvSpPr/>
          <p:nvPr/>
        </p:nvSpPr>
        <p:spPr>
          <a:xfrm>
            <a:off x="5193714" y="4694152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B1FE454-C1A2-469D-AF1B-8595B45452CA}"/>
              </a:ext>
            </a:extLst>
          </p:cNvPr>
          <p:cNvSpPr/>
          <p:nvPr/>
        </p:nvSpPr>
        <p:spPr>
          <a:xfrm>
            <a:off x="6271466" y="4681539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7AB0051-16D3-4BAE-8103-DE3C7385E08A}"/>
              </a:ext>
            </a:extLst>
          </p:cNvPr>
          <p:cNvSpPr/>
          <p:nvPr/>
        </p:nvSpPr>
        <p:spPr>
          <a:xfrm>
            <a:off x="7349218" y="4694152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7AC3660-AA63-4CDB-BC1C-C17F0750BCEB}"/>
              </a:ext>
            </a:extLst>
          </p:cNvPr>
          <p:cNvSpPr/>
          <p:nvPr/>
        </p:nvSpPr>
        <p:spPr>
          <a:xfrm>
            <a:off x="8426970" y="4681539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AE1FB5A-E57C-40C8-AA36-48876730C03F}"/>
              </a:ext>
            </a:extLst>
          </p:cNvPr>
          <p:cNvSpPr/>
          <p:nvPr/>
        </p:nvSpPr>
        <p:spPr>
          <a:xfrm>
            <a:off x="9504722" y="4681539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2CADB8E-60A5-46FB-903A-2D99738E6E8C}"/>
              </a:ext>
            </a:extLst>
          </p:cNvPr>
          <p:cNvSpPr/>
          <p:nvPr/>
        </p:nvSpPr>
        <p:spPr>
          <a:xfrm>
            <a:off x="10582474" y="4694152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ECBF8A-5D04-414B-B3BA-A6A32AFE1719}"/>
              </a:ext>
            </a:extLst>
          </p:cNvPr>
          <p:cNvSpPr txBox="1"/>
          <p:nvPr/>
        </p:nvSpPr>
        <p:spPr>
          <a:xfrm>
            <a:off x="1369652" y="3809954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2DE5E6-3518-4A9C-82CB-9DDA72343A46}"/>
              </a:ext>
            </a:extLst>
          </p:cNvPr>
          <p:cNvSpPr txBox="1"/>
          <p:nvPr/>
        </p:nvSpPr>
        <p:spPr>
          <a:xfrm>
            <a:off x="2580982" y="3811977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82338B-A1C0-4EE8-A942-D71A4C02ED93}"/>
              </a:ext>
            </a:extLst>
          </p:cNvPr>
          <p:cNvSpPr txBox="1"/>
          <p:nvPr/>
        </p:nvSpPr>
        <p:spPr>
          <a:xfrm>
            <a:off x="3762355" y="3822706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</a:p>
        </p:txBody>
      </p:sp>
      <p:pic>
        <p:nvPicPr>
          <p:cNvPr id="42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712BCF26-EE7D-45D4-8C7D-0151B8AC0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1374104" y="4034537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D20394DE-07AB-4674-84A8-565C14387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2528016" y="4038583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A747830E-AF9B-4C42-90C8-00220B998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3767176" y="4019560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6882D505-C89F-45A6-8255-74C63368FC12}"/>
              </a:ext>
            </a:extLst>
          </p:cNvPr>
          <p:cNvSpPr/>
          <p:nvPr/>
        </p:nvSpPr>
        <p:spPr>
          <a:xfrm>
            <a:off x="4108013" y="4683811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674A2BF-08CB-4C2F-B69D-33B05A9DACCB}"/>
              </a:ext>
            </a:extLst>
          </p:cNvPr>
          <p:cNvSpPr/>
          <p:nvPr/>
        </p:nvSpPr>
        <p:spPr>
          <a:xfrm>
            <a:off x="5187467" y="4694152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4251125-0827-4B33-B628-AC295AB8EB23}"/>
              </a:ext>
            </a:extLst>
          </p:cNvPr>
          <p:cNvSpPr/>
          <p:nvPr/>
        </p:nvSpPr>
        <p:spPr>
          <a:xfrm>
            <a:off x="7343647" y="4696291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15D1888-FFF9-4ECB-BCC6-B9ABB3DF7C50}"/>
              </a:ext>
            </a:extLst>
          </p:cNvPr>
          <p:cNvSpPr/>
          <p:nvPr/>
        </p:nvSpPr>
        <p:spPr>
          <a:xfrm>
            <a:off x="9504721" y="4682643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99614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0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7" presetClass="emph" presetSubtype="0" repeatCount="4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3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4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  <p:bldP spid="17" grpId="1" animBg="1"/>
      <p:bldP spid="18" grpId="0" animBg="1"/>
      <p:bldP spid="19" grpId="0" animBg="1"/>
      <p:bldP spid="20" grpId="0"/>
      <p:bldP spid="20" grpId="1"/>
      <p:bldP spid="25" grpId="0"/>
      <p:bldP spid="25" grpId="1"/>
      <p:bldP spid="27" grpId="0"/>
      <p:bldP spid="27" grpId="1"/>
      <p:bldP spid="30" grpId="0" animBg="1"/>
      <p:bldP spid="31" grpId="0" animBg="1"/>
      <p:bldP spid="32" grpId="0" animBg="1"/>
      <p:bldP spid="39" grpId="0"/>
      <p:bldP spid="40" grpId="0"/>
      <p:bldP spid="41" grpId="0"/>
      <p:bldP spid="45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AD9C4D-891C-46A2-949A-705576E75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48" t="36013" r="74093" b="56116"/>
          <a:stretch/>
        </p:blipFill>
        <p:spPr>
          <a:xfrm>
            <a:off x="470729" y="534538"/>
            <a:ext cx="1849392" cy="782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560287-CE8C-42E7-A67D-3F21628FE7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20" t="43884" r="49176" b="33923"/>
          <a:stretch/>
        </p:blipFill>
        <p:spPr>
          <a:xfrm>
            <a:off x="1134917" y="1336347"/>
            <a:ext cx="7253940" cy="2793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7CBB59-2C4B-4053-8E01-6D9319213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92" t="43174" r="16604" b="34998"/>
          <a:stretch/>
        </p:blipFill>
        <p:spPr>
          <a:xfrm>
            <a:off x="3903259" y="3894164"/>
            <a:ext cx="7153824" cy="27092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004198-FD90-4B26-AF7E-4670EDFDD027}"/>
              </a:ext>
            </a:extLst>
          </p:cNvPr>
          <p:cNvSpPr/>
          <p:nvPr/>
        </p:nvSpPr>
        <p:spPr>
          <a:xfrm>
            <a:off x="3801210" y="3152634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19F78D-0E7B-4C45-AAA0-0EFB19172107}"/>
              </a:ext>
            </a:extLst>
          </p:cNvPr>
          <p:cNvSpPr/>
          <p:nvPr/>
        </p:nvSpPr>
        <p:spPr>
          <a:xfrm>
            <a:off x="4672662" y="3156790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35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16D689-7D95-49FF-8E14-AE9B3FE8B8D3}"/>
              </a:ext>
            </a:extLst>
          </p:cNvPr>
          <p:cNvSpPr/>
          <p:nvPr/>
        </p:nvSpPr>
        <p:spPr>
          <a:xfrm>
            <a:off x="5539483" y="3156790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49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81B8A0-3A5B-4CFC-99A4-3179AA6FFAD9}"/>
              </a:ext>
            </a:extLst>
          </p:cNvPr>
          <p:cNvSpPr/>
          <p:nvPr/>
        </p:nvSpPr>
        <p:spPr>
          <a:xfrm>
            <a:off x="6417386" y="3156790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56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8B8CEC-03BA-4834-982D-FB8B4A48541C}"/>
              </a:ext>
            </a:extLst>
          </p:cNvPr>
          <p:cNvSpPr/>
          <p:nvPr/>
        </p:nvSpPr>
        <p:spPr>
          <a:xfrm>
            <a:off x="7296347" y="3152634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42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6A86DC-4AA5-4D20-A4AE-D1E0FDACB2C0}"/>
              </a:ext>
            </a:extLst>
          </p:cNvPr>
          <p:cNvSpPr/>
          <p:nvPr/>
        </p:nvSpPr>
        <p:spPr>
          <a:xfrm>
            <a:off x="5835574" y="5775869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C0AF18-DD33-4445-9645-35DE2646C8F2}"/>
              </a:ext>
            </a:extLst>
          </p:cNvPr>
          <p:cNvSpPr/>
          <p:nvPr/>
        </p:nvSpPr>
        <p:spPr>
          <a:xfrm>
            <a:off x="6686074" y="5775869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8B5358-EE08-4EA8-BF31-230424A17063}"/>
              </a:ext>
            </a:extLst>
          </p:cNvPr>
          <p:cNvSpPr/>
          <p:nvPr/>
        </p:nvSpPr>
        <p:spPr>
          <a:xfrm>
            <a:off x="7544869" y="5775869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12C1F6-5342-42FF-A977-5B966C92ADB6}"/>
              </a:ext>
            </a:extLst>
          </p:cNvPr>
          <p:cNvSpPr/>
          <p:nvPr/>
        </p:nvSpPr>
        <p:spPr>
          <a:xfrm>
            <a:off x="8424930" y="5772515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4000BD-E662-49A8-AD8F-573D33909C53}"/>
              </a:ext>
            </a:extLst>
          </p:cNvPr>
          <p:cNvSpPr/>
          <p:nvPr/>
        </p:nvSpPr>
        <p:spPr>
          <a:xfrm>
            <a:off x="9283725" y="5772515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350979-90BA-45D5-B7D2-EB8648008C72}"/>
              </a:ext>
            </a:extLst>
          </p:cNvPr>
          <p:cNvSpPr/>
          <p:nvPr/>
        </p:nvSpPr>
        <p:spPr>
          <a:xfrm>
            <a:off x="10134225" y="5765808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7834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CEC3456-28F5-4F43-9D07-6314EB5FD812}"/>
              </a:ext>
            </a:extLst>
          </p:cNvPr>
          <p:cNvSpPr txBox="1"/>
          <p:nvPr/>
        </p:nvSpPr>
        <p:spPr>
          <a:xfrm>
            <a:off x="6167183" y="2953543"/>
            <a:ext cx="4693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50" name="Picture 2" descr="20220425102040_wm_shs-toan-3---tap-1">
            <a:extLst>
              <a:ext uri="{FF2B5EF4-FFF2-40B4-BE49-F238E27FC236}">
                <a16:creationId xmlns:a16="http://schemas.microsoft.com/office/drawing/2014/main" id="{C0F549C7-7077-4CDF-93E4-FBD1B40A4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76538" r="18422" b="19533"/>
          <a:stretch/>
        </p:blipFill>
        <p:spPr bwMode="auto">
          <a:xfrm>
            <a:off x="256673" y="240631"/>
            <a:ext cx="11265582" cy="85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5054B66-7B21-4B34-99EA-A126C139ADA6}"/>
              </a:ext>
            </a:extLst>
          </p:cNvPr>
          <p:cNvCxnSpPr>
            <a:cxnSpLocks/>
          </p:cNvCxnSpPr>
          <p:nvPr/>
        </p:nvCxnSpPr>
        <p:spPr>
          <a:xfrm>
            <a:off x="1028706" y="866274"/>
            <a:ext cx="526782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F85DDE-407F-4317-981F-CA0D50ACB13F}"/>
              </a:ext>
            </a:extLst>
          </p:cNvPr>
          <p:cNvCxnSpPr>
            <a:cxnSpLocks/>
          </p:cNvCxnSpPr>
          <p:nvPr/>
        </p:nvCxnSpPr>
        <p:spPr>
          <a:xfrm>
            <a:off x="6569242" y="866274"/>
            <a:ext cx="461210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5650D6-C5CE-42BA-BDDD-4E3EE54C415B}"/>
              </a:ext>
            </a:extLst>
          </p:cNvPr>
          <p:cNvSpPr/>
          <p:nvPr/>
        </p:nvSpPr>
        <p:spPr>
          <a:xfrm>
            <a:off x="1700462" y="1828800"/>
            <a:ext cx="1812759" cy="721895"/>
          </a:xfrm>
          <a:prstGeom prst="roundRect">
            <a:avLst/>
          </a:prstGeom>
          <a:solidFill>
            <a:srgbClr val="98DF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E80973-9A0A-4CAA-9C97-17B19F6DC631}"/>
              </a:ext>
            </a:extLst>
          </p:cNvPr>
          <p:cNvSpPr txBox="1"/>
          <p:nvPr/>
        </p:nvSpPr>
        <p:spPr>
          <a:xfrm>
            <a:off x="900369" y="2866345"/>
            <a:ext cx="386413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: 42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: …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8002E3-9BCD-4BF5-940F-D370647CA977}"/>
              </a:ext>
            </a:extLst>
          </p:cNvPr>
          <p:cNvCxnSpPr>
            <a:cxnSpLocks/>
          </p:cNvCxnSpPr>
          <p:nvPr/>
        </p:nvCxnSpPr>
        <p:spPr>
          <a:xfrm>
            <a:off x="5255801" y="1560119"/>
            <a:ext cx="0" cy="42672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811C8C1-C592-474C-9D84-0BABD36E86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68" t="40931" r="28158" b="46665"/>
          <a:stretch/>
        </p:blipFill>
        <p:spPr>
          <a:xfrm>
            <a:off x="7192874" y="1716506"/>
            <a:ext cx="2352175" cy="9663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DC2219-63DB-479A-9051-887EB9FAD1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38" t="54271" r="22764" b="35900"/>
          <a:stretch/>
        </p:blipFill>
        <p:spPr>
          <a:xfrm>
            <a:off x="6167183" y="2766471"/>
            <a:ext cx="4147890" cy="7615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5B1101-07D8-494A-8E0B-10661B9AEA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97" t="81419" r="14737" b="3486"/>
          <a:stretch/>
        </p:blipFill>
        <p:spPr>
          <a:xfrm>
            <a:off x="7731093" y="4181807"/>
            <a:ext cx="3560538" cy="11504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704A93-1885-4C8B-B155-5EBA6631E7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882" t="68372" r="25000" b="21255"/>
          <a:stretch/>
        </p:blipFill>
        <p:spPr>
          <a:xfrm>
            <a:off x="6618720" y="3424108"/>
            <a:ext cx="3263214" cy="90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4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220425102040_wm_shs-toan-3---tap-1">
            <a:extLst>
              <a:ext uri="{FF2B5EF4-FFF2-40B4-BE49-F238E27FC236}">
                <a16:creationId xmlns:a16="http://schemas.microsoft.com/office/drawing/2014/main" id="{36E42844-8784-4854-B513-9158D3959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" t="80234" r="75525" b="15661"/>
          <a:stretch/>
        </p:blipFill>
        <p:spPr bwMode="auto">
          <a:xfrm>
            <a:off x="587418" y="545431"/>
            <a:ext cx="2572878" cy="89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0220425102040_wm_shs-toan-3---tap-1">
            <a:extLst>
              <a:ext uri="{FF2B5EF4-FFF2-40B4-BE49-F238E27FC236}">
                <a16:creationId xmlns:a16="http://schemas.microsoft.com/office/drawing/2014/main" id="{310307CD-72F4-43D6-8149-B36BF68A0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t="86942" r="17145" b="8771"/>
          <a:stretch/>
        </p:blipFill>
        <p:spPr bwMode="auto">
          <a:xfrm>
            <a:off x="217726" y="3657888"/>
            <a:ext cx="11756547" cy="101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220425102040_wm_shs-toan-3---tap-1">
            <a:extLst>
              <a:ext uri="{FF2B5EF4-FFF2-40B4-BE49-F238E27FC236}">
                <a16:creationId xmlns:a16="http://schemas.microsoft.com/office/drawing/2014/main" id="{0DABA006-4E13-4A8B-A0EB-95912F4CE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0" t="84149" r="16787" b="12772"/>
          <a:stretch/>
        </p:blipFill>
        <p:spPr bwMode="auto">
          <a:xfrm>
            <a:off x="217726" y="1973178"/>
            <a:ext cx="11756548" cy="72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5E0083-3A8B-4B68-8C95-F06CF30A3FFA}"/>
              </a:ext>
            </a:extLst>
          </p:cNvPr>
          <p:cNvSpPr txBox="1"/>
          <p:nvPr/>
        </p:nvSpPr>
        <p:spPr>
          <a:xfrm>
            <a:off x="898358" y="269507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6524A3-7BEE-4D00-96A7-C56F5212EB52}"/>
              </a:ext>
            </a:extLst>
          </p:cNvPr>
          <p:cNvSpPr txBox="1"/>
          <p:nvPr/>
        </p:nvSpPr>
        <p:spPr>
          <a:xfrm>
            <a:off x="2719137" y="269870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E5D86A-6636-464B-B044-56CDC68B59EC}"/>
              </a:ext>
            </a:extLst>
          </p:cNvPr>
          <p:cNvSpPr/>
          <p:nvPr/>
        </p:nvSpPr>
        <p:spPr>
          <a:xfrm>
            <a:off x="1828881" y="268327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75853C-7574-4070-BD9E-BD6D639F80C8}"/>
              </a:ext>
            </a:extLst>
          </p:cNvPr>
          <p:cNvSpPr txBox="1"/>
          <p:nvPr/>
        </p:nvSpPr>
        <p:spPr>
          <a:xfrm>
            <a:off x="4778026" y="269325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A93782-63C0-4AF8-B84E-C63591720A0A}"/>
              </a:ext>
            </a:extLst>
          </p:cNvPr>
          <p:cNvSpPr txBox="1"/>
          <p:nvPr/>
        </p:nvSpPr>
        <p:spPr>
          <a:xfrm>
            <a:off x="6598805" y="269688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0B710C1-4B36-48C9-AD4A-9E0AAF0770F1}"/>
              </a:ext>
            </a:extLst>
          </p:cNvPr>
          <p:cNvSpPr/>
          <p:nvPr/>
        </p:nvSpPr>
        <p:spPr>
          <a:xfrm>
            <a:off x="5708549" y="2693259"/>
            <a:ext cx="668275" cy="6508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84C925-202E-4311-BFCA-56AF873476F1}"/>
              </a:ext>
            </a:extLst>
          </p:cNvPr>
          <p:cNvSpPr txBox="1"/>
          <p:nvPr/>
        </p:nvSpPr>
        <p:spPr>
          <a:xfrm>
            <a:off x="9172139" y="271735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A81AD3-F2F3-40FF-A301-BE81FBB60332}"/>
              </a:ext>
            </a:extLst>
          </p:cNvPr>
          <p:cNvSpPr txBox="1"/>
          <p:nvPr/>
        </p:nvSpPr>
        <p:spPr>
          <a:xfrm>
            <a:off x="10992918" y="272098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3EE65A-BCE1-41FE-A5A1-C203407A6012}"/>
              </a:ext>
            </a:extLst>
          </p:cNvPr>
          <p:cNvSpPr/>
          <p:nvPr/>
        </p:nvSpPr>
        <p:spPr>
          <a:xfrm>
            <a:off x="10102662" y="2717359"/>
            <a:ext cx="668275" cy="6508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1E3135-F5AB-4810-81BE-79D9A687B81D}"/>
              </a:ext>
            </a:extLst>
          </p:cNvPr>
          <p:cNvSpPr txBox="1"/>
          <p:nvPr/>
        </p:nvSpPr>
        <p:spPr>
          <a:xfrm>
            <a:off x="1002553" y="462467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18B117-53B1-4FE0-AFD7-71222D08AA1D}"/>
              </a:ext>
            </a:extLst>
          </p:cNvPr>
          <p:cNvSpPr txBox="1"/>
          <p:nvPr/>
        </p:nvSpPr>
        <p:spPr>
          <a:xfrm>
            <a:off x="2963768" y="462467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5A25708-BB04-415B-B191-E0A624DE686C}"/>
              </a:ext>
            </a:extLst>
          </p:cNvPr>
          <p:cNvSpPr/>
          <p:nvPr/>
        </p:nvSpPr>
        <p:spPr>
          <a:xfrm>
            <a:off x="1857456" y="461287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553689-883B-45CF-B619-E0E87CE972F7}"/>
              </a:ext>
            </a:extLst>
          </p:cNvPr>
          <p:cNvSpPr txBox="1"/>
          <p:nvPr/>
        </p:nvSpPr>
        <p:spPr>
          <a:xfrm>
            <a:off x="5009760" y="458956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6A3C48-1CB9-4046-9958-2D7AEF75398A}"/>
              </a:ext>
            </a:extLst>
          </p:cNvPr>
          <p:cNvSpPr txBox="1"/>
          <p:nvPr/>
        </p:nvSpPr>
        <p:spPr>
          <a:xfrm>
            <a:off x="6868174" y="460019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11842CD-482D-47C3-96E2-D990F53A8E12}"/>
              </a:ext>
            </a:extLst>
          </p:cNvPr>
          <p:cNvSpPr/>
          <p:nvPr/>
        </p:nvSpPr>
        <p:spPr>
          <a:xfrm>
            <a:off x="5761862" y="457776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E20683-87F1-4B33-BB8B-872C72E50447}"/>
              </a:ext>
            </a:extLst>
          </p:cNvPr>
          <p:cNvSpPr txBox="1"/>
          <p:nvPr/>
        </p:nvSpPr>
        <p:spPr>
          <a:xfrm>
            <a:off x="9342895" y="454957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3292BE-973C-4D6B-9520-E5424834D00F}"/>
              </a:ext>
            </a:extLst>
          </p:cNvPr>
          <p:cNvSpPr txBox="1"/>
          <p:nvPr/>
        </p:nvSpPr>
        <p:spPr>
          <a:xfrm>
            <a:off x="11201309" y="456020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F295FEA-FC07-4140-A15A-C46E8A390EED}"/>
              </a:ext>
            </a:extLst>
          </p:cNvPr>
          <p:cNvSpPr/>
          <p:nvPr/>
        </p:nvSpPr>
        <p:spPr>
          <a:xfrm>
            <a:off x="10134492" y="451721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21670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0.00065 -0.0976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488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347 L -0.00052 -0.1018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27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00347 L -0.00052 -0.1018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27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0078 -0.1252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627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-0.1187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49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1.11111E-6 L 0.00052 -0.1173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588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5" grpId="0" animBg="1"/>
      <p:bldP spid="5" grpId="1" animBg="1"/>
      <p:bldP spid="8" grpId="0"/>
      <p:bldP spid="8" grpId="1"/>
      <p:bldP spid="9" grpId="0"/>
      <p:bldP spid="9" grpId="1"/>
      <p:bldP spid="10" grpId="0" animBg="1"/>
      <p:bldP spid="10" grpId="1" animBg="1"/>
      <p:bldP spid="11" grpId="0"/>
      <p:bldP spid="11" grpId="1"/>
      <p:bldP spid="12" grpId="0"/>
      <p:bldP spid="12" grpId="1"/>
      <p:bldP spid="13" grpId="0" animBg="1"/>
      <p:bldP spid="13" grpId="1" animBg="1"/>
      <p:bldP spid="14" grpId="0"/>
      <p:bldP spid="14" grpId="1"/>
      <p:bldP spid="15" grpId="0"/>
      <p:bldP spid="15" grpId="1"/>
      <p:bldP spid="16" grpId="0" animBg="1"/>
      <p:bldP spid="16" grpId="1" animBg="1"/>
      <p:bldP spid="17" grpId="0"/>
      <p:bldP spid="17" grpId="1"/>
      <p:bldP spid="18" grpId="0"/>
      <p:bldP spid="18" grpId="1"/>
      <p:bldP spid="19" grpId="0" animBg="1"/>
      <p:bldP spid="19" grpId="1" animBg="1"/>
      <p:bldP spid="20" grpId="0"/>
      <p:bldP spid="20" grpId="1"/>
      <p:bldP spid="21" grpId="0"/>
      <p:bldP spid="21" grpId="1"/>
      <p:bldP spid="22" grpId="0" animBg="1"/>
      <p:bldP spid="2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5A56CE-BD22-445E-9EA2-70EEC9BE3AB6}:29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113</Words>
  <Application>Microsoft Office PowerPoint</Application>
  <PresentationFormat>Widescreen</PresentationFormat>
  <Paragraphs>72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#9Slide07 Cadena</vt:lpstr>
      <vt:lpstr>#9Slide07 IcielKoni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Dinh Ngoc Phu 20163167</dc:creator>
  <cp:lastModifiedBy>Techsi.vn</cp:lastModifiedBy>
  <cp:revision>3</cp:revision>
  <dcterms:created xsi:type="dcterms:W3CDTF">2022-07-21T08:51:09Z</dcterms:created>
  <dcterms:modified xsi:type="dcterms:W3CDTF">2023-10-06T07:39:05Z</dcterms:modified>
</cp:coreProperties>
</file>