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3"/>
  </p:notesMasterIdLst>
  <p:sldIdLst>
    <p:sldId id="341" r:id="rId3"/>
    <p:sldId id="338" r:id="rId4"/>
    <p:sldId id="320" r:id="rId5"/>
    <p:sldId id="321" r:id="rId6"/>
    <p:sldId id="331" r:id="rId7"/>
    <p:sldId id="332" r:id="rId8"/>
    <p:sldId id="259" r:id="rId9"/>
    <p:sldId id="335" r:id="rId10"/>
    <p:sldId id="339" r:id="rId11"/>
    <p:sldId id="284" r:id="rId12"/>
    <p:sldId id="286" r:id="rId13"/>
    <p:sldId id="264" r:id="rId14"/>
    <p:sldId id="333" r:id="rId15"/>
    <p:sldId id="292" r:id="rId16"/>
    <p:sldId id="336" r:id="rId17"/>
    <p:sldId id="288" r:id="rId18"/>
    <p:sldId id="340" r:id="rId19"/>
    <p:sldId id="337" r:id="rId20"/>
    <p:sldId id="280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0" autoAdjust="0"/>
    <p:restoredTop sz="94660"/>
  </p:normalViewPr>
  <p:slideViewPr>
    <p:cSldViewPr snapToGrid="0">
      <p:cViewPr varScale="1">
        <p:scale>
          <a:sx n="73" d="100"/>
          <a:sy n="73" d="100"/>
        </p:scale>
        <p:origin x="88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42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94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jpg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3899" y="3135086"/>
            <a:ext cx="7468101" cy="3722914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523" y="-52488"/>
            <a:ext cx="4745477" cy="1987501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213" y="420984"/>
            <a:ext cx="1262808" cy="817356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10" y="-138841"/>
            <a:ext cx="1884051" cy="1219457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9222" y="3842059"/>
            <a:ext cx="2392073" cy="2392073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" y="65108"/>
            <a:ext cx="1776810" cy="16135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789" y="43299"/>
            <a:ext cx="6619648" cy="1178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0286" y="417561"/>
            <a:ext cx="469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TRƯỜNG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TIỂU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HỌC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THANH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AM</a:t>
            </a:r>
            <a:endParaRPr lang="en-US" sz="2400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8681" y="1828563"/>
            <a:ext cx="10257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CHÀO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MỪNG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CÁC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CON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ĐẾN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VỚI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TIẾT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HỌC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</a:p>
        </p:txBody>
      </p:sp>
      <p:pic>
        <p:nvPicPr>
          <p:cNvPr id="23" name="图片 6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89" y="2999426"/>
            <a:ext cx="3909230" cy="2038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6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66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4072269" y="182264"/>
            <a:ext cx="908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CE1A5-E29F-F4B6-87CA-347730620577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8BA25-6AE6-5189-1350-C2004D7E258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367011" y="4137848"/>
            <a:ext cx="6033594" cy="11097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547CD-D9C9-CFEE-D61D-1E5057FFF0BA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6815E-0577-7602-1AD4-49F911AD81A3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96063" y="3945998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 rot="10800000" flipH="1" flipV="1">
            <a:off x="4489704" y="4037316"/>
            <a:ext cx="429768" cy="326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58614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04872" y="4932052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75659" y="4939915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773E2-8239-96DE-0889-A629E3CAA8B4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3" grpId="0" animBg="1"/>
      <p:bldP spid="56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E08E-5D4E-265A-DC87-DF6822D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0F12E-D49B-DE80-04CD-A073E4F5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035-A642-26E5-6EDA-E3BCA9B1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011D2-BFD0-D1CF-5A93-0394E42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2" y="719623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7D3A0-933B-6BB2-339B-E93F5DD7978B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4799"/>
      </p:ext>
    </p:extLst>
  </p:cSld>
  <p:clrMapOvr>
    <a:masterClrMapping/>
  </p:clrMapOvr>
  <p:transition spd="med" advTm="4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  thanh gỗ dài 60 cm được cưa thành 6 đoạn bằng nhau. Hỏi mỗi đoạn gỗ đó dài bao nhiêu xăng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mét?</a:t>
            </a:r>
            <a:endParaRPr kumimoji="0" lang="en-US" sz="3200" b="1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A74A1A4-DFDE-35B8-67CF-404B94D7CFF9}"/>
              </a:ext>
            </a:extLst>
          </p:cNvPr>
          <p:cNvSpPr txBox="1">
            <a:spLocks/>
          </p:cNvSpPr>
          <p:nvPr/>
        </p:nvSpPr>
        <p:spPr>
          <a:xfrm>
            <a:off x="885825" y="3755353"/>
            <a:ext cx="10515600" cy="2703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6 = 10 (cm)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cm</a:t>
            </a: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56F3B097-A941-62B9-41AF-1732E7E41CAC}"/>
              </a:ext>
            </a:extLst>
          </p:cNvPr>
          <p:cNvSpPr/>
          <p:nvPr/>
        </p:nvSpPr>
        <p:spPr>
          <a:xfrm>
            <a:off x="1912689" y="1790037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CC835DB-46D3-97EF-B2D5-23381E3C3131}"/>
              </a:ext>
            </a:extLst>
          </p:cNvPr>
          <p:cNvSpPr/>
          <p:nvPr/>
        </p:nvSpPr>
        <p:spPr>
          <a:xfrm rot="5400000">
            <a:off x="5823375" y="-1715294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942B40-19CB-3E44-58D0-5DDA9B3D349E}"/>
              </a:ext>
            </a:extLst>
          </p:cNvPr>
          <p:cNvSpPr txBox="1"/>
          <p:nvPr/>
        </p:nvSpPr>
        <p:spPr>
          <a:xfrm>
            <a:off x="5483468" y="1349352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E485971B-24AB-D6C6-396A-653F94E96CF6}"/>
              </a:ext>
            </a:extLst>
          </p:cNvPr>
          <p:cNvSpPr/>
          <p:nvPr/>
        </p:nvSpPr>
        <p:spPr>
          <a:xfrm>
            <a:off x="3207173" y="17873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B3C00496-F479-C97B-4AC0-A7A22C89FB63}"/>
              </a:ext>
            </a:extLst>
          </p:cNvPr>
          <p:cNvSpPr/>
          <p:nvPr/>
        </p:nvSpPr>
        <p:spPr>
          <a:xfrm>
            <a:off x="4465390" y="178181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73108B7A-DA24-5903-F976-156F5A7C7607}"/>
              </a:ext>
            </a:extLst>
          </p:cNvPr>
          <p:cNvSpPr/>
          <p:nvPr/>
        </p:nvSpPr>
        <p:spPr>
          <a:xfrm>
            <a:off x="5730384" y="177681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B3ACCEB-71E3-6E9A-AA0D-A5E9369262E3}"/>
              </a:ext>
            </a:extLst>
          </p:cNvPr>
          <p:cNvSpPr/>
          <p:nvPr/>
        </p:nvSpPr>
        <p:spPr>
          <a:xfrm>
            <a:off x="7026517" y="17709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ECBD384-723E-A8A0-8178-19C9C7D092D1}"/>
              </a:ext>
            </a:extLst>
          </p:cNvPr>
          <p:cNvSpPr/>
          <p:nvPr/>
        </p:nvSpPr>
        <p:spPr>
          <a:xfrm>
            <a:off x="8320361" y="1765093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432F2B-60CC-B473-3FA0-F986D87BDF25}"/>
              </a:ext>
            </a:extLst>
          </p:cNvPr>
          <p:cNvCxnSpPr>
            <a:cxnSpLocks/>
          </p:cNvCxnSpPr>
          <p:nvPr/>
        </p:nvCxnSpPr>
        <p:spPr>
          <a:xfrm>
            <a:off x="4901843" y="7143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85F6F4-18E3-D2BC-633F-0A39CCF6D3A8}"/>
              </a:ext>
            </a:extLst>
          </p:cNvPr>
          <p:cNvCxnSpPr>
            <a:cxnSpLocks/>
          </p:cNvCxnSpPr>
          <p:nvPr/>
        </p:nvCxnSpPr>
        <p:spPr>
          <a:xfrm>
            <a:off x="9563100" y="714375"/>
            <a:ext cx="2028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BD87B3-CE14-0CDA-9C58-A1CB79FE6E5F}"/>
              </a:ext>
            </a:extLst>
          </p:cNvPr>
          <p:cNvCxnSpPr>
            <a:cxnSpLocks/>
          </p:cNvCxnSpPr>
          <p:nvPr/>
        </p:nvCxnSpPr>
        <p:spPr>
          <a:xfrm>
            <a:off x="1786334" y="1181100"/>
            <a:ext cx="11378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7C81E4-9BFE-55B6-311E-4AFB66E074B7}"/>
              </a:ext>
            </a:extLst>
          </p:cNvPr>
          <p:cNvCxnSpPr>
            <a:cxnSpLocks/>
          </p:cNvCxnSpPr>
          <p:nvPr/>
        </p:nvCxnSpPr>
        <p:spPr>
          <a:xfrm>
            <a:off x="3799988" y="12096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90AF9C-13F9-8CFF-D0B8-84EE419E0C01}"/>
              </a:ext>
            </a:extLst>
          </p:cNvPr>
          <p:cNvCxnSpPr>
            <a:cxnSpLocks/>
          </p:cNvCxnSpPr>
          <p:nvPr/>
        </p:nvCxnSpPr>
        <p:spPr>
          <a:xfrm>
            <a:off x="8793773" y="1209675"/>
            <a:ext cx="17599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74CD96E-AF63-3DB6-4419-3F1CD7A7E9DC}"/>
              </a:ext>
            </a:extLst>
          </p:cNvPr>
          <p:cNvSpPr/>
          <p:nvPr/>
        </p:nvSpPr>
        <p:spPr>
          <a:xfrm rot="16200000">
            <a:off x="2716937" y="2434237"/>
            <a:ext cx="265361" cy="123779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6C4F9A-7813-19DB-3CF2-84972A5176BC}"/>
              </a:ext>
            </a:extLst>
          </p:cNvPr>
          <p:cNvSpPr txBox="1"/>
          <p:nvPr/>
        </p:nvSpPr>
        <p:spPr>
          <a:xfrm>
            <a:off x="2329700" y="3065209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?cm</a:t>
            </a: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FF7DF-EA9A-1D51-0203-484CB64EF53D}"/>
              </a:ext>
            </a:extLst>
          </p:cNvPr>
          <p:cNvSpPr/>
          <p:nvPr/>
        </p:nvSpPr>
        <p:spPr>
          <a:xfrm>
            <a:off x="1048624" y="666144"/>
            <a:ext cx="10536573" cy="13639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cưa thành 10 đoạn bằng nhau thì mỗi đoạn gỗ dài bao nhiêu cm?</a:t>
            </a:r>
            <a:r>
              <a:rPr lang="nl-NL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C98579-03E6-BEF0-D46A-38524ADDC8F5}"/>
              </a:ext>
            </a:extLst>
          </p:cNvPr>
          <p:cNvSpPr/>
          <p:nvPr/>
        </p:nvSpPr>
        <p:spPr>
          <a:xfrm>
            <a:off x="4311941" y="2927758"/>
            <a:ext cx="3951215" cy="989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60 : 10 = 6 ( cm ) </a:t>
            </a:r>
          </a:p>
        </p:txBody>
      </p:sp>
    </p:spTree>
    <p:extLst>
      <p:ext uri="{BB962C8B-B14F-4D97-AF65-F5344CB8AC3E}">
        <p14:creationId xmlns:p14="http://schemas.microsoft.com/office/powerpoint/2010/main" val="426026262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69C0285-CA0B-BE7F-E188-D69DB3DFFBFD}"/>
              </a:ext>
            </a:extLst>
          </p:cNvPr>
          <p:cNvSpPr txBox="1">
            <a:spLocks/>
          </p:cNvSpPr>
          <p:nvPr/>
        </p:nvSpPr>
        <p:spPr>
          <a:xfrm>
            <a:off x="1083577" y="759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46E32D-5426-D95A-9AB2-42CE3C117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7009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22776CD-504B-791A-4C69-CCAD868BA44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0844"/>
      </p:ext>
    </p:extLst>
  </p:cSld>
  <p:clrMapOvr>
    <a:masterClrMapping/>
  </p:clrMapOvr>
  <p:transition spd="med" advTm="4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17578" y="3998380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172522" y="833936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   </a:t>
            </a:r>
            <a:endParaRPr lang="vi-VN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D26D1-D1A5-D2C0-921D-50CF1570A7B0}"/>
              </a:ext>
            </a:extLst>
          </p:cNvPr>
          <p:cNvSpPr txBox="1"/>
          <p:nvPr/>
        </p:nvSpPr>
        <p:spPr>
          <a:xfrm>
            <a:off x="1955505" y="1995626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6,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6 </a:t>
            </a:r>
          </a:p>
          <a:p>
            <a:pPr marL="685800" lvl="0" indent="-685800" algn="just"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7,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7.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33A3C-1570-C834-CC21-173B0286A6EC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8B62C-CAF7-B19A-1E9F-3A5E779ABF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494" y="2228056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F1C77-0E27-0D5E-C63F-33B848941E1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73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1DDB3-4F77-6F00-EAA5-458DB02DE5C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177" y="1295855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599" y="2368768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48148E-6 L -4.166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C54A1B-C195-7054-4170-DD69AFD5B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911" y="751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F9AC29-D0B1-3C03-F689-F64122698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85803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927259E-B1F3-4BB9-378B-C5F1E30A2B72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160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C76D5-A80B-1CEE-6031-FC303F40198D}"/>
              </a:ext>
            </a:extLst>
          </p:cNvPr>
          <p:cNvSpPr txBox="1">
            <a:spLocks/>
          </p:cNvSpPr>
          <p:nvPr/>
        </p:nvSpPr>
        <p:spPr>
          <a:xfrm>
            <a:off x="838200" y="20280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1D441-CCFD-0513-8887-AF8893636B1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100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570</Words>
  <Application>Microsoft Office PowerPoint</Application>
  <PresentationFormat>Widescreen</PresentationFormat>
  <Paragraphs>170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#9Slide07 Cadena</vt:lpstr>
      <vt:lpstr>#9Slide07 IcielKoni</vt:lpstr>
      <vt:lpstr>Arial</vt:lpstr>
      <vt:lpstr>Bahnschrift</vt:lpstr>
      <vt:lpstr>Calibri</vt:lpstr>
      <vt:lpstr>等线</vt:lpstr>
      <vt:lpstr>等线 Light</vt:lpstr>
      <vt:lpstr>Tahoma</vt:lpstr>
      <vt:lpstr>字魂107号-萌趣欢乐体</vt:lpstr>
      <vt:lpstr>字魂27号-布丁体</vt:lpstr>
      <vt:lpstr>杨任东竹石体-Semibold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21</cp:revision>
  <dcterms:created xsi:type="dcterms:W3CDTF">2022-06-22T10:46:23Z</dcterms:created>
  <dcterms:modified xsi:type="dcterms:W3CDTF">2023-10-06T07:37:54Z</dcterms:modified>
</cp:coreProperties>
</file>