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676" r:id="rId2"/>
    <p:sldId id="2645" r:id="rId3"/>
    <p:sldId id="315" r:id="rId4"/>
    <p:sldId id="2646" r:id="rId5"/>
    <p:sldId id="2669" r:id="rId6"/>
    <p:sldId id="2668" r:id="rId7"/>
    <p:sldId id="2647" r:id="rId8"/>
    <p:sldId id="2662" r:id="rId9"/>
    <p:sldId id="2648" r:id="rId10"/>
    <p:sldId id="2665" r:id="rId11"/>
    <p:sldId id="2664" r:id="rId12"/>
    <p:sldId id="2666" r:id="rId13"/>
    <p:sldId id="2667" r:id="rId14"/>
    <p:sldId id="2670" r:id="rId15"/>
    <p:sldId id="2663" r:id="rId16"/>
    <p:sldId id="2649" r:id="rId17"/>
    <p:sldId id="2650" r:id="rId18"/>
    <p:sldId id="2671" r:id="rId19"/>
    <p:sldId id="2672" r:id="rId20"/>
    <p:sldId id="2673" r:id="rId21"/>
    <p:sldId id="2674" r:id="rId22"/>
    <p:sldId id="2675" r:id="rId23"/>
    <p:sldId id="33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94" d="100"/>
          <a:sy n="94" d="100"/>
        </p:scale>
        <p:origin x="-240" y="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10/6/2022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2022/10/6</a:t>
            </a:fld>
            <a:endParaRPr lang="zh-CN" altLang="en-US">
              <a:solidFill>
                <a:prstClr val="black">
                  <a:tint val="75000"/>
                </a:prstClr>
              </a:solidFill>
            </a:endParaRPr>
          </a:p>
        </p:txBody>
      </p:sp>
      <p:sp>
        <p:nvSpPr>
          <p:cNvPr id="8" name="页脚占位符 7">
            <a:extLst>
              <a:ext uri="{FF2B5EF4-FFF2-40B4-BE49-F238E27FC236}">
                <a16:creationId xmlns=""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2022/10/6</a:t>
            </a:fld>
            <a:endParaRPr lang="zh-CN" altLang="en-US">
              <a:solidFill>
                <a:prstClr val="black">
                  <a:tint val="75000"/>
                </a:prstClr>
              </a:solidFill>
            </a:endParaRPr>
          </a:p>
        </p:txBody>
      </p:sp>
      <p:sp>
        <p:nvSpPr>
          <p:cNvPr id="4" name="页脚占位符 3">
            <a:extLst>
              <a:ext uri="{FF2B5EF4-FFF2-40B4-BE49-F238E27FC236}">
                <a16:creationId xmlns=""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2022/10/6</a:t>
            </a:fld>
            <a:endParaRPr lang="zh-CN" altLang="en-US">
              <a:solidFill>
                <a:prstClr val="black">
                  <a:tint val="75000"/>
                </a:prstClr>
              </a:solidFill>
            </a:endParaRPr>
          </a:p>
        </p:txBody>
      </p:sp>
      <p:sp>
        <p:nvSpPr>
          <p:cNvPr id="3" name="页脚占位符 2">
            <a:extLst>
              <a:ext uri="{FF2B5EF4-FFF2-40B4-BE49-F238E27FC236}">
                <a16:creationId xmlns=""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2022/10/6</a:t>
            </a:fld>
            <a:endParaRPr lang="zh-CN" altLang="en-US">
              <a:solidFill>
                <a:prstClr val="black">
                  <a:tint val="75000"/>
                </a:prstClr>
              </a:solidFill>
            </a:endParaRPr>
          </a:p>
        </p:txBody>
      </p:sp>
      <p:sp>
        <p:nvSpPr>
          <p:cNvPr id="6" name="页脚占位符 5">
            <a:extLst>
              <a:ext uri="{FF2B5EF4-FFF2-40B4-BE49-F238E27FC236}">
                <a16:creationId xmlns=""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2022/10/6</a:t>
            </a:fld>
            <a:endParaRPr lang="zh-CN" altLang="en-US">
              <a:solidFill>
                <a:prstClr val="black">
                  <a:tint val="75000"/>
                </a:prstClr>
              </a:solidFill>
            </a:endParaRPr>
          </a:p>
        </p:txBody>
      </p:sp>
      <p:sp>
        <p:nvSpPr>
          <p:cNvPr id="5" name="页脚占位符 4">
            <a:extLst>
              <a:ext uri="{FF2B5EF4-FFF2-40B4-BE49-F238E27FC236}">
                <a16:creationId xmlns=""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descr="Shape&#10;&#10;Description automatically generated with medium confidence">
            <a:extLst>
              <a:ext uri="{FF2B5EF4-FFF2-40B4-BE49-F238E27FC236}">
                <a16:creationId xmlns="" xmlns:a16="http://schemas.microsoft.com/office/drawing/2014/main" id="{159E58CB-6DC9-449F-A49A-A732496F177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76375" y="365127"/>
            <a:ext cx="1218902" cy="1218902"/>
          </a:xfrm>
          <a:prstGeom prst="rect">
            <a:avLst/>
          </a:prstGeom>
        </p:spPr>
      </p:pic>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4.png"/><Relationship Id="rId5" Type="http://schemas.microsoft.com/office/2007/relationships/hdphoto" Target="../media/hdphoto5.wdp"/><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5.wdp"/><Relationship Id="rId5" Type="http://schemas.openxmlformats.org/officeDocument/2006/relationships/image" Target="../media/image33.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38.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3.png"/><Relationship Id="rId5" Type="http://schemas.openxmlformats.org/officeDocument/2006/relationships/slideLayout" Target="../slideLayouts/slideLayout7.xml"/><Relationship Id="rId4" Type="http://schemas.openxmlformats.org/officeDocument/2006/relationships/tags" Target="../tags/tag9.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png"/><Relationship Id="rId11" Type="http://schemas.openxmlformats.org/officeDocument/2006/relationships/image" Target="../media/image15.png"/><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8.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microsoft.com/office/2007/relationships/hdphoto" Target="../media/hdphoto3.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 xmlns:a16="http://schemas.microsoft.com/office/drawing/2014/main" id="{6769F969-F7AF-4388-8276-EF1045A323FC}"/>
              </a:ext>
            </a:extLst>
          </p:cNvPr>
          <p:cNvPicPr>
            <a:picLocks noChangeAspect="1"/>
          </p:cNvPicPr>
          <p:nvPr/>
        </p:nvPicPr>
        <p:blipFill>
          <a:blip r:embed="rId2"/>
          <a:stretch>
            <a:fillRect/>
          </a:stretch>
        </p:blipFill>
        <p:spPr>
          <a:xfrm>
            <a:off x="3698060" y="477430"/>
            <a:ext cx="4069577" cy="1074024"/>
          </a:xfrm>
          <a:prstGeom prst="rect">
            <a:avLst/>
          </a:prstGeom>
        </p:spPr>
      </p:pic>
      <p:sp>
        <p:nvSpPr>
          <p:cNvPr id="20" name="TextBox 19">
            <a:extLst>
              <a:ext uri="{FF2B5EF4-FFF2-40B4-BE49-F238E27FC236}">
                <a16:creationId xmlns="" xmlns:a16="http://schemas.microsoft.com/office/drawing/2014/main" id="{BAA6A450-46E6-417A-8520-DBD56A764970}"/>
              </a:ext>
            </a:extLst>
          </p:cNvPr>
          <p:cNvSpPr txBox="1"/>
          <p:nvPr/>
        </p:nvSpPr>
        <p:spPr>
          <a:xfrm>
            <a:off x="4201286" y="1793699"/>
            <a:ext cx="3264465" cy="646331"/>
          </a:xfrm>
          <a:prstGeom prst="rect">
            <a:avLst/>
          </a:prstGeom>
          <a:noFill/>
        </p:spPr>
        <p:txBody>
          <a:bodyPr wrap="square" rtlCol="0">
            <a:spAutoFit/>
          </a:bodyPr>
          <a:lstStyle/>
          <a:p>
            <a:r>
              <a:rPr lang="en-US" sz="3600" dirty="0" err="1">
                <a:solidFill>
                  <a:srgbClr val="FF0000"/>
                </a:solidFill>
                <a:latin typeface="Times New Roman" pitchFamily="18" charset="0"/>
                <a:cs typeface="Times New Roman" pitchFamily="18" charset="0"/>
              </a:rPr>
              <a:t>Bài</a:t>
            </a:r>
            <a:r>
              <a:rPr lang="en-US" sz="3600" dirty="0">
                <a:solidFill>
                  <a:srgbClr val="FF0000"/>
                </a:solidFill>
                <a:latin typeface="Times New Roman" pitchFamily="18" charset="0"/>
                <a:cs typeface="Times New Roman" pitchFamily="18" charset="0"/>
              </a:rPr>
              <a:t> 11 – </a:t>
            </a:r>
            <a:r>
              <a:rPr lang="en-US" sz="3600" dirty="0" err="1">
                <a:solidFill>
                  <a:srgbClr val="FF0000"/>
                </a:solidFill>
                <a:latin typeface="Times New Roman" pitchFamily="18" charset="0"/>
                <a:cs typeface="Times New Roman" pitchFamily="18" charset="0"/>
              </a:rPr>
              <a:t>Đọc</a:t>
            </a:r>
            <a:endParaRPr lang="en-US" sz="3600" dirty="0">
              <a:solidFill>
                <a:srgbClr val="FF0000"/>
              </a:solidFill>
              <a:latin typeface="Times New Roman" pitchFamily="18" charset="0"/>
              <a:cs typeface="Times New Roman" pitchFamily="18" charset="0"/>
            </a:endParaRPr>
          </a:p>
        </p:txBody>
      </p:sp>
      <p:pic>
        <p:nvPicPr>
          <p:cNvPr id="2" name="Picture 1">
            <a:extLst>
              <a:ext uri="{FF2B5EF4-FFF2-40B4-BE49-F238E27FC236}">
                <a16:creationId xmlns="" xmlns:a16="http://schemas.microsoft.com/office/drawing/2014/main" id="{6971A6AA-F542-4E7D-8F1B-6FDF194F9373}"/>
              </a:ext>
            </a:extLst>
          </p:cNvPr>
          <p:cNvPicPr>
            <a:picLocks noChangeAspect="1"/>
          </p:cNvPicPr>
          <p:nvPr/>
        </p:nvPicPr>
        <p:blipFill>
          <a:blip r:embed="rId3"/>
          <a:stretch>
            <a:fillRect/>
          </a:stretch>
        </p:blipFill>
        <p:spPr>
          <a:xfrm>
            <a:off x="1498886" y="2525277"/>
            <a:ext cx="8669263" cy="1926503"/>
          </a:xfrm>
          <a:prstGeom prst="rect">
            <a:avLst/>
          </a:prstGeom>
        </p:spPr>
      </p:pic>
    </p:spTree>
    <p:extLst>
      <p:ext uri="{BB962C8B-B14F-4D97-AF65-F5344CB8AC3E}">
        <p14:creationId xmlns:p14="http://schemas.microsoft.com/office/powerpoint/2010/main" val="18323145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3300" b="1"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3300" kern="12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7" name="Teardrop 6">
            <a:extLst>
              <a:ext uri="{FF2B5EF4-FFF2-40B4-BE49-F238E27FC236}">
                <a16:creationId xmlns=""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9" name="Teardrop 8">
            <a:extLst>
              <a:ext uri="{FF2B5EF4-FFF2-40B4-BE49-F238E27FC236}">
                <a16:creationId xmlns=""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1" name="Teardrop 10">
            <a:extLst>
              <a:ext uri="{FF2B5EF4-FFF2-40B4-BE49-F238E27FC236}">
                <a16:creationId xmlns=""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3" name="Teardrop 12">
            <a:extLst>
              <a:ext uri="{FF2B5EF4-FFF2-40B4-BE49-F238E27FC236}">
                <a16:creationId xmlns=""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Tree>
    <p:extLst>
      <p:ext uri="{BB962C8B-B14F-4D97-AF65-F5344CB8AC3E}">
        <p14:creationId xmlns:p14="http://schemas.microsoft.com/office/powerpoint/2010/main" val="132779199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pic>
        <p:nvPicPr>
          <p:cNvPr id="10" name="图片 6">
            <a:extLst>
              <a:ext uri="{FF2B5EF4-FFF2-40B4-BE49-F238E27FC236}">
                <a16:creationId xmlns=""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 xmlns:a16="http://schemas.microsoft.com/office/drawing/2014/main" id="{49826B20-6CED-4AC2-80CE-96682557118D}"/>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 xmlns:a16="http://schemas.microsoft.com/office/drawing/2014/main" id="{BE456AE5-8A67-4B30-9801-C00EAC247ED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 xmlns:a16="http://schemas.microsoft.com/office/drawing/2014/main" id="{5A5D90EB-6BBA-44BD-8ED4-EEDF4CB50552}"/>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 xmlns:a16="http://schemas.microsoft.com/office/drawing/2014/main" id="{1E2ADE46-9A65-418E-967D-3F8DDF5E1273}"/>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Tree>
    <p:extLst>
      <p:ext uri="{BB962C8B-B14F-4D97-AF65-F5344CB8AC3E}">
        <p14:creationId xmlns:p14="http://schemas.microsoft.com/office/powerpoint/2010/main" val="3001326274"/>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pic>
        <p:nvPicPr>
          <p:cNvPr id="10" name="图片 79">
            <a:extLst>
              <a:ext uri="{FF2B5EF4-FFF2-40B4-BE49-F238E27FC236}">
                <a16:creationId xmlns="" xmlns:a16="http://schemas.microsoft.com/office/drawing/2014/main" id="{699157DE-63F2-4A94-B44F-318CBEA937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772" y="666389"/>
            <a:ext cx="1680072" cy="1409713"/>
          </a:xfrm>
          <a:prstGeom prst="rect">
            <a:avLst/>
          </a:prstGeom>
        </p:spPr>
      </p:pic>
      <p:sp>
        <p:nvSpPr>
          <p:cNvPr id="11" name="Rounded Rectangle 27">
            <a:extLst>
              <a:ext uri="{FF2B5EF4-FFF2-40B4-BE49-F238E27FC236}">
                <a16:creationId xmlns="" xmlns:a16="http://schemas.microsoft.com/office/drawing/2014/main" id="{14A675C2-72DC-4D67-8186-4441AFF22F65}"/>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2" name="Picture 11">
            <a:extLst>
              <a:ext uri="{FF2B5EF4-FFF2-40B4-BE49-F238E27FC236}">
                <a16:creationId xmlns="" xmlns:a16="http://schemas.microsoft.com/office/drawing/2014/main" id="{E60267B4-937B-454B-806B-A0C728BF70FD}"/>
              </a:ext>
            </a:extLst>
          </p:cNvPr>
          <p:cNvPicPr>
            <a:picLocks noChangeAspect="1"/>
          </p:cNvPicPr>
          <p:nvPr/>
        </p:nvPicPr>
        <p:blipFill rotWithShape="1">
          <a:blip r:embed="rId4"/>
          <a:srcRect l="16127" t="11921" r="14764" b="20863"/>
          <a:stretch/>
        </p:blipFill>
        <p:spPr>
          <a:xfrm>
            <a:off x="3710549" y="2196156"/>
            <a:ext cx="4476749" cy="2258786"/>
          </a:xfrm>
          <a:prstGeom prst="rect">
            <a:avLst/>
          </a:prstGeom>
        </p:spPr>
      </p:pic>
    </p:spTree>
    <p:extLst>
      <p:ext uri="{BB962C8B-B14F-4D97-AF65-F5344CB8AC3E}">
        <p14:creationId xmlns:p14="http://schemas.microsoft.com/office/powerpoint/2010/main" val="3989845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750"/>
                                        <p:tgtEl>
                                          <p:spTgt spid="10"/>
                                        </p:tgtEl>
                                      </p:cBhvr>
                                    </p:animEffect>
                                    <p:anim calcmode="lin" valueType="num">
                                      <p:cBhvr>
                                        <p:cTn id="14" dur="750" fill="hold"/>
                                        <p:tgtEl>
                                          <p:spTgt spid="10"/>
                                        </p:tgtEl>
                                        <p:attrNameLst>
                                          <p:attrName>ppt_x</p:attrName>
                                        </p:attrNameLst>
                                      </p:cBhvr>
                                      <p:tavLst>
                                        <p:tav tm="0">
                                          <p:val>
                                            <p:strVal val="#ppt_x"/>
                                          </p:val>
                                        </p:tav>
                                        <p:tav tm="100000">
                                          <p:val>
                                            <p:strVal val="#ppt_x"/>
                                          </p:val>
                                        </p:tav>
                                      </p:tavLst>
                                    </p:anim>
                                    <p:anim calcmode="lin" valueType="num">
                                      <p:cBhvr>
                                        <p:cTn id="15" dur="750" fill="hold"/>
                                        <p:tgtEl>
                                          <p:spTgt spid="10"/>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750"/>
                                        <p:tgtEl>
                                          <p:spTgt spid="12"/>
                                        </p:tgtEl>
                                      </p:cBhvr>
                                    </p:animEffect>
                                    <p:anim calcmode="lin" valueType="num">
                                      <p:cBhvr>
                                        <p:cTn id="19" dur="750" fill="hold"/>
                                        <p:tgtEl>
                                          <p:spTgt spid="12"/>
                                        </p:tgtEl>
                                        <p:attrNameLst>
                                          <p:attrName>ppt_x</p:attrName>
                                        </p:attrNameLst>
                                      </p:cBhvr>
                                      <p:tavLst>
                                        <p:tav tm="0">
                                          <p:val>
                                            <p:strVal val="#ppt_x"/>
                                          </p:val>
                                        </p:tav>
                                        <p:tav tm="100000">
                                          <p:val>
                                            <p:strVal val="#ppt_x"/>
                                          </p:val>
                                        </p:tav>
                                      </p:tavLst>
                                    </p:anim>
                                    <p:anim calcmode="lin" valueType="num">
                                      <p:cBhvr>
                                        <p:cTn id="20" dur="75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750"/>
                                        <p:tgtEl>
                                          <p:spTgt spid="11"/>
                                        </p:tgtEl>
                                      </p:cBhvr>
                                    </p:animEffect>
                                    <p:anim calcmode="lin" valueType="num">
                                      <p:cBhvr>
                                        <p:cTn id="24" dur="750" fill="hold"/>
                                        <p:tgtEl>
                                          <p:spTgt spid="11"/>
                                        </p:tgtEl>
                                        <p:attrNameLst>
                                          <p:attrName>ppt_x</p:attrName>
                                        </p:attrNameLst>
                                      </p:cBhvr>
                                      <p:tavLst>
                                        <p:tav tm="0">
                                          <p:val>
                                            <p:strVal val="#ppt_x"/>
                                          </p:val>
                                        </p:tav>
                                        <p:tav tm="100000">
                                          <p:val>
                                            <p:strVal val="#ppt_x"/>
                                          </p:val>
                                        </p:tav>
                                      </p:tavLst>
                                    </p:anim>
                                    <p:anim calcmode="lin" valueType="num">
                                      <p:cBhvr>
                                        <p:cTn id="25" dur="75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 xmlns:a16="http://schemas.microsoft.com/office/drawing/2014/main" id="{1C5CAF3E-BECF-48EA-954E-C193ED3A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24" name="Rectangle 23">
            <a:extLst>
              <a:ext uri="{FF2B5EF4-FFF2-40B4-BE49-F238E27FC236}">
                <a16:creationId xmlns="" xmlns:a16="http://schemas.microsoft.com/office/drawing/2014/main" id="{31F32D1A-2D62-43DE-BA7C-4B918E611769}"/>
              </a:ext>
            </a:extLst>
          </p:cNvPr>
          <p:cNvSpPr/>
          <p:nvPr/>
        </p:nvSpPr>
        <p:spPr>
          <a:xfrm>
            <a:off x="1401017" y="470964"/>
            <a:ext cx="3366143" cy="584775"/>
          </a:xfrm>
          <a:prstGeom prst="rect">
            <a:avLst/>
          </a:prstGeom>
        </p:spPr>
        <p:txBody>
          <a:bodyPr wrap="square">
            <a:spAutoFit/>
          </a:bodyPr>
          <a:lstStyle/>
          <a:p>
            <a:pPr algn="ctr">
              <a:buClrTx/>
              <a:buFontTx/>
              <a:buNone/>
              <a:defRPr/>
            </a:pP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Giải</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nghĩa</a:t>
            </a:r>
            <a:r>
              <a:rPr lang="en-US" altLang="zh-CN" sz="32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3200" b="1" dirty="0" err="1">
                <a:solidFill>
                  <a:srgbClr val="0070C0"/>
                </a:solidFill>
                <a:latin typeface="Arial" panose="020B0604020202020204" pitchFamily="34" charset="0"/>
                <a:ea typeface="inpin heiti" charset="-122"/>
                <a:cs typeface="Times New Roman" panose="02020603050405020304" pitchFamily="18" charset="0"/>
              </a:rPr>
              <a:t>từ</a:t>
            </a:r>
            <a:endParaRPr lang="zh-CN" altLang="en-US" sz="32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25" name="Picture 24">
            <a:extLst>
              <a:ext uri="{FF2B5EF4-FFF2-40B4-BE49-F238E27FC236}">
                <a16:creationId xmlns="" xmlns:a16="http://schemas.microsoft.com/office/drawing/2014/main" id="{D6520F2F-B256-45B1-9628-87FDFD16E7A1}"/>
              </a:ext>
            </a:extLst>
          </p:cNvPr>
          <p:cNvPicPr>
            <a:picLocks noChangeAspect="1"/>
          </p:cNvPicPr>
          <p:nvPr/>
        </p:nvPicPr>
        <p:blipFill>
          <a:blip r:embed="rId4">
            <a:clrChange>
              <a:clrFrom>
                <a:srgbClr val="F3FFD5"/>
              </a:clrFrom>
              <a:clrTo>
                <a:srgbClr val="F3FFD5">
                  <a:alpha val="0"/>
                </a:srgbClr>
              </a:clrTo>
            </a:clrChange>
            <a:extLst>
              <a:ext uri="{BEBA8EAE-BF5A-486C-A8C5-ECC9F3942E4B}">
                <a14:imgProps xmlns:a14="http://schemas.microsoft.com/office/drawing/2010/main">
                  <a14:imgLayer r:embed="rId5">
                    <a14:imgEffect>
                      <a14:backgroundRemoval t="9375" b="88542" l="2326" r="98837"/>
                    </a14:imgEffect>
                  </a14:imgLayer>
                </a14:imgProps>
              </a:ext>
            </a:extLst>
          </a:blip>
          <a:stretch>
            <a:fillRect/>
          </a:stretch>
        </p:blipFill>
        <p:spPr>
          <a:xfrm>
            <a:off x="1057795" y="508152"/>
            <a:ext cx="534980" cy="597187"/>
          </a:xfrm>
          <a:prstGeom prst="rect">
            <a:avLst/>
          </a:prstGeom>
        </p:spPr>
      </p:pic>
      <p:pic>
        <p:nvPicPr>
          <p:cNvPr id="26" name="PA_库_图片 6">
            <a:extLst>
              <a:ext uri="{FF2B5EF4-FFF2-40B4-BE49-F238E27FC236}">
                <a16:creationId xmlns="" xmlns:a16="http://schemas.microsoft.com/office/drawing/2014/main" id="{573098C6-60F9-4AB3-97BA-0AC92D81127C}"/>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flipH="1">
            <a:off x="3706240" y="404869"/>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sp>
        <p:nvSpPr>
          <p:cNvPr id="21" name="TextBox 20">
            <a:extLst>
              <a:ext uri="{FF2B5EF4-FFF2-40B4-BE49-F238E27FC236}">
                <a16:creationId xmlns="" xmlns:a16="http://schemas.microsoft.com/office/drawing/2014/main" id="{48DE7C01-2BD0-4056-AE27-BF9C0EAEDD73}"/>
              </a:ext>
            </a:extLst>
          </p:cNvPr>
          <p:cNvSpPr txBox="1"/>
          <p:nvPr/>
        </p:nvSpPr>
        <p:spPr>
          <a:xfrm>
            <a:off x="5372100" y="1866900"/>
            <a:ext cx="4067175" cy="2308324"/>
          </a:xfrm>
          <a:prstGeom prst="rect">
            <a:avLst/>
          </a:prstGeom>
          <a:noFill/>
        </p:spPr>
        <p:txBody>
          <a:bodyPr wrap="square" rtlCol="0">
            <a:spAutoFit/>
          </a:bodyPr>
          <a:lstStyle/>
          <a:p>
            <a:pPr algn="ctr"/>
            <a:r>
              <a:rPr lang="en-US" sz="3600" b="1" dirty="0" err="1">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đặc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biệt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pt-BR" sz="3600" b="1" dirty="0">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Tree>
    <p:extLst>
      <p:ext uri="{BB962C8B-B14F-4D97-AF65-F5344CB8AC3E}">
        <p14:creationId xmlns:p14="http://schemas.microsoft.com/office/powerpoint/2010/main" val="411419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8">
            <a:extLst>
              <a:ext uri="{FF2B5EF4-FFF2-40B4-BE49-F238E27FC236}">
                <a16:creationId xmlns="" xmlns:a16="http://schemas.microsoft.com/office/drawing/2014/main" id="{8F74DF7A-5566-4AA2-80BE-3A147FA55955}"/>
              </a:ext>
            </a:extLst>
          </p:cNvPr>
          <p:cNvGrpSpPr/>
          <p:nvPr/>
        </p:nvGrpSpPr>
        <p:grpSpPr>
          <a:xfrm>
            <a:off x="1631991" y="5087828"/>
            <a:ext cx="1718993" cy="1313980"/>
            <a:chOff x="1631991" y="5087828"/>
            <a:chExt cx="1718993" cy="1313980"/>
          </a:xfrm>
        </p:grpSpPr>
        <p:pic>
          <p:nvPicPr>
            <p:cNvPr id="31" name="图片 75">
              <a:extLst>
                <a:ext uri="{FF2B5EF4-FFF2-40B4-BE49-F238E27FC236}">
                  <a16:creationId xmlns="" xmlns:a16="http://schemas.microsoft.com/office/drawing/2014/main" id="{60D251D0-3497-4CB3-A939-70AEB804B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32" name="图片 76">
              <a:extLst>
                <a:ext uri="{FF2B5EF4-FFF2-40B4-BE49-F238E27FC236}">
                  <a16:creationId xmlns="" xmlns:a16="http://schemas.microsoft.com/office/drawing/2014/main" id="{D4FDEA4F-DEF3-49E8-82B7-B0049B8B52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sp>
        <p:nvSpPr>
          <p:cNvPr id="33" name="Rectangle 32">
            <a:extLst>
              <a:ext uri="{FF2B5EF4-FFF2-40B4-BE49-F238E27FC236}">
                <a16:creationId xmlns="" xmlns:a16="http://schemas.microsoft.com/office/drawing/2014/main" id="{6525080C-9108-48DD-9BE5-40E4B4FA7B78}"/>
              </a:ext>
            </a:extLst>
          </p:cNvPr>
          <p:cNvSpPr/>
          <p:nvPr/>
        </p:nvSpPr>
        <p:spPr>
          <a:xfrm>
            <a:off x="4897943" y="852061"/>
            <a:ext cx="3366143" cy="707886"/>
          </a:xfrm>
          <a:prstGeom prst="rect">
            <a:avLst/>
          </a:prstGeom>
        </p:spPr>
        <p:txBody>
          <a:bodyPr wrap="square">
            <a:spAutoFit/>
          </a:bodyPr>
          <a:lstStyle/>
          <a:p>
            <a:pPr algn="ctr">
              <a:buClrTx/>
              <a:buFontTx/>
              <a:buNone/>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Giải</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nghĩa</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 xmlns:a16="http://schemas.microsoft.com/office/drawing/2014/main" id="{E08FB044-C65C-4465-9081-7F01D5EE3AF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4524920" y="876634"/>
            <a:ext cx="618580" cy="690508"/>
          </a:xfrm>
          <a:prstGeom prst="rect">
            <a:avLst/>
          </a:prstGeom>
        </p:spPr>
      </p:pic>
      <p:pic>
        <p:nvPicPr>
          <p:cNvPr id="35" name="图片 21">
            <a:extLst>
              <a:ext uri="{FF2B5EF4-FFF2-40B4-BE49-F238E27FC236}">
                <a16:creationId xmlns="" xmlns:a16="http://schemas.microsoft.com/office/drawing/2014/main" id="{2692E048-DBBB-4831-B440-8D8744C68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5822" y="251889"/>
            <a:ext cx="980316" cy="481960"/>
          </a:xfrm>
          <a:prstGeom prst="rect">
            <a:avLst/>
          </a:prstGeom>
        </p:spPr>
      </p:pic>
      <p:grpSp>
        <p:nvGrpSpPr>
          <p:cNvPr id="42" name="Group 41">
            <a:extLst>
              <a:ext uri="{FF2B5EF4-FFF2-40B4-BE49-F238E27FC236}">
                <a16:creationId xmlns="" xmlns:a16="http://schemas.microsoft.com/office/drawing/2014/main" id="{7909152B-91E9-47FF-B619-81A18E29135B}"/>
              </a:ext>
            </a:extLst>
          </p:cNvPr>
          <p:cNvGrpSpPr/>
          <p:nvPr/>
        </p:nvGrpSpPr>
        <p:grpSpPr>
          <a:xfrm>
            <a:off x="450745" y="1996652"/>
            <a:ext cx="3616430" cy="1549400"/>
            <a:chOff x="-121940" y="1041401"/>
            <a:chExt cx="3808116" cy="1549400"/>
          </a:xfrm>
        </p:grpSpPr>
        <p:pic>
          <p:nvPicPr>
            <p:cNvPr id="43" name="PA_图片 6">
              <a:extLst>
                <a:ext uri="{FF2B5EF4-FFF2-40B4-BE49-F238E27FC236}">
                  <a16:creationId xmlns="" xmlns:a16="http://schemas.microsoft.com/office/drawing/2014/main" id="{FB7BCF7A-38C9-4D5A-AA89-52B8EEEBF09B}"/>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44" name="Rectangle 43">
              <a:extLst>
                <a:ext uri="{FF2B5EF4-FFF2-40B4-BE49-F238E27FC236}">
                  <a16:creationId xmlns="" xmlns:a16="http://schemas.microsoft.com/office/drawing/2014/main" id="{391A3785-711B-40DC-B1CA-438CC85930E7}"/>
                </a:ext>
              </a:extLst>
            </p:cNvPr>
            <p:cNvSpPr/>
            <p:nvPr/>
          </p:nvSpPr>
          <p:spPr>
            <a:xfrm>
              <a:off x="662040" y="1492935"/>
              <a:ext cx="2240155" cy="646331"/>
            </a:xfrm>
            <a:prstGeom prst="rect">
              <a:avLst/>
            </a:prstGeom>
          </p:spPr>
          <p:txBody>
            <a:bodyPr wrap="square">
              <a:spAutoFit/>
            </a:bodyPr>
            <a:lstStyle/>
            <a:p>
              <a:pPr algn="ctr">
                <a:buClrTx/>
                <a:buFontTx/>
                <a:buNone/>
                <a:defRPr/>
              </a:pP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Thở</a:t>
              </a:r>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phào</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5" name="Rectangle 44">
            <a:extLst>
              <a:ext uri="{FF2B5EF4-FFF2-40B4-BE49-F238E27FC236}">
                <a16:creationId xmlns="" xmlns:a16="http://schemas.microsoft.com/office/drawing/2014/main" id="{CE31241E-7D17-4EDA-B5BE-D3B8FDE17B03}"/>
              </a:ext>
            </a:extLst>
          </p:cNvPr>
          <p:cNvSpPr/>
          <p:nvPr/>
        </p:nvSpPr>
        <p:spPr>
          <a:xfrm>
            <a:off x="3924301" y="2393239"/>
            <a:ext cx="7639050" cy="1077218"/>
          </a:xfrm>
          <a:prstGeom prst="rect">
            <a:avLst/>
          </a:prstGeom>
        </p:spPr>
        <p:txBody>
          <a:bodyPr wrap="square">
            <a:spAutoFit/>
          </a:bodyPr>
          <a:lstStyle/>
          <a:p>
            <a:pPr algn="just">
              <a:buClrTx/>
              <a:buFontTx/>
              <a:buNone/>
              <a:defRPr/>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thở ra một hơi dài vẻ khoan khái, nhẹ nhõm vì đã trút được điều lo lắng trong lòng.</a:t>
            </a:r>
            <a:endParaRPr lang="zh-CN" alt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6078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3F5009BF-A320-4502-BD47-0254B5568431}"/>
              </a:ext>
            </a:extLst>
          </p:cNvPr>
          <p:cNvSpPr/>
          <p:nvPr/>
        </p:nvSpPr>
        <p:spPr>
          <a:xfrm>
            <a:off x="5002587" y="51756"/>
            <a:ext cx="3366143" cy="707886"/>
          </a:xfrm>
          <a:prstGeom prst="rect">
            <a:avLst/>
          </a:prstGeom>
        </p:spPr>
        <p:txBody>
          <a:bodyPr wrap="square">
            <a:spAutoFit/>
          </a:bodyPr>
          <a:lstStyle/>
          <a:p>
            <a:pPr algn="ctr" defTabSz="457200">
              <a:defRPr/>
            </a:pP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40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 xmlns:a16="http://schemas.microsoft.com/office/drawing/2014/main" id="{35C3526B-C960-4A8C-8551-F4F19DA7FA71}"/>
              </a:ext>
            </a:extLst>
          </p:cNvPr>
          <p:cNvGrpSpPr/>
          <p:nvPr>
            <p:custDataLst>
              <p:tags r:id="rId1"/>
            </p:custDataLst>
          </p:nvPr>
        </p:nvGrpSpPr>
        <p:grpSpPr>
          <a:xfrm>
            <a:off x="966613" y="1250813"/>
            <a:ext cx="587835" cy="706091"/>
            <a:chOff x="1836100" y="2332000"/>
            <a:chExt cx="1572829" cy="862059"/>
          </a:xfrm>
        </p:grpSpPr>
        <p:sp>
          <p:nvSpPr>
            <p:cNvPr id="47" name="任意多边形 10">
              <a:extLst>
                <a:ext uri="{FF2B5EF4-FFF2-40B4-BE49-F238E27FC236}">
                  <a16:creationId xmlns=""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 xmlns:a16="http://schemas.microsoft.com/office/drawing/2014/main" id="{BDA13D51-DF25-4C4A-B621-D910881D0585}"/>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 xmlns:a16="http://schemas.microsoft.com/office/drawing/2014/main" id="{400C2D7F-4321-45E2-8523-8FC9B7164201}"/>
              </a:ext>
            </a:extLst>
          </p:cNvPr>
          <p:cNvSpPr/>
          <p:nvPr/>
        </p:nvSpPr>
        <p:spPr>
          <a:xfrm>
            <a:off x="1698806" y="1301377"/>
            <a:ext cx="9762841"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75" name="PA_库_组合 5">
            <a:extLst>
              <a:ext uri="{FF2B5EF4-FFF2-40B4-BE49-F238E27FC236}">
                <a16:creationId xmlns="" xmlns:a16="http://schemas.microsoft.com/office/drawing/2014/main" id="{ADBCFBCD-DDCE-4BF3-B67D-5DB7199D58C7}"/>
              </a:ext>
            </a:extLst>
          </p:cNvPr>
          <p:cNvGrpSpPr/>
          <p:nvPr>
            <p:custDataLst>
              <p:tags r:id="rId2"/>
            </p:custDataLst>
          </p:nvPr>
        </p:nvGrpSpPr>
        <p:grpSpPr>
          <a:xfrm>
            <a:off x="978595" y="2233421"/>
            <a:ext cx="587835" cy="733599"/>
            <a:chOff x="1836100" y="2332000"/>
            <a:chExt cx="1572829" cy="895643"/>
          </a:xfrm>
        </p:grpSpPr>
        <p:sp>
          <p:nvSpPr>
            <p:cNvPr id="76" name="任意多边形 10">
              <a:extLst>
                <a:ext uri="{FF2B5EF4-FFF2-40B4-BE49-F238E27FC236}">
                  <a16:creationId xmlns=""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 xmlns:a16="http://schemas.microsoft.com/office/drawing/2014/main" id="{E7AE4553-63B0-4A7C-A097-C2E3CCDD6431}"/>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79" name="Rectangle 78">
            <a:extLst>
              <a:ext uri="{FF2B5EF4-FFF2-40B4-BE49-F238E27FC236}">
                <a16:creationId xmlns="" xmlns:a16="http://schemas.microsoft.com/office/drawing/2014/main" id="{2C0849B4-A21F-4F12-87A5-B575772403B3}"/>
              </a:ext>
            </a:extLst>
          </p:cNvPr>
          <p:cNvSpPr/>
          <p:nvPr/>
        </p:nvSpPr>
        <p:spPr>
          <a:xfrm>
            <a:off x="1710788" y="2283984"/>
            <a:ext cx="9762841" cy="1077218"/>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0" name="PA_库_组合 5">
            <a:extLst>
              <a:ext uri="{FF2B5EF4-FFF2-40B4-BE49-F238E27FC236}">
                <a16:creationId xmlns="" xmlns:a16="http://schemas.microsoft.com/office/drawing/2014/main" id="{6B4CF087-E6EE-4616-9227-B06FB492E897}"/>
              </a:ext>
            </a:extLst>
          </p:cNvPr>
          <p:cNvGrpSpPr/>
          <p:nvPr>
            <p:custDataLst>
              <p:tags r:id="rId3"/>
            </p:custDataLst>
          </p:nvPr>
        </p:nvGrpSpPr>
        <p:grpSpPr>
          <a:xfrm>
            <a:off x="947754" y="3477931"/>
            <a:ext cx="587835" cy="733599"/>
            <a:chOff x="1836100" y="2332000"/>
            <a:chExt cx="1572829" cy="895643"/>
          </a:xfrm>
        </p:grpSpPr>
        <p:sp>
          <p:nvSpPr>
            <p:cNvPr id="81" name="任意多边形 10">
              <a:extLst>
                <a:ext uri="{FF2B5EF4-FFF2-40B4-BE49-F238E27FC236}">
                  <a16:creationId xmlns=""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 xmlns:a16="http://schemas.microsoft.com/office/drawing/2014/main" id="{32BDADB6-2BE0-4839-9AD7-21CE85E8A2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84" name="Rectangle 83">
            <a:extLst>
              <a:ext uri="{FF2B5EF4-FFF2-40B4-BE49-F238E27FC236}">
                <a16:creationId xmlns="" xmlns:a16="http://schemas.microsoft.com/office/drawing/2014/main" id="{E6E3B0E4-859D-41A9-99AB-E42F4B1F4E4E}"/>
              </a:ext>
            </a:extLst>
          </p:cNvPr>
          <p:cNvSpPr/>
          <p:nvPr/>
        </p:nvSpPr>
        <p:spPr>
          <a:xfrm>
            <a:off x="1679947" y="3528494"/>
            <a:ext cx="10340603" cy="584775"/>
          </a:xfrm>
          <a:prstGeom prst="rect">
            <a:avLst/>
          </a:prstGeom>
        </p:spPr>
        <p:txBody>
          <a:bodyPr wrap="square">
            <a:spAutoFit/>
          </a:bodyPr>
          <a:lstStyle/>
          <a:p>
            <a:pPr algn="just"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85" name="PA_库_组合 5">
            <a:extLst>
              <a:ext uri="{FF2B5EF4-FFF2-40B4-BE49-F238E27FC236}">
                <a16:creationId xmlns="" xmlns:a16="http://schemas.microsoft.com/office/drawing/2014/main" id="{970E8ADD-B3DD-4FFA-9A4B-29DD75B408A1}"/>
              </a:ext>
            </a:extLst>
          </p:cNvPr>
          <p:cNvGrpSpPr/>
          <p:nvPr>
            <p:custDataLst>
              <p:tags r:id="rId4"/>
            </p:custDataLst>
          </p:nvPr>
        </p:nvGrpSpPr>
        <p:grpSpPr>
          <a:xfrm>
            <a:off x="959736" y="4222824"/>
            <a:ext cx="587835" cy="733599"/>
            <a:chOff x="1836100" y="2332000"/>
            <a:chExt cx="1572829" cy="895643"/>
          </a:xfrm>
        </p:grpSpPr>
        <p:sp>
          <p:nvSpPr>
            <p:cNvPr id="86" name="任意多边形 10">
              <a:extLst>
                <a:ext uri="{FF2B5EF4-FFF2-40B4-BE49-F238E27FC236}">
                  <a16:creationId xmlns=""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 xmlns:a16="http://schemas.microsoft.com/office/drawing/2014/main" id="{0C4AD4FD-4376-463C-B063-17AC61ACB66F}"/>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89" name="Rectangle 88">
            <a:extLst>
              <a:ext uri="{FF2B5EF4-FFF2-40B4-BE49-F238E27FC236}">
                <a16:creationId xmlns="" xmlns:a16="http://schemas.microsoft.com/office/drawing/2014/main" id="{B40319E4-3435-4950-A154-0EBD9DD5EC02}"/>
              </a:ext>
            </a:extLst>
          </p:cNvPr>
          <p:cNvSpPr/>
          <p:nvPr/>
        </p:nvSpPr>
        <p:spPr>
          <a:xfrm>
            <a:off x="1691929" y="4273387"/>
            <a:ext cx="7985471" cy="1077218"/>
          </a:xfrm>
          <a:prstGeom prst="rect">
            <a:avLst/>
          </a:prstGeom>
        </p:spPr>
        <p:txBody>
          <a:bodyPr wrap="square">
            <a:spAutoFit/>
          </a:bodyPr>
          <a:lstStyle/>
          <a:p>
            <a:pPr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Em</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kĩ</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đầu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tiên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32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ctr"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1.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Vích-tô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đã</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bộc</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lộ</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năng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khiếu</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sớm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 xmlns:a16="http://schemas.microsoft.com/office/drawing/2014/main" id="{F3871600-7ED0-4B81-88BC-00865885BFA9}"/>
              </a:ext>
            </a:extLst>
          </p:cNvPr>
          <p:cNvSpPr/>
          <p:nvPr/>
        </p:nvSpPr>
        <p:spPr>
          <a:xfrm>
            <a:off x="983609" y="4247686"/>
            <a:ext cx="7026916" cy="1468864"/>
          </a:xfrm>
          <a:prstGeom prst="rect">
            <a:avLst/>
          </a:prstGeom>
        </p:spPr>
        <p:txBody>
          <a:bodyPr wrap="square">
            <a:spAutoFit/>
          </a:bodyPr>
          <a:lstStyle/>
          <a:p>
            <a:pPr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Vích-tô Huy-gô đã bộc lộ năng khiếu thơ ca của mình từ rất sớm.</a:t>
            </a:r>
            <a:endPar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1173065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 xmlns:a16="http://schemas.microsoft.com/office/drawing/2014/main" id="{CB5964E2-2130-4E11-B6BE-8BC5F5E90766}"/>
              </a:ext>
            </a:extLst>
          </p:cNvPr>
          <p:cNvSpPr/>
          <p:nvPr/>
        </p:nvSpPr>
        <p:spPr>
          <a:xfrm>
            <a:off x="8976576" y="90151"/>
            <a:ext cx="3215424"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văn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lời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hỏi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 xmlns:a16="http://schemas.microsoft.com/office/drawing/2014/main" id="{7B3C970D-31A0-42F2-87BB-6C14A8CA8905}"/>
                </a:ext>
              </a:extLst>
            </p:cNvPr>
            <p:cNvSpPr/>
            <p:nvPr/>
          </p:nvSpPr>
          <p:spPr>
            <a:xfrm>
              <a:off x="2007142" y="433723"/>
              <a:ext cx="5843238" cy="1569660"/>
            </a:xfrm>
            <a:prstGeom prst="rect">
              <a:avLst/>
            </a:prstGeom>
          </p:spPr>
          <p:txBody>
            <a:bodyPr wrap="square">
              <a:spAutoFit/>
            </a:bodyPr>
            <a:lstStyle/>
            <a:p>
              <a:pPr algn="ctr" defTabSz="457200">
                <a:defRPr/>
              </a:pP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Trong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giờ</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kiểm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Toán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lo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lắng</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ectangle 12">
            <a:extLst>
              <a:ext uri="{FF2B5EF4-FFF2-40B4-BE49-F238E27FC236}">
                <a16:creationId xmlns="" xmlns:a16="http://schemas.microsoft.com/office/drawing/2014/main" id="{F3871600-7ED0-4B81-88BC-00865885BFA9}"/>
              </a:ext>
            </a:extLst>
          </p:cNvPr>
          <p:cNvSpPr/>
          <p:nvPr/>
        </p:nvSpPr>
        <p:spPr>
          <a:xfrm>
            <a:off x="428624" y="4247686"/>
            <a:ext cx="8547951" cy="1943161"/>
          </a:xfrm>
          <a:prstGeom prst="rect">
            <a:avLst/>
          </a:prstGeom>
        </p:spPr>
        <p:txBody>
          <a:bodyPr wrap="square">
            <a:spAutoFit/>
          </a:bodyPr>
          <a:lstStyle/>
          <a:p>
            <a:pPr lvl="0" algn="ctr">
              <a:lnSpc>
                <a:spcPct val="150000"/>
              </a:lnSpc>
            </a:pP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tra</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Toán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thầy</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lo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lắng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Vích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-to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mải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miết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thì</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sao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Huy-gô</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ngồi</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cắn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giờ</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9022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 xmlns:a16="http://schemas.microsoft.com/office/drawing/2014/main" id="{68C590F5-E6E7-4F00-9DD4-BEE7CDE043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79179" y="3883548"/>
            <a:ext cx="2297118" cy="2137269"/>
          </a:xfrm>
          <a:prstGeom prst="rect">
            <a:avLst/>
          </a:prstGeom>
        </p:spPr>
      </p:pic>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 xmlns:a16="http://schemas.microsoft.com/office/drawing/2014/main" id="{9E1926E1-E306-4482-8B25-2A2E979D42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 xmlns:a16="http://schemas.microsoft.com/office/drawing/2014/main" id="{A0EB6A0E-D545-4658-A1EA-F9C67BFF23F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4" name="Picture 13">
            <a:extLst>
              <a:ext uri="{FF2B5EF4-FFF2-40B4-BE49-F238E27FC236}">
                <a16:creationId xmlns="" xmlns:a16="http://schemas.microsoft.com/office/drawing/2014/main" id="{946DBD09-B995-4A84-909A-CFCD7E6F6781}"/>
              </a:ext>
            </a:extLst>
          </p:cNvPr>
          <p:cNvPicPr>
            <a:picLocks noChangeAspect="1"/>
          </p:cNvPicPr>
          <p:nvPr/>
        </p:nvPicPr>
        <p:blipFill>
          <a:blip r:embed="rId9"/>
          <a:stretch>
            <a:fillRect/>
          </a:stretch>
        </p:blipFill>
        <p:spPr>
          <a:xfrm>
            <a:off x="2657558" y="2213358"/>
            <a:ext cx="6876884" cy="2566638"/>
          </a:xfrm>
          <a:prstGeom prst="rect">
            <a:avLst/>
          </a:prstGeom>
        </p:spPr>
      </p:pic>
    </p:spTree>
    <p:extLst>
      <p:ext uri="{BB962C8B-B14F-4D97-AF65-F5344CB8AC3E}">
        <p14:creationId xmlns:p14="http://schemas.microsoft.com/office/powerpoint/2010/main" val="8501424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 xmlns:a16="http://schemas.microsoft.com/office/drawing/2014/main" id="{CB5964E2-2130-4E11-B6BE-8BC5F5E90766}"/>
              </a:ext>
            </a:extLst>
          </p:cNvPr>
          <p:cNvSpPr/>
          <p:nvPr/>
        </p:nvSpPr>
        <p:spPr>
          <a:xfrm>
            <a:off x="8448675" y="0"/>
            <a:ext cx="3477555"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en-US" sz="3000" dirty="0" err="1">
                <a:latin typeface="Arial-Rounded" panose="020B0500000000000000" pitchFamily="34" charset="0"/>
                <a:ea typeface="Arial-Rounded" panose="020B0500000000000000" pitchFamily="34" charset="0"/>
                <a:cs typeface="Arial-Rounded" panose="020B0500000000000000" pitchFamily="34" charset="0"/>
              </a:rPr>
              <a:t>Em</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kĩ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đoạn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thứ</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ba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và</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lựa</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chọn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đáp</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án</a:t>
            </a:r>
            <a:r>
              <a:rPr lang="en-US" sz="3000" dirty="0">
                <a:latin typeface="Arial-Rounded" panose="020B0500000000000000" pitchFamily="34" charset="0"/>
                <a:ea typeface="Arial-Rounded" panose="020B0500000000000000" pitchFamily="34" charset="0"/>
                <a:cs typeface="Arial-Rounded" panose="020B0500000000000000" pitchFamily="34" charset="0"/>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rPr>
              <a:t>đúng</a:t>
            </a:r>
            <a:r>
              <a:rPr lang="en-US" sz="3000"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30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 xmlns:a16="http://schemas.microsoft.com/office/drawing/2014/main" id="{B76F2D8C-5CC8-4DC2-8DD5-6A5DF6DA7C18}"/>
              </a:ext>
            </a:extLst>
          </p:cNvPr>
          <p:cNvGrpSpPr/>
          <p:nvPr/>
        </p:nvGrpSpPr>
        <p:grpSpPr>
          <a:xfrm>
            <a:off x="596304" y="-1466850"/>
            <a:ext cx="7949254" cy="7353299"/>
            <a:chOff x="929679" y="-2724150"/>
            <a:chExt cx="7949254" cy="7353299"/>
          </a:xfrm>
        </p:grpSpPr>
        <p:pic>
          <p:nvPicPr>
            <p:cNvPr id="11" name="Picture 10">
              <a:extLst>
                <a:ext uri="{FF2B5EF4-FFF2-40B4-BE49-F238E27FC236}">
                  <a16:creationId xmlns=""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2724150"/>
              <a:ext cx="7949254" cy="7353299"/>
            </a:xfrm>
            <a:prstGeom prst="rect">
              <a:avLst/>
            </a:prstGeom>
          </p:spPr>
        </p:pic>
        <p:sp>
          <p:nvSpPr>
            <p:cNvPr id="12" name="Rectangle 11">
              <a:extLst>
                <a:ext uri="{FF2B5EF4-FFF2-40B4-BE49-F238E27FC236}">
                  <a16:creationId xmlns="" xmlns:a16="http://schemas.microsoft.com/office/drawing/2014/main" id="{7B3C970D-31A0-42F2-87BB-6C14A8CA8905}"/>
                </a:ext>
              </a:extLst>
            </p:cNvPr>
            <p:cNvSpPr/>
            <p:nvPr/>
          </p:nvSpPr>
          <p:spPr>
            <a:xfrm>
              <a:off x="2104983" y="-634984"/>
              <a:ext cx="5843238" cy="304698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3.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Vì</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sao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thầy</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giáo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reo</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lên</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xem</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bài</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Vích</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-to </a:t>
              </a:r>
              <a:r>
                <a:rPr lang="en-US" altLang="zh-CN" sz="3200" b="1"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Huy-gô</a:t>
              </a: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 Vì Huy-gô nộp bài đúng giờ.</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 Vì Huy-gô làm đúng đáp số.</a:t>
              </a:r>
            </a:p>
            <a:p>
              <a:pPr algn="just"/>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 Vì lời giải toán được Huy-gô viết bằng thơ.</a:t>
              </a:r>
            </a:p>
          </p:txBody>
        </p:sp>
      </p:grpSp>
      <p:sp>
        <p:nvSpPr>
          <p:cNvPr id="2" name="Oval 1">
            <a:extLst>
              <a:ext uri="{FF2B5EF4-FFF2-40B4-BE49-F238E27FC236}">
                <a16:creationId xmlns="" xmlns:a16="http://schemas.microsoft.com/office/drawing/2014/main" id="{3FB2DD3F-A028-4CE6-862B-B760C9AF18FD}"/>
              </a:ext>
            </a:extLst>
          </p:cNvPr>
          <p:cNvSpPr/>
          <p:nvPr/>
        </p:nvSpPr>
        <p:spPr>
          <a:xfrm>
            <a:off x="1771608" y="2657475"/>
            <a:ext cx="400092" cy="43815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36779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 xmlns:a16="http://schemas.microsoft.com/office/drawing/2014/main" id="{CC0B3E95-8BA3-4CC6-9089-93B45BA2DB3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4306" b="95027" l="48939" r="96483"/>
                    </a14:imgEffect>
                  </a14:imgLayer>
                </a14:imgProps>
              </a:ext>
              <a:ext uri="{28A0092B-C50C-407E-A947-70E740481C1C}">
                <a14:useLocalDpi xmlns:a14="http://schemas.microsoft.com/office/drawing/2010/main" val="0"/>
              </a:ext>
            </a:extLst>
          </a:blip>
          <a:srcRect l="47872"/>
          <a:stretch/>
        </p:blipFill>
        <p:spPr>
          <a:xfrm>
            <a:off x="7830355" y="1611415"/>
            <a:ext cx="3038525" cy="5828932"/>
          </a:xfrm>
          <a:prstGeom prst="rect">
            <a:avLst/>
          </a:prstGeom>
        </p:spPr>
      </p:pic>
      <p:sp>
        <p:nvSpPr>
          <p:cNvPr id="9" name="Rounded Rectangular Callout 54">
            <a:extLst>
              <a:ext uri="{FF2B5EF4-FFF2-40B4-BE49-F238E27FC236}">
                <a16:creationId xmlns="" xmlns:a16="http://schemas.microsoft.com/office/drawing/2014/main" id="{CB5964E2-2130-4E11-B6BE-8BC5F5E90766}"/>
              </a:ext>
            </a:extLst>
          </p:cNvPr>
          <p:cNvSpPr/>
          <p:nvPr/>
        </p:nvSpPr>
        <p:spPr>
          <a:xfrm>
            <a:off x="8545558" y="90151"/>
            <a:ext cx="3646442" cy="1692733"/>
          </a:xfrm>
          <a:prstGeom prst="wedgeRoundRectCallout">
            <a:avLst>
              <a:gd name="adj1" fmla="val -32291"/>
              <a:gd name="adj2" fmla="val 70267"/>
              <a:gd name="adj3" fmla="val 16667"/>
            </a:avLst>
          </a:prstGeom>
          <a:solidFill>
            <a:sysClr val="window" lastClr="FFFFFF"/>
          </a:solidFill>
          <a:ln w="76200" cap="flat" cmpd="sng" algn="ctr">
            <a:solidFill>
              <a:srgbClr val="70AD47">
                <a:lumMod val="50000"/>
              </a:srgbClr>
            </a:solidFill>
            <a:prstDash val="solid"/>
            <a:miter lim="800000"/>
          </a:ln>
          <a:effectLst/>
        </p:spPr>
        <p:txBody>
          <a:bodyPr rtlCol="0" anchor="ctr"/>
          <a:lstStyle/>
          <a:p>
            <a:pPr lvl="0" algn="ctr"/>
            <a:r>
              <a:rPr lang="vi-VN" sz="3200" dirty="0">
                <a:latin typeface="Arial-Rounded" panose="020B0500000000000000" pitchFamily="34" charset="0"/>
                <a:ea typeface="Arial-Rounded" panose="020B0500000000000000" pitchFamily="34" charset="0"/>
                <a:cs typeface="Arial-Rounded" panose="020B0500000000000000" pitchFamily="34" charset="0"/>
              </a:rPr>
              <a:t>Em suy nghĩ và đưa ra nhận xét của mình về Huy-gô.</a:t>
            </a:r>
            <a:endParaRPr kumimoji="0" lang="en-US" sz="3200" b="0" i="0" u="none" strike="noStrike" kern="0" cap="none" spc="0" normalizeH="0" baseline="0" noProof="0" dirty="0">
              <a:ln>
                <a:noFill/>
              </a:ln>
              <a:solidFill>
                <a:srgbClr val="C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 xmlns:a16="http://schemas.microsoft.com/office/drawing/2014/main" id="{B76F2D8C-5CC8-4DC2-8DD5-6A5DF6DA7C18}"/>
              </a:ext>
            </a:extLst>
          </p:cNvPr>
          <p:cNvGrpSpPr/>
          <p:nvPr/>
        </p:nvGrpSpPr>
        <p:grpSpPr>
          <a:xfrm>
            <a:off x="596304" y="632947"/>
            <a:ext cx="7949254" cy="3653846"/>
            <a:chOff x="929679" y="-624353"/>
            <a:chExt cx="7949254" cy="3653846"/>
          </a:xfrm>
        </p:grpSpPr>
        <p:pic>
          <p:nvPicPr>
            <p:cNvPr id="11" name="Picture 10">
              <a:extLst>
                <a:ext uri="{FF2B5EF4-FFF2-40B4-BE49-F238E27FC236}">
                  <a16:creationId xmlns="" xmlns:a16="http://schemas.microsoft.com/office/drawing/2014/main" id="{A1980635-63C2-4DC3-9570-1ADBC0B901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679" y="-624353"/>
              <a:ext cx="7949254" cy="3653846"/>
            </a:xfrm>
            <a:prstGeom prst="rect">
              <a:avLst/>
            </a:prstGeom>
          </p:spPr>
        </p:pic>
        <p:sp>
          <p:nvSpPr>
            <p:cNvPr id="12" name="Rectangle 11">
              <a:extLst>
                <a:ext uri="{FF2B5EF4-FFF2-40B4-BE49-F238E27FC236}">
                  <a16:creationId xmlns="" xmlns:a16="http://schemas.microsoft.com/office/drawing/2014/main" id="{7B3C970D-31A0-42F2-87BB-6C14A8CA8905}"/>
                </a:ext>
              </a:extLst>
            </p:cNvPr>
            <p:cNvSpPr/>
            <p:nvPr/>
          </p:nvSpPr>
          <p:spPr>
            <a:xfrm>
              <a:off x="1982686" y="663961"/>
              <a:ext cx="5843238" cy="1077218"/>
            </a:xfrm>
            <a:prstGeom prst="rect">
              <a:avLst/>
            </a:prstGeom>
          </p:spPr>
          <p:txBody>
            <a:bodyPr wrap="square">
              <a:spAutoFit/>
            </a:bodyPr>
            <a:lstStyle/>
            <a:p>
              <a:pPr algn="just" defTabSz="457200">
                <a:defRPr/>
              </a:pPr>
              <a:r>
                <a:rPr lang="en-US"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4. </a:t>
              </a: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Huy-gô là người thế nào?</a:t>
              </a:r>
            </a:p>
          </p:txBody>
        </p:sp>
      </p:grpSp>
      <p:sp>
        <p:nvSpPr>
          <p:cNvPr id="13" name="Rectangle 12">
            <a:extLst>
              <a:ext uri="{FF2B5EF4-FFF2-40B4-BE49-F238E27FC236}">
                <a16:creationId xmlns="" xmlns:a16="http://schemas.microsoft.com/office/drawing/2014/main" id="{F3871600-7ED0-4B81-88BC-00865885BFA9}"/>
              </a:ext>
            </a:extLst>
          </p:cNvPr>
          <p:cNvSpPr/>
          <p:nvPr/>
        </p:nvSpPr>
        <p:spPr>
          <a:xfrm>
            <a:off x="514350" y="3665218"/>
            <a:ext cx="8031208" cy="2207527"/>
          </a:xfrm>
          <a:prstGeom prst="rect">
            <a:avLst/>
          </a:prstGeom>
        </p:spPr>
        <p:txBody>
          <a:bodyPr wrap="square">
            <a:spAutoFit/>
          </a:bodyPr>
          <a:lstStyle/>
          <a:p>
            <a:pPr lvl="0" algn="ctr">
              <a:lnSpc>
                <a:spcPct val="150000"/>
              </a:lnSpc>
            </a:pPr>
            <a:r>
              <a:rPr lang="vi-V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Qua giờ kiểm tra Toán, em thấy Vích-to Huy-gô không chỉ là một cậu bé thông minh mà còn là một người có năng khiếu thơ ca..</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49822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 xmlns:a16="http://schemas.microsoft.com/office/drawing/2014/main" id="{B75D8DCB-46BB-4D3A-8151-4C3A4F06BA0F}"/>
              </a:ext>
            </a:extLst>
          </p:cNvPr>
          <p:cNvGrpSpPr/>
          <p:nvPr/>
        </p:nvGrpSpPr>
        <p:grpSpPr>
          <a:xfrm>
            <a:off x="3869777" y="-556173"/>
            <a:ext cx="4312198" cy="3985173"/>
            <a:chOff x="3825327" y="-288795"/>
            <a:chExt cx="3985173" cy="3985173"/>
          </a:xfrm>
        </p:grpSpPr>
        <p:pic>
          <p:nvPicPr>
            <p:cNvPr id="13" name="Picture 12">
              <a:extLst>
                <a:ext uri="{FF2B5EF4-FFF2-40B4-BE49-F238E27FC236}">
                  <a16:creationId xmlns="" xmlns:a16="http://schemas.microsoft.com/office/drawing/2014/main" id="{58529B26-3B74-4644-BDAC-BB25F2F752C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5" name="TextBox 14">
            <a:extLst>
              <a:ext uri="{FF2B5EF4-FFF2-40B4-BE49-F238E27FC236}">
                <a16:creationId xmlns="" xmlns:a16="http://schemas.microsoft.com/office/drawing/2014/main" id="{3A4559A7-6C09-46E2-BA83-65BBAB94E9B9}"/>
              </a:ext>
            </a:extLst>
          </p:cNvPr>
          <p:cNvSpPr txBox="1"/>
          <p:nvPr/>
        </p:nvSpPr>
        <p:spPr>
          <a:xfrm>
            <a:off x="704850" y="2384176"/>
            <a:ext cx="10258425" cy="2800767"/>
          </a:xfrm>
          <a:custGeom>
            <a:avLst/>
            <a:gdLst>
              <a:gd name="connsiteX0" fmla="*/ 0 w 10258425"/>
              <a:gd name="connsiteY0" fmla="*/ 0 h 2800767"/>
              <a:gd name="connsiteX1" fmla="*/ 672497 w 10258425"/>
              <a:gd name="connsiteY1" fmla="*/ 0 h 2800767"/>
              <a:gd name="connsiteX2" fmla="*/ 1344993 w 10258425"/>
              <a:gd name="connsiteY2" fmla="*/ 0 h 2800767"/>
              <a:gd name="connsiteX3" fmla="*/ 2120075 w 10258425"/>
              <a:gd name="connsiteY3" fmla="*/ 0 h 2800767"/>
              <a:gd name="connsiteX4" fmla="*/ 2484819 w 10258425"/>
              <a:gd name="connsiteY4" fmla="*/ 0 h 2800767"/>
              <a:gd name="connsiteX5" fmla="*/ 2952147 w 10258425"/>
              <a:gd name="connsiteY5" fmla="*/ 0 h 2800767"/>
              <a:gd name="connsiteX6" fmla="*/ 3624644 w 10258425"/>
              <a:gd name="connsiteY6" fmla="*/ 0 h 2800767"/>
              <a:gd name="connsiteX7" fmla="*/ 4297140 w 10258425"/>
              <a:gd name="connsiteY7" fmla="*/ 0 h 2800767"/>
              <a:gd name="connsiteX8" fmla="*/ 4764469 w 10258425"/>
              <a:gd name="connsiteY8" fmla="*/ 0 h 2800767"/>
              <a:gd name="connsiteX9" fmla="*/ 5129213 w 10258425"/>
              <a:gd name="connsiteY9" fmla="*/ 0 h 2800767"/>
              <a:gd name="connsiteX10" fmla="*/ 5904294 w 10258425"/>
              <a:gd name="connsiteY10" fmla="*/ 0 h 2800767"/>
              <a:gd name="connsiteX11" fmla="*/ 6166453 w 10258425"/>
              <a:gd name="connsiteY11" fmla="*/ 0 h 2800767"/>
              <a:gd name="connsiteX12" fmla="*/ 6531197 w 10258425"/>
              <a:gd name="connsiteY12" fmla="*/ 0 h 2800767"/>
              <a:gd name="connsiteX13" fmla="*/ 6895941 w 10258425"/>
              <a:gd name="connsiteY13" fmla="*/ 0 h 2800767"/>
              <a:gd name="connsiteX14" fmla="*/ 7465854 w 10258425"/>
              <a:gd name="connsiteY14" fmla="*/ 0 h 2800767"/>
              <a:gd name="connsiteX15" fmla="*/ 7728014 w 10258425"/>
              <a:gd name="connsiteY15" fmla="*/ 0 h 2800767"/>
              <a:gd name="connsiteX16" fmla="*/ 8297926 w 10258425"/>
              <a:gd name="connsiteY16" fmla="*/ 0 h 2800767"/>
              <a:gd name="connsiteX17" fmla="*/ 9073007 w 10258425"/>
              <a:gd name="connsiteY17" fmla="*/ 0 h 2800767"/>
              <a:gd name="connsiteX18" fmla="*/ 9437751 w 10258425"/>
              <a:gd name="connsiteY18" fmla="*/ 0 h 2800767"/>
              <a:gd name="connsiteX19" fmla="*/ 10258425 w 10258425"/>
              <a:gd name="connsiteY19" fmla="*/ 0 h 2800767"/>
              <a:gd name="connsiteX20" fmla="*/ 10258425 w 10258425"/>
              <a:gd name="connsiteY20" fmla="*/ 532146 h 2800767"/>
              <a:gd name="connsiteX21" fmla="*/ 10258425 w 10258425"/>
              <a:gd name="connsiteY21" fmla="*/ 1036284 h 2800767"/>
              <a:gd name="connsiteX22" fmla="*/ 10258425 w 10258425"/>
              <a:gd name="connsiteY22" fmla="*/ 1568430 h 2800767"/>
              <a:gd name="connsiteX23" fmla="*/ 10258425 w 10258425"/>
              <a:gd name="connsiteY23" fmla="*/ 2156591 h 2800767"/>
              <a:gd name="connsiteX24" fmla="*/ 10258425 w 10258425"/>
              <a:gd name="connsiteY24" fmla="*/ 2800767 h 2800767"/>
              <a:gd name="connsiteX25" fmla="*/ 9688513 w 10258425"/>
              <a:gd name="connsiteY25" fmla="*/ 2800767 h 2800767"/>
              <a:gd name="connsiteX26" fmla="*/ 8913432 w 10258425"/>
              <a:gd name="connsiteY26" fmla="*/ 2800767 h 2800767"/>
              <a:gd name="connsiteX27" fmla="*/ 8651272 w 10258425"/>
              <a:gd name="connsiteY27" fmla="*/ 2800767 h 2800767"/>
              <a:gd name="connsiteX28" fmla="*/ 8183944 w 10258425"/>
              <a:gd name="connsiteY28" fmla="*/ 2800767 h 2800767"/>
              <a:gd name="connsiteX29" fmla="*/ 7716615 w 10258425"/>
              <a:gd name="connsiteY29" fmla="*/ 2800767 h 2800767"/>
              <a:gd name="connsiteX30" fmla="*/ 7044119 w 10258425"/>
              <a:gd name="connsiteY30" fmla="*/ 2800767 h 2800767"/>
              <a:gd name="connsiteX31" fmla="*/ 6269038 w 10258425"/>
              <a:gd name="connsiteY31" fmla="*/ 2800767 h 2800767"/>
              <a:gd name="connsiteX32" fmla="*/ 5801709 w 10258425"/>
              <a:gd name="connsiteY32" fmla="*/ 2800767 h 2800767"/>
              <a:gd name="connsiteX33" fmla="*/ 5436965 w 10258425"/>
              <a:gd name="connsiteY33" fmla="*/ 2800767 h 2800767"/>
              <a:gd name="connsiteX34" fmla="*/ 4969637 w 10258425"/>
              <a:gd name="connsiteY34" fmla="*/ 2800767 h 2800767"/>
              <a:gd name="connsiteX35" fmla="*/ 4297140 w 10258425"/>
              <a:gd name="connsiteY35" fmla="*/ 2800767 h 2800767"/>
              <a:gd name="connsiteX36" fmla="*/ 3829812 w 10258425"/>
              <a:gd name="connsiteY36" fmla="*/ 2800767 h 2800767"/>
              <a:gd name="connsiteX37" fmla="*/ 3054731 w 10258425"/>
              <a:gd name="connsiteY37" fmla="*/ 2800767 h 2800767"/>
              <a:gd name="connsiteX38" fmla="*/ 2382234 w 10258425"/>
              <a:gd name="connsiteY38" fmla="*/ 2800767 h 2800767"/>
              <a:gd name="connsiteX39" fmla="*/ 1812322 w 10258425"/>
              <a:gd name="connsiteY39" fmla="*/ 2800767 h 2800767"/>
              <a:gd name="connsiteX40" fmla="*/ 1550162 w 10258425"/>
              <a:gd name="connsiteY40" fmla="*/ 2800767 h 2800767"/>
              <a:gd name="connsiteX41" fmla="*/ 877665 w 10258425"/>
              <a:gd name="connsiteY41" fmla="*/ 2800767 h 2800767"/>
              <a:gd name="connsiteX42" fmla="*/ 0 w 10258425"/>
              <a:gd name="connsiteY42" fmla="*/ 2800767 h 2800767"/>
              <a:gd name="connsiteX43" fmla="*/ 0 w 10258425"/>
              <a:gd name="connsiteY43" fmla="*/ 2184598 h 2800767"/>
              <a:gd name="connsiteX44" fmla="*/ 0 w 10258425"/>
              <a:gd name="connsiteY44" fmla="*/ 1652453 h 2800767"/>
              <a:gd name="connsiteX45" fmla="*/ 0 w 10258425"/>
              <a:gd name="connsiteY45" fmla="*/ 1092299 h 2800767"/>
              <a:gd name="connsiteX46" fmla="*/ 0 w 10258425"/>
              <a:gd name="connsiteY46" fmla="*/ 588161 h 2800767"/>
              <a:gd name="connsiteX47" fmla="*/ 0 w 10258425"/>
              <a:gd name="connsiteY47" fmla="*/ 0 h 280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a:solidFill>
              <a:srgbClr val="000000"/>
            </a:solidFill>
            <a:extLst>
              <a:ext uri="{C807C97D-BFC1-408E-A445-0C87EB9F89A2}">
                <ask:lineSketchStyleProps xmln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tâm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trạng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cô</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đêm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khai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Diệu</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suốt</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endParaRPr kumimoji="0" lang="en-US" sz="44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8637862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8E1A073-8F2E-40C7-8B21-BFC9D55888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18" name="矩形 17">
            <a:extLst>
              <a:ext uri="{FF2B5EF4-FFF2-40B4-BE49-F238E27FC236}">
                <a16:creationId xmlns="" xmlns:a16="http://schemas.microsoft.com/office/drawing/2014/main" id="{F641C5F7-7D2D-48B5-A988-6C1041E25583}"/>
              </a:ext>
            </a:extLst>
          </p:cNvPr>
          <p:cNvSpPr/>
          <p:nvPr/>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 xmlns:a16="http://schemas.microsoft.com/office/drawing/2014/main" id="{A32005A1-9A5F-42E4-AC44-9CF953499214}"/>
              </a:ext>
            </a:extLst>
          </p:cNvPr>
          <p:cNvSpPr/>
          <p:nvPr/>
        </p:nvSpPr>
        <p:spPr>
          <a:xfrm>
            <a:off x="1231391" y="1113444"/>
            <a:ext cx="9696347" cy="4734559"/>
          </a:xfrm>
          <a:prstGeom prst="rect">
            <a:avLst/>
          </a:prstGeom>
          <a:solidFill>
            <a:schemeClr val="bg1"/>
          </a:solidFill>
          <a:ln w="47625">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7778496" cy="2592004"/>
          </a:xfrm>
          <a:prstGeom prst="rect">
            <a:avLst/>
          </a:prstGeom>
        </p:spPr>
      </p:pic>
      <p:pic>
        <p:nvPicPr>
          <p:cNvPr id="17" name="图片 16">
            <a:extLst>
              <a:ext uri="{FF2B5EF4-FFF2-40B4-BE49-F238E27FC236}">
                <a16:creationId xmlns="" xmlns:a16="http://schemas.microsoft.com/office/drawing/2014/main" id="{9E1926E1-E306-4482-8B25-2A2E979D42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264" y="4778262"/>
            <a:ext cx="3309806" cy="1963917"/>
          </a:xfrm>
          <a:prstGeom prst="rect">
            <a:avLst/>
          </a:prstGeom>
        </p:spPr>
      </p:pic>
      <p:pic>
        <p:nvPicPr>
          <p:cNvPr id="12" name="图片 12">
            <a:extLst>
              <a:ext uri="{FF2B5EF4-FFF2-40B4-BE49-F238E27FC236}">
                <a16:creationId xmlns="" xmlns:a16="http://schemas.microsoft.com/office/drawing/2014/main" id="{0C1FB300-83AF-4736-9034-BDEF7C67B7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4032" y="3342313"/>
            <a:ext cx="3592889" cy="3342872"/>
          </a:xfrm>
          <a:prstGeom prst="rect">
            <a:avLst/>
          </a:prstGeom>
        </p:spPr>
      </p:pic>
      <p:pic>
        <p:nvPicPr>
          <p:cNvPr id="15" name="图片 20">
            <a:extLst>
              <a:ext uri="{FF2B5EF4-FFF2-40B4-BE49-F238E27FC236}">
                <a16:creationId xmlns="" xmlns:a16="http://schemas.microsoft.com/office/drawing/2014/main" id="{27B23765-5FFF-4A55-96EA-CA7BEB5B356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99875" y="3656300"/>
            <a:ext cx="2368018" cy="2298158"/>
          </a:xfrm>
          <a:prstGeom prst="rect">
            <a:avLst/>
          </a:prstGeom>
        </p:spPr>
      </p:pic>
      <p:pic>
        <p:nvPicPr>
          <p:cNvPr id="11" name="Picture 10">
            <a:extLst>
              <a:ext uri="{FF2B5EF4-FFF2-40B4-BE49-F238E27FC236}">
                <a16:creationId xmlns="" xmlns:a16="http://schemas.microsoft.com/office/drawing/2014/main" id="{8EAC7792-8B2A-47CE-A94A-9DFB44432C58}"/>
              </a:ext>
            </a:extLst>
          </p:cNvPr>
          <p:cNvPicPr>
            <a:picLocks noChangeAspect="1"/>
          </p:cNvPicPr>
          <p:nvPr/>
        </p:nvPicPr>
        <p:blipFill>
          <a:blip r:embed="rId8"/>
          <a:stretch>
            <a:fillRect/>
          </a:stretch>
        </p:blipFill>
        <p:spPr>
          <a:xfrm>
            <a:off x="2644353" y="1495065"/>
            <a:ext cx="7004911" cy="3694496"/>
          </a:xfrm>
          <a:prstGeom prst="rect">
            <a:avLst/>
          </a:prstGeom>
        </p:spPr>
      </p:pic>
    </p:spTree>
    <p:extLst>
      <p:ext uri="{BB962C8B-B14F-4D97-AF65-F5344CB8AC3E}">
        <p14:creationId xmlns:p14="http://schemas.microsoft.com/office/powerpoint/2010/main" val="34956191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par>
                          <p:cTn id="14" fill="hold">
                            <p:stCondLst>
                              <p:cond delay="1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CBDA8593-318A-4DC1-9D65-970F616025B9}"/>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0710" y="-258090"/>
            <a:ext cx="12597001" cy="7086563"/>
          </a:xfrm>
          <a:prstGeom prst="rect">
            <a:avLst/>
          </a:prstGeom>
        </p:spPr>
      </p:pic>
      <p:sp>
        <p:nvSpPr>
          <p:cNvPr id="18" name="矩形 17">
            <a:extLst>
              <a:ext uri="{FF2B5EF4-FFF2-40B4-BE49-F238E27FC236}">
                <a16:creationId xmlns="" xmlns:a16="http://schemas.microsoft.com/office/drawing/2014/main" id="{F641C5F7-7D2D-48B5-A988-6C1041E25583}"/>
              </a:ext>
            </a:extLst>
          </p:cNvPr>
          <p:cNvSpPr/>
          <p:nvPr/>
        </p:nvSpPr>
        <p:spPr>
          <a:xfrm>
            <a:off x="815455" y="508320"/>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矩形 18">
            <a:extLst>
              <a:ext uri="{FF2B5EF4-FFF2-40B4-BE49-F238E27FC236}">
                <a16:creationId xmlns="" xmlns:a16="http://schemas.microsoft.com/office/drawing/2014/main" id="{A32005A1-9A5F-42E4-AC44-9CF953499214}"/>
              </a:ext>
            </a:extLst>
          </p:cNvPr>
          <p:cNvSpPr/>
          <p:nvPr/>
        </p:nvSpPr>
        <p:spPr>
          <a:xfrm>
            <a:off x="1123787" y="945580"/>
            <a:ext cx="9944430" cy="4734559"/>
          </a:xfrm>
          <a:prstGeom prst="rect">
            <a:avLst/>
          </a:prstGeom>
          <a:solidFill>
            <a:schemeClr val="bg1"/>
          </a:solidFill>
          <a:ln w="57150">
            <a:solidFill>
              <a:srgbClr val="925124"/>
            </a:solid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3" name="图片 12">
            <a:extLst>
              <a:ext uri="{FF2B5EF4-FFF2-40B4-BE49-F238E27FC236}">
                <a16:creationId xmlns="" xmlns:a16="http://schemas.microsoft.com/office/drawing/2014/main" id="{68C590F5-E6E7-4F00-9DD4-BEE7CDE043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7054" y="4304269"/>
            <a:ext cx="2297118" cy="2137269"/>
          </a:xfrm>
          <a:prstGeom prst="rect">
            <a:avLst/>
          </a:prstGeom>
        </p:spPr>
      </p:pic>
      <p:pic>
        <p:nvPicPr>
          <p:cNvPr id="9" name="图片 8">
            <a:extLst>
              <a:ext uri="{FF2B5EF4-FFF2-40B4-BE49-F238E27FC236}">
                <a16:creationId xmlns="" xmlns:a16="http://schemas.microsoft.com/office/drawing/2014/main" id="{5612A7E8-4875-4C50-AB9B-34AE15776A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8948" y="-257203"/>
            <a:ext cx="7939609" cy="2645691"/>
          </a:xfrm>
          <a:prstGeom prst="rect">
            <a:avLst/>
          </a:prstGeom>
        </p:spPr>
      </p:pic>
      <p:pic>
        <p:nvPicPr>
          <p:cNvPr id="17" name="图片 16">
            <a:extLst>
              <a:ext uri="{FF2B5EF4-FFF2-40B4-BE49-F238E27FC236}">
                <a16:creationId xmlns="" xmlns:a16="http://schemas.microsoft.com/office/drawing/2014/main" id="{9E1926E1-E306-4482-8B25-2A2E979D423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64120" y="5051026"/>
            <a:ext cx="1263617" cy="885254"/>
          </a:xfrm>
          <a:prstGeom prst="rect">
            <a:avLst/>
          </a:prstGeom>
        </p:spPr>
      </p:pic>
      <p:pic>
        <p:nvPicPr>
          <p:cNvPr id="41" name="图片 11">
            <a:extLst>
              <a:ext uri="{FF2B5EF4-FFF2-40B4-BE49-F238E27FC236}">
                <a16:creationId xmlns="" xmlns:a16="http://schemas.microsoft.com/office/drawing/2014/main" id="{3B72E994-C08C-41B4-BBDA-DC0DD03FC77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87059" y="-265189"/>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42" name="图片 15">
            <a:extLst>
              <a:ext uri="{FF2B5EF4-FFF2-40B4-BE49-F238E27FC236}">
                <a16:creationId xmlns="" xmlns:a16="http://schemas.microsoft.com/office/drawing/2014/main" id="{A0EB6A0E-D545-4658-A1EA-F9C67BFF23F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204992" y="-258090"/>
            <a:ext cx="2274542"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8" name="Baby Shark - Animal Songs - PINKFONG Songs for Children">
            <a:hlinkClick r:id="" action="ppaction://media"/>
            <a:extLst>
              <a:ext uri="{FF2B5EF4-FFF2-40B4-BE49-F238E27FC236}">
                <a16:creationId xmlns="" xmlns:a16="http://schemas.microsoft.com/office/drawing/2014/main" id="{64914417-41F8-4D45-97E2-E0DF02FC5D21}"/>
              </a:ext>
            </a:extLst>
          </p:cNvPr>
          <p:cNvPicPr>
            <a:picLocks noChangeAspect="1"/>
          </p:cNvPicPr>
          <p:nvPr>
            <a:videoFile r:link="rId1"/>
            <p:extLst>
              <p:ext uri="{DAA4B4D4-6D71-4841-9C94-3DE7FCFB9230}">
                <p14:media xmlns:p14="http://schemas.microsoft.com/office/powerpoint/2010/main" r:embed="rId2">
                  <p14:trim st="18558" end="11608"/>
                </p14:media>
              </p:ext>
            </p:extLst>
          </p:nvPr>
        </p:nvPicPr>
        <p:blipFill>
          <a:blip r:embed="rId11"/>
          <a:stretch>
            <a:fillRect/>
          </a:stretch>
        </p:blipFill>
        <p:spPr>
          <a:xfrm>
            <a:off x="-112541" y="-258090"/>
            <a:ext cx="12700893" cy="7144252"/>
          </a:xfrm>
          <a:prstGeom prst="rect">
            <a:avLst/>
          </a:prstGeom>
        </p:spPr>
      </p:pic>
    </p:spTree>
    <p:extLst>
      <p:ext uri="{BB962C8B-B14F-4D97-AF65-F5344CB8AC3E}">
        <p14:creationId xmlns:p14="http://schemas.microsoft.com/office/powerpoint/2010/main" val="1283302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33763 -0.00555 L -4.79167E-6 -4.81481E-6 " pathEditMode="relative" rAng="0" ptsTypes="AA">
                                      <p:cBhvr>
                                        <p:cTn id="6" dur="2000" fill="hold"/>
                                        <p:tgtEl>
                                          <p:spTgt spid="41"/>
                                        </p:tgtEl>
                                        <p:attrNameLst>
                                          <p:attrName>ppt_x</p:attrName>
                                          <p:attrName>ppt_y</p:attrName>
                                        </p:attrNameLst>
                                      </p:cBhvr>
                                      <p:rCtr x="16888" y="278"/>
                                    </p:animMotion>
                                  </p:childTnLst>
                                </p:cTn>
                              </p:par>
                              <p:par>
                                <p:cTn id="7" presetID="35" presetClass="path" presetSubtype="0" accel="50000" decel="50000" fill="hold" nodeType="withEffect">
                                  <p:stCondLst>
                                    <p:cond delay="0"/>
                                  </p:stCondLst>
                                  <p:childTnLst>
                                    <p:animMotion origin="layout" path="M 0.25 4.81481E-6 L -3.33333E-6 4.81481E-6 " pathEditMode="relative" rAng="0" ptsTypes="AA">
                                      <p:cBhvr>
                                        <p:cTn id="8" dur="2000" fill="hold"/>
                                        <p:tgtEl>
                                          <p:spTgt spid="42"/>
                                        </p:tgtEl>
                                        <p:attrNameLst>
                                          <p:attrName>ppt_x</p:attrName>
                                          <p:attrName>ppt_y</p:attrName>
                                        </p:attrNameLst>
                                      </p:cBhvr>
                                      <p:rCtr x="-12500" y="0"/>
                                    </p:animMotion>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861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aphic 7">
            <a:extLst>
              <a:ext uri="{FF2B5EF4-FFF2-40B4-BE49-F238E27FC236}">
                <a16:creationId xmlns="" xmlns:a16="http://schemas.microsoft.com/office/drawing/2014/main" id="{C5A1FA85-A158-454D-99CB-0FC4AEE74832}"/>
              </a:ext>
            </a:extLst>
          </p:cNvPr>
          <p:cNvGrpSpPr/>
          <p:nvPr/>
        </p:nvGrpSpPr>
        <p:grpSpPr>
          <a:xfrm>
            <a:off x="1533525" y="600075"/>
            <a:ext cx="7753350" cy="4200525"/>
            <a:chOff x="609584" y="2133703"/>
            <a:chExt cx="7161963" cy="3608930"/>
          </a:xfrm>
        </p:grpSpPr>
        <p:sp>
          <p:nvSpPr>
            <p:cNvPr id="21" name="Freeform: Shape 20">
              <a:extLst>
                <a:ext uri="{FF2B5EF4-FFF2-40B4-BE49-F238E27FC236}">
                  <a16:creationId xmlns="" xmlns:a16="http://schemas.microsoft.com/office/drawing/2014/main" id="{4624A9C0-C28B-4AF0-B770-81B12AD6B7B3}"/>
                </a:ext>
              </a:extLst>
            </p:cNvPr>
            <p:cNvSpPr/>
            <p:nvPr/>
          </p:nvSpPr>
          <p:spPr>
            <a:xfrm>
              <a:off x="1098019" y="2344049"/>
              <a:ext cx="6404664" cy="3087469"/>
            </a:xfrm>
            <a:custGeom>
              <a:avLst/>
              <a:gdLst>
                <a:gd name="connsiteX0" fmla="*/ 3760 w 6404664"/>
                <a:gd name="connsiteY0" fmla="*/ 1205168 h 3087469"/>
                <a:gd name="connsiteX1" fmla="*/ 680539 w 6404664"/>
                <a:gd name="connsiteY1" fmla="*/ 215111 h 3087469"/>
                <a:gd name="connsiteX2" fmla="*/ 3069280 w 6404664"/>
                <a:gd name="connsiteY2" fmla="*/ 45725 h 3087469"/>
                <a:gd name="connsiteX3" fmla="*/ 6131114 w 6404664"/>
                <a:gd name="connsiteY3" fmla="*/ 210924 h 3087469"/>
                <a:gd name="connsiteX4" fmla="*/ 6345734 w 6404664"/>
                <a:gd name="connsiteY4" fmla="*/ 2288482 h 3087469"/>
                <a:gd name="connsiteX5" fmla="*/ 5621818 w 6404664"/>
                <a:gd name="connsiteY5" fmla="*/ 3041778 h 3087469"/>
                <a:gd name="connsiteX6" fmla="*/ 2267942 w 6404664"/>
                <a:gd name="connsiteY6" fmla="*/ 3047868 h 3087469"/>
                <a:gd name="connsiteX7" fmla="*/ 3760 w 6404664"/>
                <a:gd name="connsiteY7" fmla="*/ 1205168 h 3087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04664" h="3087469">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50000"/>
              </a:srgbClr>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Calibri" panose="020F0502020204030204" pitchFamily="34" charset="0"/>
              </a:endParaRPr>
            </a:p>
          </p:txBody>
        </p:sp>
        <p:grpSp>
          <p:nvGrpSpPr>
            <p:cNvPr id="22" name="Graphic 7">
              <a:extLst>
                <a:ext uri="{FF2B5EF4-FFF2-40B4-BE49-F238E27FC236}">
                  <a16:creationId xmlns="" xmlns:a16="http://schemas.microsoft.com/office/drawing/2014/main" id="{41CF4E8F-5D6C-4446-8517-C09E17E1549E}"/>
                </a:ext>
              </a:extLst>
            </p:cNvPr>
            <p:cNvGrpSpPr/>
            <p:nvPr/>
          </p:nvGrpSpPr>
          <p:grpSpPr>
            <a:xfrm>
              <a:off x="609584" y="2133703"/>
              <a:ext cx="7161963" cy="3608930"/>
              <a:chOff x="609584" y="2133703"/>
              <a:chExt cx="7161963" cy="3608930"/>
            </a:xfrm>
            <a:solidFill>
              <a:srgbClr val="000000"/>
            </a:solidFill>
          </p:grpSpPr>
          <p:grpSp>
            <p:nvGrpSpPr>
              <p:cNvPr id="23" name="Graphic 7">
                <a:extLst>
                  <a:ext uri="{FF2B5EF4-FFF2-40B4-BE49-F238E27FC236}">
                    <a16:creationId xmlns="" xmlns:a16="http://schemas.microsoft.com/office/drawing/2014/main" id="{2C06156F-6B03-48B9-B783-888E778336F6}"/>
                  </a:ext>
                </a:extLst>
              </p:cNvPr>
              <p:cNvGrpSpPr/>
              <p:nvPr/>
            </p:nvGrpSpPr>
            <p:grpSpPr>
              <a:xfrm>
                <a:off x="776118" y="2133703"/>
                <a:ext cx="6995430" cy="3608930"/>
                <a:chOff x="776118" y="2133703"/>
                <a:chExt cx="6995430" cy="3608930"/>
              </a:xfrm>
              <a:solidFill>
                <a:srgbClr val="000000"/>
              </a:solidFill>
            </p:grpSpPr>
            <p:sp>
              <p:nvSpPr>
                <p:cNvPr id="35" name="Freeform: Shape 34">
                  <a:extLst>
                    <a:ext uri="{FF2B5EF4-FFF2-40B4-BE49-F238E27FC236}">
                      <a16:creationId xmlns="" xmlns:a16="http://schemas.microsoft.com/office/drawing/2014/main" id="{D8719195-3A28-47BE-B4C9-3D0CCB157CF5}"/>
                    </a:ext>
                  </a:extLst>
                </p:cNvPr>
                <p:cNvSpPr/>
                <p:nvPr/>
              </p:nvSpPr>
              <p:spPr>
                <a:xfrm>
                  <a:off x="1977905" y="2133703"/>
                  <a:ext cx="5793643" cy="2422745"/>
                </a:xfrm>
                <a:custGeom>
                  <a:avLst/>
                  <a:gdLst>
                    <a:gd name="connsiteX0" fmla="*/ 21858 w 5793643"/>
                    <a:gd name="connsiteY0" fmla="*/ 231329 h 2422745"/>
                    <a:gd name="connsiteX1" fmla="*/ 1479435 w 5793643"/>
                    <a:gd name="connsiteY1" fmla="*/ 103051 h 2422745"/>
                    <a:gd name="connsiteX2" fmla="*/ 2812453 w 5793643"/>
                    <a:gd name="connsiteY2" fmla="*/ 17787 h 2422745"/>
                    <a:gd name="connsiteX3" fmla="*/ 4271610 w 5793643"/>
                    <a:gd name="connsiteY3" fmla="*/ 6748 h 2422745"/>
                    <a:gd name="connsiteX4" fmla="*/ 4976830 w 5793643"/>
                    <a:gd name="connsiteY4" fmla="*/ 56232 h 2422745"/>
                    <a:gd name="connsiteX5" fmla="*/ 5562231 w 5793643"/>
                    <a:gd name="connsiteY5" fmla="*/ 355038 h 2422745"/>
                    <a:gd name="connsiteX6" fmla="*/ 5773429 w 5793643"/>
                    <a:gd name="connsiteY6" fmla="*/ 1144495 h 2422745"/>
                    <a:gd name="connsiteX7" fmla="*/ 5772375 w 5793643"/>
                    <a:gd name="connsiteY7" fmla="*/ 2160816 h 2422745"/>
                    <a:gd name="connsiteX8" fmla="*/ 5747885 w 5793643"/>
                    <a:gd name="connsiteY8" fmla="*/ 2401764 h 2422745"/>
                    <a:gd name="connsiteX9" fmla="*/ 5709174 w 5793643"/>
                    <a:gd name="connsiteY9" fmla="*/ 2386157 h 2422745"/>
                    <a:gd name="connsiteX10" fmla="*/ 5743671 w 5793643"/>
                    <a:gd name="connsiteY10" fmla="*/ 1378972 h 2422745"/>
                    <a:gd name="connsiteX11" fmla="*/ 5702063 w 5793643"/>
                    <a:gd name="connsiteY11" fmla="*/ 897837 h 2422745"/>
                    <a:gd name="connsiteX12" fmla="*/ 5594885 w 5793643"/>
                    <a:gd name="connsiteY12" fmla="*/ 504251 h 2422745"/>
                    <a:gd name="connsiteX13" fmla="*/ 5038188 w 5793643"/>
                    <a:gd name="connsiteY13" fmla="*/ 137690 h 2422745"/>
                    <a:gd name="connsiteX14" fmla="*/ 4349822 w 5793643"/>
                    <a:gd name="connsiteY14" fmla="*/ 79071 h 2422745"/>
                    <a:gd name="connsiteX15" fmla="*/ 2920685 w 5793643"/>
                    <a:gd name="connsiteY15" fmla="*/ 87064 h 2422745"/>
                    <a:gd name="connsiteX16" fmla="*/ 1623744 w 5793643"/>
                    <a:gd name="connsiteY16" fmla="*/ 163574 h 2422745"/>
                    <a:gd name="connsiteX17" fmla="*/ 202244 w 5793643"/>
                    <a:gd name="connsiteY17" fmla="*/ 281193 h 2422745"/>
                    <a:gd name="connsiteX18" fmla="*/ 21594 w 5793643"/>
                    <a:gd name="connsiteY18" fmla="*/ 296800 h 2422745"/>
                    <a:gd name="connsiteX19" fmla="*/ 21858 w 5793643"/>
                    <a:gd name="connsiteY19" fmla="*/ 231329 h 242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793643" h="2422745">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6" name="Freeform: Shape 35">
                  <a:extLst>
                    <a:ext uri="{FF2B5EF4-FFF2-40B4-BE49-F238E27FC236}">
                      <a16:creationId xmlns="" xmlns:a16="http://schemas.microsoft.com/office/drawing/2014/main" id="{44D2F58E-948A-42C3-BA48-2EC8DA049FA2}"/>
                    </a:ext>
                  </a:extLst>
                </p:cNvPr>
                <p:cNvSpPr/>
                <p:nvPr/>
              </p:nvSpPr>
              <p:spPr>
                <a:xfrm>
                  <a:off x="776118" y="3563760"/>
                  <a:ext cx="5984075" cy="2178874"/>
                </a:xfrm>
                <a:custGeom>
                  <a:avLst/>
                  <a:gdLst>
                    <a:gd name="connsiteX0" fmla="*/ 28089 w 5984075"/>
                    <a:gd name="connsiteY0" fmla="*/ 25805 h 2178874"/>
                    <a:gd name="connsiteX1" fmla="*/ 358052 w 5984075"/>
                    <a:gd name="connsiteY1" fmla="*/ 1535061 h 2178874"/>
                    <a:gd name="connsiteX2" fmla="*/ 1045365 w 5984075"/>
                    <a:gd name="connsiteY2" fmla="*/ 2067583 h 2178874"/>
                    <a:gd name="connsiteX3" fmla="*/ 1463809 w 5984075"/>
                    <a:gd name="connsiteY3" fmla="*/ 2080144 h 2178874"/>
                    <a:gd name="connsiteX4" fmla="*/ 1892524 w 5984075"/>
                    <a:gd name="connsiteY4" fmla="*/ 2070247 h 2178874"/>
                    <a:gd name="connsiteX5" fmla="*/ 2740736 w 5984075"/>
                    <a:gd name="connsiteY5" fmla="*/ 2052737 h 2178874"/>
                    <a:gd name="connsiteX6" fmla="*/ 5967683 w 5984075"/>
                    <a:gd name="connsiteY6" fmla="*/ 1975847 h 2178874"/>
                    <a:gd name="connsiteX7" fmla="*/ 5967683 w 5984075"/>
                    <a:gd name="connsiteY7" fmla="*/ 2058447 h 2178874"/>
                    <a:gd name="connsiteX8" fmla="*/ 1958621 w 5984075"/>
                    <a:gd name="connsiteY8" fmla="*/ 2166170 h 2178874"/>
                    <a:gd name="connsiteX9" fmla="*/ 1525167 w 5984075"/>
                    <a:gd name="connsiteY9" fmla="*/ 2174924 h 2178874"/>
                    <a:gd name="connsiteX10" fmla="*/ 1091185 w 5984075"/>
                    <a:gd name="connsiteY10" fmla="*/ 2167692 h 2178874"/>
                    <a:gd name="connsiteX11" fmla="*/ 383332 w 5984075"/>
                    <a:gd name="connsiteY11" fmla="*/ 1683132 h 2178874"/>
                    <a:gd name="connsiteX12" fmla="*/ 121311 w 5984075"/>
                    <a:gd name="connsiteY12" fmla="*/ 987313 h 2178874"/>
                    <a:gd name="connsiteX13" fmla="*/ 175 w 5984075"/>
                    <a:gd name="connsiteY13" fmla="*/ 44837 h 2178874"/>
                    <a:gd name="connsiteX14" fmla="*/ 28089 w 5984075"/>
                    <a:gd name="connsiteY14" fmla="*/ 25805 h 2178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984075" h="2178874">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6" name="Graphic 7">
                <a:extLst>
                  <a:ext uri="{FF2B5EF4-FFF2-40B4-BE49-F238E27FC236}">
                    <a16:creationId xmlns="" xmlns:a16="http://schemas.microsoft.com/office/drawing/2014/main" id="{42EDB08E-0B6B-48CB-B563-9A45533E7312}"/>
                  </a:ext>
                </a:extLst>
              </p:cNvPr>
              <p:cNvGrpSpPr/>
              <p:nvPr/>
            </p:nvGrpSpPr>
            <p:grpSpPr>
              <a:xfrm>
                <a:off x="1174197" y="2197548"/>
                <a:ext cx="6469430" cy="3477568"/>
                <a:chOff x="1174197" y="2197548"/>
                <a:chExt cx="6469430" cy="3477568"/>
              </a:xfrm>
              <a:solidFill>
                <a:srgbClr val="000000"/>
              </a:solidFill>
            </p:grpSpPr>
            <p:sp>
              <p:nvSpPr>
                <p:cNvPr id="33" name="Freeform: Shape 32">
                  <a:extLst>
                    <a:ext uri="{FF2B5EF4-FFF2-40B4-BE49-F238E27FC236}">
                      <a16:creationId xmlns="" xmlns:a16="http://schemas.microsoft.com/office/drawing/2014/main" id="{B4D043CD-7002-4369-9D24-6AF5E6F2EA4C}"/>
                    </a:ext>
                  </a:extLst>
                </p:cNvPr>
                <p:cNvSpPr/>
                <p:nvPr/>
              </p:nvSpPr>
              <p:spPr>
                <a:xfrm>
                  <a:off x="1174197" y="2197548"/>
                  <a:ext cx="625691" cy="703431"/>
                </a:xfrm>
                <a:custGeom>
                  <a:avLst/>
                  <a:gdLst>
                    <a:gd name="connsiteX0" fmla="*/ 521673 w 625691"/>
                    <a:gd name="connsiteY0" fmla="*/ 361993 h 703431"/>
                    <a:gd name="connsiteX1" fmla="*/ 593564 w 625691"/>
                    <a:gd name="connsiteY1" fmla="*/ 703431 h 703431"/>
                    <a:gd name="connsiteX2" fmla="*/ 481909 w 625691"/>
                    <a:gd name="connsiteY2" fmla="*/ 703431 h 703431"/>
                    <a:gd name="connsiteX3" fmla="*/ 362617 w 625691"/>
                    <a:gd name="connsiteY3" fmla="*/ 324309 h 703431"/>
                    <a:gd name="connsiteX4" fmla="*/ 362617 w 625691"/>
                    <a:gd name="connsiteY4" fmla="*/ 0 h 703431"/>
                    <a:gd name="connsiteX5" fmla="*/ 625692 w 625691"/>
                    <a:gd name="connsiteY5" fmla="*/ 0 h 703431"/>
                    <a:gd name="connsiteX6" fmla="*/ 625692 w 625691"/>
                    <a:gd name="connsiteY6" fmla="*/ 361993 h 703431"/>
                    <a:gd name="connsiteX7" fmla="*/ 521673 w 625691"/>
                    <a:gd name="connsiteY7" fmla="*/ 361993 h 703431"/>
                    <a:gd name="connsiteX8" fmla="*/ 159056 w 625691"/>
                    <a:gd name="connsiteY8" fmla="*/ 361993 h 703431"/>
                    <a:gd name="connsiteX9" fmla="*/ 230948 w 625691"/>
                    <a:gd name="connsiteY9" fmla="*/ 703431 h 703431"/>
                    <a:gd name="connsiteX10" fmla="*/ 119292 w 625691"/>
                    <a:gd name="connsiteY10" fmla="*/ 703431 h 703431"/>
                    <a:gd name="connsiteX11" fmla="*/ 0 w 625691"/>
                    <a:gd name="connsiteY11" fmla="*/ 324309 h 703431"/>
                    <a:gd name="connsiteX12" fmla="*/ 0 w 625691"/>
                    <a:gd name="connsiteY12" fmla="*/ 0 h 703431"/>
                    <a:gd name="connsiteX13" fmla="*/ 263338 w 625691"/>
                    <a:gd name="connsiteY13" fmla="*/ 0 h 703431"/>
                    <a:gd name="connsiteX14" fmla="*/ 263338 w 625691"/>
                    <a:gd name="connsiteY14" fmla="*/ 361993 h 703431"/>
                    <a:gd name="connsiteX15" fmla="*/ 159056 w 625691"/>
                    <a:gd name="connsiteY15" fmla="*/ 361993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4" name="Freeform: Shape 33">
                  <a:extLst>
                    <a:ext uri="{FF2B5EF4-FFF2-40B4-BE49-F238E27FC236}">
                      <a16:creationId xmlns="" xmlns:a16="http://schemas.microsoft.com/office/drawing/2014/main" id="{A156F2D4-1951-4BDF-8A33-75A9BFB492FF}"/>
                    </a:ext>
                  </a:extLst>
                </p:cNvPr>
                <p:cNvSpPr/>
                <p:nvPr/>
              </p:nvSpPr>
              <p:spPr>
                <a:xfrm>
                  <a:off x="7017936" y="4971685"/>
                  <a:ext cx="625691" cy="703431"/>
                </a:xfrm>
                <a:custGeom>
                  <a:avLst/>
                  <a:gdLst>
                    <a:gd name="connsiteX0" fmla="*/ 104019 w 625691"/>
                    <a:gd name="connsiteY0" fmla="*/ 341438 h 703431"/>
                    <a:gd name="connsiteX1" fmla="*/ 32127 w 625691"/>
                    <a:gd name="connsiteY1" fmla="*/ 0 h 703431"/>
                    <a:gd name="connsiteX2" fmla="*/ 143782 w 625691"/>
                    <a:gd name="connsiteY2" fmla="*/ 0 h 703431"/>
                    <a:gd name="connsiteX3" fmla="*/ 263075 w 625691"/>
                    <a:gd name="connsiteY3" fmla="*/ 379122 h 703431"/>
                    <a:gd name="connsiteX4" fmla="*/ 263075 w 625691"/>
                    <a:gd name="connsiteY4" fmla="*/ 703431 h 703431"/>
                    <a:gd name="connsiteX5" fmla="*/ 0 w 625691"/>
                    <a:gd name="connsiteY5" fmla="*/ 703431 h 703431"/>
                    <a:gd name="connsiteX6" fmla="*/ 0 w 625691"/>
                    <a:gd name="connsiteY6" fmla="*/ 341438 h 703431"/>
                    <a:gd name="connsiteX7" fmla="*/ 104019 w 625691"/>
                    <a:gd name="connsiteY7" fmla="*/ 341438 h 703431"/>
                    <a:gd name="connsiteX8" fmla="*/ 466635 w 625691"/>
                    <a:gd name="connsiteY8" fmla="*/ 341438 h 703431"/>
                    <a:gd name="connsiteX9" fmla="*/ 394744 w 625691"/>
                    <a:gd name="connsiteY9" fmla="*/ 0 h 703431"/>
                    <a:gd name="connsiteX10" fmla="*/ 506399 w 625691"/>
                    <a:gd name="connsiteY10" fmla="*/ 0 h 703431"/>
                    <a:gd name="connsiteX11" fmla="*/ 625691 w 625691"/>
                    <a:gd name="connsiteY11" fmla="*/ 379122 h 703431"/>
                    <a:gd name="connsiteX12" fmla="*/ 625691 w 625691"/>
                    <a:gd name="connsiteY12" fmla="*/ 703431 h 703431"/>
                    <a:gd name="connsiteX13" fmla="*/ 362616 w 625691"/>
                    <a:gd name="connsiteY13" fmla="*/ 703431 h 703431"/>
                    <a:gd name="connsiteX14" fmla="*/ 362616 w 625691"/>
                    <a:gd name="connsiteY14" fmla="*/ 341438 h 703431"/>
                    <a:gd name="connsiteX15" fmla="*/ 466635 w 625691"/>
                    <a:gd name="connsiteY15" fmla="*/ 341438 h 70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691" h="703431">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nvGrpSpPr>
              <p:cNvPr id="27" name="Graphic 7">
                <a:extLst>
                  <a:ext uri="{FF2B5EF4-FFF2-40B4-BE49-F238E27FC236}">
                    <a16:creationId xmlns="" xmlns:a16="http://schemas.microsoft.com/office/drawing/2014/main" id="{50CBA75E-F79F-4B75-AB0C-EB4C4797847C}"/>
                  </a:ext>
                </a:extLst>
              </p:cNvPr>
              <p:cNvGrpSpPr/>
              <p:nvPr/>
            </p:nvGrpSpPr>
            <p:grpSpPr>
              <a:xfrm>
                <a:off x="609584" y="2392211"/>
                <a:ext cx="440366" cy="1012027"/>
                <a:chOff x="609584" y="2392211"/>
                <a:chExt cx="440366" cy="1012027"/>
              </a:xfrm>
              <a:solidFill>
                <a:srgbClr val="000000"/>
              </a:solidFill>
            </p:grpSpPr>
            <p:sp>
              <p:nvSpPr>
                <p:cNvPr id="29" name="Freeform: Shape 28">
                  <a:extLst>
                    <a:ext uri="{FF2B5EF4-FFF2-40B4-BE49-F238E27FC236}">
                      <a16:creationId xmlns="" xmlns:a16="http://schemas.microsoft.com/office/drawing/2014/main" id="{090724B1-15B3-45D9-8FE4-CA96670F0696}"/>
                    </a:ext>
                  </a:extLst>
                </p:cNvPr>
                <p:cNvSpPr/>
                <p:nvPr/>
              </p:nvSpPr>
              <p:spPr>
                <a:xfrm>
                  <a:off x="708713" y="2392211"/>
                  <a:ext cx="341237" cy="312398"/>
                </a:xfrm>
                <a:custGeom>
                  <a:avLst/>
                  <a:gdLst>
                    <a:gd name="connsiteX0" fmla="*/ 3589 w 341237"/>
                    <a:gd name="connsiteY0" fmla="*/ 27252 h 312398"/>
                    <a:gd name="connsiteX1" fmla="*/ 48883 w 341237"/>
                    <a:gd name="connsiteY1" fmla="*/ 5555 h 312398"/>
                    <a:gd name="connsiteX2" fmla="*/ 190032 w 341237"/>
                    <a:gd name="connsiteY2" fmla="*/ 122794 h 312398"/>
                    <a:gd name="connsiteX3" fmla="*/ 331972 w 341237"/>
                    <a:gd name="connsiteY3" fmla="*/ 242697 h 312398"/>
                    <a:gd name="connsiteX4" fmla="*/ 336448 w 341237"/>
                    <a:gd name="connsiteY4" fmla="*/ 295226 h 312398"/>
                    <a:gd name="connsiteX5" fmla="*/ 300898 w 341237"/>
                    <a:gd name="connsiteY5" fmla="*/ 308929 h 312398"/>
                    <a:gd name="connsiteX6" fmla="*/ 157115 w 341237"/>
                    <a:gd name="connsiteY6" fmla="*/ 208058 h 312398"/>
                    <a:gd name="connsiteX7" fmla="*/ 18599 w 341237"/>
                    <a:gd name="connsiteY7" fmla="*/ 92723 h 312398"/>
                    <a:gd name="connsiteX8" fmla="*/ 3589 w 341237"/>
                    <a:gd name="connsiteY8" fmla="*/ 27252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237" h="312398">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0" name="Freeform: Shape 29">
                  <a:extLst>
                    <a:ext uri="{FF2B5EF4-FFF2-40B4-BE49-F238E27FC236}">
                      <a16:creationId xmlns="" xmlns:a16="http://schemas.microsoft.com/office/drawing/2014/main" id="{1FBCE33C-9AD1-4463-BC25-627E33BB61B7}"/>
                    </a:ext>
                  </a:extLst>
                </p:cNvPr>
                <p:cNvSpPr/>
                <p:nvPr/>
              </p:nvSpPr>
              <p:spPr>
                <a:xfrm>
                  <a:off x="664722" y="2712455"/>
                  <a:ext cx="363560" cy="229777"/>
                </a:xfrm>
                <a:custGeom>
                  <a:avLst/>
                  <a:gdLst>
                    <a:gd name="connsiteX0" fmla="*/ 40469 w 363560"/>
                    <a:gd name="connsiteY0" fmla="*/ 1627 h 229777"/>
                    <a:gd name="connsiteX1" fmla="*/ 194259 w 363560"/>
                    <a:gd name="connsiteY1" fmla="*/ 72807 h 229777"/>
                    <a:gd name="connsiteX2" fmla="*/ 348311 w 363560"/>
                    <a:gd name="connsiteY2" fmla="*/ 152743 h 229777"/>
                    <a:gd name="connsiteX3" fmla="*/ 330141 w 363560"/>
                    <a:gd name="connsiteY3" fmla="*/ 229252 h 229777"/>
                    <a:gd name="connsiteX4" fmla="*/ 178195 w 363560"/>
                    <a:gd name="connsiteY4" fmla="*/ 167207 h 229777"/>
                    <a:gd name="connsiteX5" fmla="*/ 27302 w 363560"/>
                    <a:gd name="connsiteY5" fmla="*/ 97169 h 229777"/>
                    <a:gd name="connsiteX6" fmla="*/ 705 w 363560"/>
                    <a:gd name="connsiteY6" fmla="*/ 40072 h 229777"/>
                    <a:gd name="connsiteX7" fmla="*/ 40469 w 363560"/>
                    <a:gd name="connsiteY7" fmla="*/ 1627 h 22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560" h="229777">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1" name="Freeform: Shape 30">
                  <a:extLst>
                    <a:ext uri="{FF2B5EF4-FFF2-40B4-BE49-F238E27FC236}">
                      <a16:creationId xmlns="" xmlns:a16="http://schemas.microsoft.com/office/drawing/2014/main" id="{F34C0F38-8226-47D2-BE4A-2CBBBBBA6E61}"/>
                    </a:ext>
                  </a:extLst>
                </p:cNvPr>
                <p:cNvSpPr/>
                <p:nvPr/>
              </p:nvSpPr>
              <p:spPr>
                <a:xfrm>
                  <a:off x="641665" y="3034376"/>
                  <a:ext cx="301925" cy="134576"/>
                </a:xfrm>
                <a:custGeom>
                  <a:avLst/>
                  <a:gdLst>
                    <a:gd name="connsiteX0" fmla="*/ 40353 w 301925"/>
                    <a:gd name="connsiteY0" fmla="*/ 589 h 134576"/>
                    <a:gd name="connsiteX1" fmla="*/ 279991 w 301925"/>
                    <a:gd name="connsiteY1" fmla="*/ 55783 h 134576"/>
                    <a:gd name="connsiteX2" fmla="*/ 301848 w 301925"/>
                    <a:gd name="connsiteY2" fmla="*/ 97273 h 134576"/>
                    <a:gd name="connsiteX3" fmla="*/ 276567 w 301925"/>
                    <a:gd name="connsiteY3" fmla="*/ 134576 h 134576"/>
                    <a:gd name="connsiteX4" fmla="*/ 27186 w 301925"/>
                    <a:gd name="connsiteY4" fmla="*/ 96512 h 134576"/>
                    <a:gd name="connsiteX5" fmla="*/ 589 w 301925"/>
                    <a:gd name="connsiteY5" fmla="*/ 39034 h 134576"/>
                    <a:gd name="connsiteX6" fmla="*/ 40353 w 301925"/>
                    <a:gd name="connsiteY6" fmla="*/ 589 h 13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925" h="134576">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32" name="Freeform: Shape 31">
                  <a:extLst>
                    <a:ext uri="{FF2B5EF4-FFF2-40B4-BE49-F238E27FC236}">
                      <a16:creationId xmlns="" xmlns:a16="http://schemas.microsoft.com/office/drawing/2014/main" id="{5CC5A516-0518-4212-9A03-EA5C76F6BB5C}"/>
                    </a:ext>
                  </a:extLst>
                </p:cNvPr>
                <p:cNvSpPr/>
                <p:nvPr/>
              </p:nvSpPr>
              <p:spPr>
                <a:xfrm>
                  <a:off x="609584" y="3298412"/>
                  <a:ext cx="259448" cy="105827"/>
                </a:xfrm>
                <a:custGeom>
                  <a:avLst/>
                  <a:gdLst>
                    <a:gd name="connsiteX0" fmla="*/ 31353 w 259448"/>
                    <a:gd name="connsiteY0" fmla="*/ 8334 h 105827"/>
                    <a:gd name="connsiteX1" fmla="*/ 235967 w 259448"/>
                    <a:gd name="connsiteY1" fmla="*/ 3005 h 105827"/>
                    <a:gd name="connsiteX2" fmla="*/ 259404 w 259448"/>
                    <a:gd name="connsiteY2" fmla="*/ 47541 h 105827"/>
                    <a:gd name="connsiteX3" fmla="*/ 232280 w 259448"/>
                    <a:gd name="connsiteY3" fmla="*/ 87508 h 105827"/>
                    <a:gd name="connsiteX4" fmla="*/ 134318 w 259448"/>
                    <a:gd name="connsiteY4" fmla="*/ 99308 h 105827"/>
                    <a:gd name="connsiteX5" fmla="*/ 36093 w 259448"/>
                    <a:gd name="connsiteY5" fmla="*/ 105779 h 105827"/>
                    <a:gd name="connsiteX6" fmla="*/ 16 w 259448"/>
                    <a:gd name="connsiteY6" fmla="*/ 60483 h 105827"/>
                    <a:gd name="connsiteX7" fmla="*/ 31353 w 259448"/>
                    <a:gd name="connsiteY7" fmla="*/ 8334 h 105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448" h="105827">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w="2633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sp>
        <p:nvSpPr>
          <p:cNvPr id="37" name="TextBox 36">
            <a:extLst>
              <a:ext uri="{FF2B5EF4-FFF2-40B4-BE49-F238E27FC236}">
                <a16:creationId xmlns="" xmlns:a16="http://schemas.microsoft.com/office/drawing/2014/main" id="{2ECC8841-1E96-4220-9FF8-1897697A688E}"/>
              </a:ext>
            </a:extLst>
          </p:cNvPr>
          <p:cNvSpPr txBox="1"/>
          <p:nvPr/>
        </p:nvSpPr>
        <p:spPr>
          <a:xfrm>
            <a:off x="2641902" y="981972"/>
            <a:ext cx="5895846" cy="338554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gà</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baseline="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4 con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endPar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10</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vừa</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đủ</a:t>
            </a:r>
            <a:r>
              <a:rPr lang="en-US" sz="4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loại</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mấy</a:t>
            </a:r>
            <a:r>
              <a:rPr kumimoji="0" lang="en-US" sz="4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8" name="Picture 37" descr="A picture containing toy, doll, vector graphics&#10;&#10;Description automatically generated">
            <a:extLst>
              <a:ext uri="{FF2B5EF4-FFF2-40B4-BE49-F238E27FC236}">
                <a16:creationId xmlns="" xmlns:a16="http://schemas.microsoft.com/office/drawing/2014/main" id="{9699CE1A-7A5A-4FEC-8B12-570B5ABCD0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526" y="869138"/>
            <a:ext cx="4104020" cy="5294033"/>
          </a:xfrm>
          <a:prstGeom prst="rect">
            <a:avLst/>
          </a:prstGeom>
        </p:spPr>
      </p:pic>
    </p:spTree>
    <p:extLst>
      <p:ext uri="{BB962C8B-B14F-4D97-AF65-F5344CB8AC3E}">
        <p14:creationId xmlns:p14="http://schemas.microsoft.com/office/powerpoint/2010/main" val="281407390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14:presetBounceEnd="66000">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14:bounceEnd="66000">
                                          <p:cBhvr additive="base">
                                            <p:cTn id="7" dur="500" fill="hold"/>
                                            <p:tgtEl>
                                              <p:spTgt spid="37"/>
                                            </p:tgtEl>
                                            <p:attrNameLst>
                                              <p:attrName>ppt_x</p:attrName>
                                            </p:attrNameLst>
                                          </p:cBhvr>
                                          <p:tavLst>
                                            <p:tav tm="0">
                                              <p:val>
                                                <p:strVal val="#ppt_x"/>
                                              </p:val>
                                            </p:tav>
                                            <p:tav tm="100000">
                                              <p:val>
                                                <p:strVal val="#ppt_x"/>
                                              </p:val>
                                            </p:tav>
                                          </p:tavLst>
                                        </p:anim>
                                        <p:anim calcmode="lin" valueType="num" p14:bounceEnd="66000">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6000">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14:bounceEnd="66000">
                                          <p:cBhvr additive="base">
                                            <p:cTn id="11" dur="500" fill="hold"/>
                                            <p:tgtEl>
                                              <p:spTgt spid="16"/>
                                            </p:tgtEl>
                                            <p:attrNameLst>
                                              <p:attrName>ppt_x</p:attrName>
                                            </p:attrNameLst>
                                          </p:cBhvr>
                                          <p:tavLst>
                                            <p:tav tm="0">
                                              <p:val>
                                                <p:strVal val="#ppt_x"/>
                                              </p:val>
                                            </p:tav>
                                            <p:tav tm="100000">
                                              <p:val>
                                                <p:strVal val="#ppt_x"/>
                                              </p:val>
                                            </p:tav>
                                          </p:tavLst>
                                        </p:anim>
                                        <p:anim calcmode="lin" valueType="num" p14:bounceEnd="66000">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15">
            <a:extLst>
              <a:ext uri="{FF2B5EF4-FFF2-40B4-BE49-F238E27FC236}">
                <a16:creationId xmlns="" xmlns:a16="http://schemas.microsoft.com/office/drawing/2014/main" id="{17829FBB-91A4-476C-B42A-62FFB58FD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 xmlns:a16="http://schemas.microsoft.com/office/drawing/2014/main" id="{E719322B-C373-46DD-B0EB-61AB40729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grpSp>
        <p:nvGrpSpPr>
          <p:cNvPr id="15" name="Group 14">
            <a:extLst>
              <a:ext uri="{FF2B5EF4-FFF2-40B4-BE49-F238E27FC236}">
                <a16:creationId xmlns="" xmlns:a16="http://schemas.microsoft.com/office/drawing/2014/main" id="{72719D45-A61A-4ADB-A496-F89DA433BDDC}"/>
              </a:ext>
            </a:extLst>
          </p:cNvPr>
          <p:cNvGrpSpPr/>
          <p:nvPr/>
        </p:nvGrpSpPr>
        <p:grpSpPr>
          <a:xfrm>
            <a:off x="2749707" y="888505"/>
            <a:ext cx="6504535" cy="4355855"/>
            <a:chOff x="2696657" y="669430"/>
            <a:chExt cx="6504535" cy="4355855"/>
          </a:xfrm>
        </p:grpSpPr>
        <p:pic>
          <p:nvPicPr>
            <p:cNvPr id="16" name="图片 78">
              <a:extLst>
                <a:ext uri="{FF2B5EF4-FFF2-40B4-BE49-F238E27FC236}">
                  <a16:creationId xmlns="" xmlns:a16="http://schemas.microsoft.com/office/drawing/2014/main" id="{4C47AB4B-7D70-48EB-A654-DE120BE941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7" name="Rounded Rectangle 27">
              <a:extLst>
                <a:ext uri="{FF2B5EF4-FFF2-40B4-BE49-F238E27FC236}">
                  <a16:creationId xmlns="" xmlns:a16="http://schemas.microsoft.com/office/drawing/2014/main" id="{081CDF3C-C144-4E1E-9C0E-FCF2D5C34EE7}"/>
                </a:ext>
              </a:extLst>
            </p:cNvPr>
            <p:cNvSpPr/>
            <p:nvPr/>
          </p:nvSpPr>
          <p:spPr>
            <a:xfrm>
              <a:off x="2696657" y="1785307"/>
              <a:ext cx="6504535" cy="3239978"/>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pic>
          <p:nvPicPr>
            <p:cNvPr id="18" name="Picture 17">
              <a:extLst>
                <a:ext uri="{FF2B5EF4-FFF2-40B4-BE49-F238E27FC236}">
                  <a16:creationId xmlns="" xmlns:a16="http://schemas.microsoft.com/office/drawing/2014/main" id="{9E6799AE-2245-41BA-8038-22C8A40CF05B}"/>
                </a:ext>
              </a:extLst>
            </p:cNvPr>
            <p:cNvPicPr>
              <a:picLocks noChangeAspect="1"/>
            </p:cNvPicPr>
            <p:nvPr/>
          </p:nvPicPr>
          <p:blipFill>
            <a:blip r:embed="rId4"/>
            <a:stretch>
              <a:fillRect/>
            </a:stretch>
          </p:blipFill>
          <p:spPr>
            <a:xfrm>
              <a:off x="2964673" y="2115274"/>
              <a:ext cx="5968501" cy="2780017"/>
            </a:xfrm>
            <a:prstGeom prst="rect">
              <a:avLst/>
            </a:prstGeom>
          </p:spPr>
        </p:pic>
      </p:grpSp>
    </p:spTree>
    <p:extLst>
      <p:ext uri="{BB962C8B-B14F-4D97-AF65-F5344CB8AC3E}">
        <p14:creationId xmlns:p14="http://schemas.microsoft.com/office/powerpoint/2010/main" val="3068498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9">
            <a:extLst>
              <a:ext uri="{FF2B5EF4-FFF2-40B4-BE49-F238E27FC236}">
                <a16:creationId xmlns="" xmlns:a16="http://schemas.microsoft.com/office/drawing/2014/main" id="{62602331-557A-4CB6-9D14-9A4C5D4A3C3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28" name="图片 14">
            <a:extLst>
              <a:ext uri="{FF2B5EF4-FFF2-40B4-BE49-F238E27FC236}">
                <a16:creationId xmlns="" xmlns:a16="http://schemas.microsoft.com/office/drawing/2014/main" id="{148A7349-EC03-41F1-B475-C3267B06F6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9" name="图片 15">
            <a:extLst>
              <a:ext uri="{FF2B5EF4-FFF2-40B4-BE49-F238E27FC236}">
                <a16:creationId xmlns="" xmlns:a16="http://schemas.microsoft.com/office/drawing/2014/main" id="{17829FBB-91A4-476C-B42A-62FFB58FD0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40" name="图片 16">
            <a:extLst>
              <a:ext uri="{FF2B5EF4-FFF2-40B4-BE49-F238E27FC236}">
                <a16:creationId xmlns="" xmlns:a16="http://schemas.microsoft.com/office/drawing/2014/main" id="{E719322B-C373-46DD-B0EB-61AB40729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41" name="Rectangle 40">
            <a:extLst>
              <a:ext uri="{FF2B5EF4-FFF2-40B4-BE49-F238E27FC236}">
                <a16:creationId xmlns="" xmlns:a16="http://schemas.microsoft.com/office/drawing/2014/main" id="{EFBF39C3-EC51-43C0-90C4-79209CBF42AC}"/>
              </a:ext>
            </a:extLst>
          </p:cNvPr>
          <p:cNvSpPr/>
          <p:nvPr/>
        </p:nvSpPr>
        <p:spPr>
          <a:xfrm>
            <a:off x="2424825" y="0"/>
            <a:ext cx="7304054" cy="707886"/>
          </a:xfrm>
          <a:prstGeom prst="rect">
            <a:avLst/>
          </a:prstGeom>
          <a:noFill/>
        </p:spPr>
        <p:txBody>
          <a:bodyPr wrap="square" lIns="91440" tIns="45720" rIns="91440" bIns="45720">
            <a:spAutoFit/>
          </a:bodyPr>
          <a:lstStyle/>
          <a:p>
            <a:pPr algn="ct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Lắng</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nghe</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sz="4000" b="1" cap="none" spc="0" dirty="0" err="1">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rPr>
              <a:t>mẫu</a:t>
            </a:r>
            <a:endParaRPr lang="en-US" sz="4000" b="1" cap="none" spc="0" dirty="0">
              <a:ln w="6600">
                <a:solidFill>
                  <a:schemeClr val="accent2"/>
                </a:solidFill>
                <a:prstDash val="solid"/>
              </a:ln>
              <a:solidFill>
                <a:srgbClr val="FF0000"/>
              </a:solidFill>
              <a:effectLst>
                <a:glow rad="101600">
                  <a:schemeClr val="accent2">
                    <a:satMod val="175000"/>
                    <a:alpha val="40000"/>
                  </a:schemeClr>
                </a:glow>
                <a:outerShdw blurRad="60007" dist="200025" dir="15000000" sy="30000" kx="-1800000" algn="bl" rotWithShape="0">
                  <a:prstClr val="black">
                    <a:alpha val="32000"/>
                  </a:prst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28">
            <a:extLst>
              <a:ext uri="{FF2B5EF4-FFF2-40B4-BE49-F238E27FC236}">
                <a16:creationId xmlns="" xmlns:a16="http://schemas.microsoft.com/office/drawing/2014/main" id="{59F2E242-3CF5-4334-B650-E2E4D79F6D2D}"/>
              </a:ext>
            </a:extLst>
          </p:cNvPr>
          <p:cNvSpPr txBox="1"/>
          <p:nvPr/>
        </p:nvSpPr>
        <p:spPr>
          <a:xfrm>
            <a:off x="4514094" y="4555738"/>
            <a:ext cx="3062569" cy="2014597"/>
          </a:xfrm>
          <a:prstGeom prst="cloud">
            <a:avLst/>
          </a:prstGeom>
          <a:solidFill>
            <a:srgbClr val="CCFFFF"/>
          </a:solidFill>
        </p:spPr>
        <p:txBody>
          <a:bodyPr wrap="square" rtlCol="0">
            <a:spAutoFit/>
          </a:bodyPr>
          <a:lstStyle/>
          <a:p>
            <a:pPr lvl="0" algn="ctr" defTabSz="914400">
              <a:defRPr/>
            </a:pPr>
            <a:r>
              <a:rPr lang="en-US" altLang="zh-CN" sz="4000" b="1" dirty="0">
                <a:solidFill>
                  <a:prstClr val="black"/>
                </a:solidFill>
                <a:latin typeface="Calibri" panose="020F0502020204030204" pitchFamily="34" charset="0"/>
                <a:ea typeface="inpin heiti" charset="-122"/>
                <a:cs typeface="Calibri" panose="020F0502020204030204" pitchFamily="34" charset="0"/>
              </a:rPr>
              <a:t>MẮT DÕI</a:t>
            </a:r>
            <a:endParaRPr lang="zh-CN" altLang="en-US" sz="4000" b="1" dirty="0">
              <a:solidFill>
                <a:prstClr val="black"/>
              </a:solidFill>
              <a:latin typeface="Calibri" panose="020F0502020204030204" pitchFamily="34" charset="0"/>
              <a:ea typeface="inpin heiti" charset="-122"/>
              <a:cs typeface="Calibri" panose="020F0502020204030204" pitchFamily="34" charset="0"/>
            </a:endParaRPr>
          </a:p>
        </p:txBody>
      </p:sp>
      <p:sp>
        <p:nvSpPr>
          <p:cNvPr id="43" name="TextBox 28">
            <a:extLst>
              <a:ext uri="{FF2B5EF4-FFF2-40B4-BE49-F238E27FC236}">
                <a16:creationId xmlns="" xmlns:a16="http://schemas.microsoft.com/office/drawing/2014/main" id="{12C7CA0E-F495-471D-B439-DBD886B95D2C}"/>
              </a:ext>
            </a:extLst>
          </p:cNvPr>
          <p:cNvSpPr txBox="1"/>
          <p:nvPr/>
        </p:nvSpPr>
        <p:spPr>
          <a:xfrm>
            <a:off x="8264626" y="1684254"/>
            <a:ext cx="3161025" cy="2014597"/>
          </a:xfrm>
          <a:prstGeom prst="cloud">
            <a:avLst/>
          </a:prstGeom>
          <a:solidFill>
            <a:srgbClr val="FFE2AF"/>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TAI NGHE</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sp>
        <p:nvSpPr>
          <p:cNvPr id="44" name="TextBox 28">
            <a:extLst>
              <a:ext uri="{FF2B5EF4-FFF2-40B4-BE49-F238E27FC236}">
                <a16:creationId xmlns="" xmlns:a16="http://schemas.microsoft.com/office/drawing/2014/main" id="{9324F166-3EA0-403C-86BD-A99979A6E814}"/>
              </a:ext>
            </a:extLst>
          </p:cNvPr>
          <p:cNvSpPr txBox="1"/>
          <p:nvPr/>
        </p:nvSpPr>
        <p:spPr>
          <a:xfrm>
            <a:off x="1316621" y="1806525"/>
            <a:ext cx="2313101" cy="2014597"/>
          </a:xfrm>
          <a:prstGeom prst="cloud">
            <a:avLst/>
          </a:prstGeom>
          <a:solidFill>
            <a:srgbClr val="FFFF00"/>
          </a:solidFill>
        </p:spPr>
        <p:txBody>
          <a:bodyPr wrap="square" rtlCol="0">
            <a:spAutoFit/>
          </a:bodyPr>
          <a:lstStyle/>
          <a:p>
            <a:pPr lvl="0" algn="ctr" defTabSz="914400">
              <a:defRPr/>
            </a:pPr>
            <a:r>
              <a:rPr lang="en-US" altLang="zh-CN" sz="4000" b="1" kern="0" dirty="0">
                <a:solidFill>
                  <a:prstClr val="black"/>
                </a:solidFill>
                <a:latin typeface="Calibri" panose="020F0502020204030204" pitchFamily="34" charset="0"/>
                <a:ea typeface="inpin heiti" charset="-122"/>
                <a:cs typeface="Calibri" panose="020F0502020204030204" pitchFamily="34" charset="0"/>
              </a:rPr>
              <a:t>TAY DÒ</a:t>
            </a:r>
            <a:endParaRPr lang="zh-CN" altLang="en-US" sz="4000" b="1" kern="0" dirty="0">
              <a:solidFill>
                <a:prstClr val="black"/>
              </a:solidFill>
              <a:latin typeface="Calibri" panose="020F0502020204030204" pitchFamily="34" charset="0"/>
              <a:ea typeface="inpin heiti" charset="-122"/>
              <a:cs typeface="Calibri" panose="020F0502020204030204" pitchFamily="34" charset="0"/>
            </a:endParaRPr>
          </a:p>
        </p:txBody>
      </p:sp>
      <p:pic>
        <p:nvPicPr>
          <p:cNvPr id="45" name="Picture 44">
            <a:extLst>
              <a:ext uri="{FF2B5EF4-FFF2-40B4-BE49-F238E27FC236}">
                <a16:creationId xmlns="" xmlns:a16="http://schemas.microsoft.com/office/drawing/2014/main" id="{3502EBEB-2319-409E-9709-415B50E3793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6" name="Picture 4" descr="Check out Arrow icon created by 4B Icons | Graphic design posters, Mini  drawings, Desktop wallpaper art">
            <a:extLst>
              <a:ext uri="{FF2B5EF4-FFF2-40B4-BE49-F238E27FC236}">
                <a16:creationId xmlns="" xmlns:a16="http://schemas.microsoft.com/office/drawing/2014/main" id="{2C3B6CFA-7C6C-432A-A2D6-C36CD0AEAF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 xmlns:a16="http://schemas.microsoft.com/office/drawing/2014/main" id="{497A19AD-F753-442C-8F79-CABD303118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heck out Arrow icon created by 4B Icons | Graphic design posters, Mini  drawings, Desktop wallpaper art">
            <a:extLst>
              <a:ext uri="{FF2B5EF4-FFF2-40B4-BE49-F238E27FC236}">
                <a16:creationId xmlns="" xmlns:a16="http://schemas.microsoft.com/office/drawing/2014/main" id="{A85904A2-ED53-4E20-8E46-913E8DC9A0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 xmlns:a16="http://schemas.microsoft.com/office/drawing/2014/main" id="{599022EA-4C87-4E44-8B39-14860EEDC209}"/>
              </a:ext>
            </a:extLst>
          </p:cNvPr>
          <p:cNvPicPr>
            <a:picLocks noChangeAspect="1"/>
          </p:cNvPicPr>
          <p:nvPr/>
        </p:nvPicPr>
        <p:blipFill>
          <a:blip r:embed="rId7"/>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40040522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par>
                                <p:cTn id="8" presetID="22" presetClass="entr" presetSubtype="2"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wipe(right)">
                                      <p:cBhvr>
                                        <p:cTn id="10" dur="1000"/>
                                        <p:tgtEl>
                                          <p:spTgt spid="39"/>
                                        </p:tgtEl>
                                      </p:cBhvr>
                                    </p:animEffect>
                                  </p:childTnLst>
                                </p:cTn>
                              </p:par>
                              <p:par>
                                <p:cTn id="11" presetID="42"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250"/>
                                        <p:tgtEl>
                                          <p:spTgt spid="28"/>
                                        </p:tgtEl>
                                      </p:cBhvr>
                                    </p:animEffect>
                                    <p:anim calcmode="lin" valueType="num">
                                      <p:cBhvr>
                                        <p:cTn id="14" dur="1250" fill="hold"/>
                                        <p:tgtEl>
                                          <p:spTgt spid="28"/>
                                        </p:tgtEl>
                                        <p:attrNameLst>
                                          <p:attrName>ppt_x</p:attrName>
                                        </p:attrNameLst>
                                      </p:cBhvr>
                                      <p:tavLst>
                                        <p:tav tm="0">
                                          <p:val>
                                            <p:strVal val="#ppt_x"/>
                                          </p:val>
                                        </p:tav>
                                        <p:tav tm="100000">
                                          <p:val>
                                            <p:strVal val="#ppt_x"/>
                                          </p:val>
                                        </p:tav>
                                      </p:tavLst>
                                    </p:anim>
                                    <p:anim calcmode="lin" valueType="num">
                                      <p:cBhvr>
                                        <p:cTn id="15" dur="1250" fill="hold"/>
                                        <p:tgtEl>
                                          <p:spTgt spid="2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250"/>
                                        <p:tgtEl>
                                          <p:spTgt spid="25"/>
                                        </p:tgtEl>
                                      </p:cBhvr>
                                    </p:animEffect>
                                    <p:anim calcmode="lin" valueType="num">
                                      <p:cBhvr>
                                        <p:cTn id="19" dur="1250" fill="hold"/>
                                        <p:tgtEl>
                                          <p:spTgt spid="25"/>
                                        </p:tgtEl>
                                        <p:attrNameLst>
                                          <p:attrName>ppt_x</p:attrName>
                                        </p:attrNameLst>
                                      </p:cBhvr>
                                      <p:tavLst>
                                        <p:tav tm="0">
                                          <p:val>
                                            <p:strVal val="#ppt_x"/>
                                          </p:val>
                                        </p:tav>
                                        <p:tav tm="100000">
                                          <p:val>
                                            <p:strVal val="#ppt_x"/>
                                          </p:val>
                                        </p:tav>
                                      </p:tavLst>
                                    </p:anim>
                                    <p:anim calcmode="lin" valueType="num">
                                      <p:cBhvr>
                                        <p:cTn id="20" dur="125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42"/>
                                        </p:tgtEl>
                                        <p:attrNameLst>
                                          <p:attrName>style.visibility</p:attrName>
                                        </p:attrNameLst>
                                      </p:cBhvr>
                                      <p:to>
                                        <p:strVal val="visible"/>
                                      </p:to>
                                    </p:set>
                                    <p:anim calcmode="lin" valueType="num">
                                      <p:cBhvr>
                                        <p:cTn id="29" dur="500" fill="hold"/>
                                        <p:tgtEl>
                                          <p:spTgt spid="42"/>
                                        </p:tgtEl>
                                        <p:attrNameLst>
                                          <p:attrName>ppt_w</p:attrName>
                                        </p:attrNameLst>
                                      </p:cBhvr>
                                      <p:tavLst>
                                        <p:tav tm="0">
                                          <p:val>
                                            <p:strVal val="#ppt_w*0.70"/>
                                          </p:val>
                                        </p:tav>
                                        <p:tav tm="100000">
                                          <p:val>
                                            <p:strVal val="#ppt_w"/>
                                          </p:val>
                                        </p:tav>
                                      </p:tavLst>
                                    </p:anim>
                                    <p:anim calcmode="lin" valueType="num">
                                      <p:cBhvr>
                                        <p:cTn id="30" dur="500" fill="hold"/>
                                        <p:tgtEl>
                                          <p:spTgt spid="42"/>
                                        </p:tgtEl>
                                        <p:attrNameLst>
                                          <p:attrName>ppt_h</p:attrName>
                                        </p:attrNameLst>
                                      </p:cBhvr>
                                      <p:tavLst>
                                        <p:tav tm="0">
                                          <p:val>
                                            <p:strVal val="#ppt_h"/>
                                          </p:val>
                                        </p:tav>
                                        <p:tav tm="100000">
                                          <p:val>
                                            <p:strVal val="#ppt_h"/>
                                          </p:val>
                                        </p:tav>
                                      </p:tavLst>
                                    </p:anim>
                                    <p:animEffect transition="in" filter="fade">
                                      <p:cBhvr>
                                        <p:cTn id="31" dur="500"/>
                                        <p:tgtEl>
                                          <p:spTgt spid="42"/>
                                        </p:tgtEl>
                                      </p:cBhvr>
                                    </p:animEffect>
                                  </p:childTnLst>
                                </p:cTn>
                              </p:par>
                              <p:par>
                                <p:cTn id="32" presetID="22" presetClass="entr" presetSubtype="8"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wipe(left)">
                                      <p:cBhvr>
                                        <p:cTn id="34" dur="500"/>
                                        <p:tgtEl>
                                          <p:spTgt spid="46"/>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strVal val="#ppt_w*0.70"/>
                                          </p:val>
                                        </p:tav>
                                        <p:tav tm="100000">
                                          <p:val>
                                            <p:strVal val="#ppt_w"/>
                                          </p:val>
                                        </p:tav>
                                      </p:tavLst>
                                    </p:anim>
                                    <p:anim calcmode="lin" valueType="num">
                                      <p:cBhvr>
                                        <p:cTn id="39" dur="500" fill="hold"/>
                                        <p:tgtEl>
                                          <p:spTgt spid="43"/>
                                        </p:tgtEl>
                                        <p:attrNameLst>
                                          <p:attrName>ppt_h</p:attrName>
                                        </p:attrNameLst>
                                      </p:cBhvr>
                                      <p:tavLst>
                                        <p:tav tm="0">
                                          <p:val>
                                            <p:strVal val="#ppt_h"/>
                                          </p:val>
                                        </p:tav>
                                        <p:tav tm="100000">
                                          <p:val>
                                            <p:strVal val="#ppt_h"/>
                                          </p:val>
                                        </p:tav>
                                      </p:tavLst>
                                    </p:anim>
                                    <p:animEffect transition="in" filter="fade">
                                      <p:cBhvr>
                                        <p:cTn id="40" dur="500"/>
                                        <p:tgtEl>
                                          <p:spTgt spid="43"/>
                                        </p:tgtEl>
                                      </p:cBhvr>
                                    </p:animEffect>
                                  </p:childTnLst>
                                </p:cTn>
                              </p:par>
                              <p:par>
                                <p:cTn id="41" presetID="22" presetClass="entr" presetSubtype="8"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wipe(left)">
                                      <p:cBhvr>
                                        <p:cTn id="43" dur="500"/>
                                        <p:tgtEl>
                                          <p:spTgt spid="47"/>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strVal val="#ppt_w*0.70"/>
                                          </p:val>
                                        </p:tav>
                                        <p:tav tm="100000">
                                          <p:val>
                                            <p:strVal val="#ppt_w"/>
                                          </p:val>
                                        </p:tav>
                                      </p:tavLst>
                                    </p:anim>
                                    <p:anim calcmode="lin" valueType="num">
                                      <p:cBhvr>
                                        <p:cTn id="48" dur="500" fill="hold"/>
                                        <p:tgtEl>
                                          <p:spTgt spid="44"/>
                                        </p:tgtEl>
                                        <p:attrNameLst>
                                          <p:attrName>ppt_h</p:attrName>
                                        </p:attrNameLst>
                                      </p:cBhvr>
                                      <p:tavLst>
                                        <p:tav tm="0">
                                          <p:val>
                                            <p:strVal val="#ppt_h"/>
                                          </p:val>
                                        </p:tav>
                                        <p:tav tm="100000">
                                          <p:val>
                                            <p:strVal val="#ppt_h"/>
                                          </p:val>
                                        </p:tav>
                                      </p:tavLst>
                                    </p:anim>
                                    <p:animEffect transition="in" filter="fade">
                                      <p:cBhvr>
                                        <p:cTn id="49" dur="500"/>
                                        <p:tgtEl>
                                          <p:spTgt spid="44"/>
                                        </p:tgtEl>
                                      </p:cBhvr>
                                    </p:animEffect>
                                  </p:childTnLst>
                                </p:cTn>
                              </p:par>
                              <p:par>
                                <p:cTn id="50" presetID="22" presetClass="entr" presetSubtype="8" fill="hold"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wipe(left)">
                                      <p:cBhvr>
                                        <p:cTn id="5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algn="ctr"/>
            <a:r>
              <a:rPr lang="vi-VN" sz="3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 xmlns:a16="http://schemas.microsoft.com/office/drawing/2014/main" id="{824F2696-654A-411B-875E-C304E2F75B91}"/>
              </a:ext>
            </a:extLst>
          </p:cNvPr>
          <p:cNvSpPr/>
          <p:nvPr/>
        </p:nvSpPr>
        <p:spPr>
          <a:xfrm>
            <a:off x="46" y="42802"/>
            <a:ext cx="263935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prstClr val="white"/>
                </a:solidFill>
                <a:latin typeface="Calibri" panose="020F0502020204030204" pitchFamily="34" charset="0"/>
                <a:cs typeface="Calibri" panose="020F0502020204030204" pitchFamily="34" charset="0"/>
              </a:rPr>
              <a:t>Đọc</a:t>
            </a:r>
            <a:r>
              <a:rPr lang="en-US" sz="4400" b="1" dirty="0">
                <a:solidFill>
                  <a:prstClr val="white"/>
                </a:solidFill>
                <a:latin typeface="Calibri" panose="020F0502020204030204" pitchFamily="34" charset="0"/>
                <a:cs typeface="Calibri" panose="020F0502020204030204" pitchFamily="34" charset="0"/>
              </a:rPr>
              <a:t> </a:t>
            </a:r>
            <a:r>
              <a:rPr lang="en-US" sz="4400" b="1" dirty="0" err="1">
                <a:solidFill>
                  <a:prstClr val="white"/>
                </a:solidFill>
                <a:latin typeface="Calibri" panose="020F0502020204030204" pitchFamily="34" charset="0"/>
                <a:cs typeface="Calibri" panose="020F0502020204030204" pitchFamily="34" charset="0"/>
              </a:rPr>
              <a:t>mẫu</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087043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矩形: 圆角 7">
            <a:extLst>
              <a:ext uri="{FF2B5EF4-FFF2-40B4-BE49-F238E27FC236}">
                <a16:creationId xmlns="" xmlns:a16="http://schemas.microsoft.com/office/drawing/2014/main" id="{736379F3-5C1B-408E-98B7-43D48EB5B1A8}"/>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5" name="Picture 4">
            <a:extLst>
              <a:ext uri="{FF2B5EF4-FFF2-40B4-BE49-F238E27FC236}">
                <a16:creationId xmlns="" xmlns:a16="http://schemas.microsoft.com/office/drawing/2014/main" id="{A514A3EF-0723-40D8-9B2C-9CBED490662D}"/>
              </a:ext>
            </a:extLst>
          </p:cNvPr>
          <p:cNvPicPr>
            <a:picLocks noChangeAspect="1"/>
          </p:cNvPicPr>
          <p:nvPr/>
        </p:nvPicPr>
        <p:blipFill>
          <a:blip r:embed="rId2"/>
          <a:stretch>
            <a:fillRect/>
          </a:stretch>
        </p:blipFill>
        <p:spPr>
          <a:xfrm>
            <a:off x="6924674" y="4295135"/>
            <a:ext cx="5267325" cy="25628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9" name="TextBox 28">
            <a:extLst>
              <a:ext uri="{FF2B5EF4-FFF2-40B4-BE49-F238E27FC236}">
                <a16:creationId xmlns="" xmlns:a16="http://schemas.microsoft.com/office/drawing/2014/main" id="{BEE56B32-E1FF-4F13-AB65-385CAE22167F}"/>
              </a:ext>
            </a:extLst>
          </p:cNvPr>
          <p:cNvSpPr txBox="1"/>
          <p:nvPr/>
        </p:nvSpPr>
        <p:spPr>
          <a:xfrm>
            <a:off x="457200" y="197346"/>
            <a:ext cx="11296650" cy="60939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Lời giải toán đặc biệt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Năm mười sáu tuổi, Huy-gô tham gia một cuộc thi thơ và đoạt giải nhất về thơ của Viện Hàn lâm Tu-lu-dơ. Tên tuổi chú bé nổi tiếng khắp trường.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Kể chuyện danh nhân thế giới)</a:t>
            </a:r>
          </a:p>
        </p:txBody>
      </p:sp>
      <p:sp>
        <p:nvSpPr>
          <p:cNvPr id="30" name="Rectangle: Rounded Corners 29">
            <a:extLst>
              <a:ext uri="{FF2B5EF4-FFF2-40B4-BE49-F238E27FC236}">
                <a16:creationId xmlns="" xmlns:a16="http://schemas.microsoft.com/office/drawing/2014/main" id="{824F2696-654A-411B-875E-C304E2F75B91}"/>
              </a:ext>
            </a:extLst>
          </p:cNvPr>
          <p:cNvSpPr/>
          <p:nvPr/>
        </p:nvSpPr>
        <p:spPr>
          <a:xfrm>
            <a:off x="46" y="42802"/>
            <a:ext cx="3686129" cy="566678"/>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Cùng</a:t>
            </a:r>
            <a:r>
              <a:rPr kumimoji="0" lang="en-US" sz="40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chia </a:t>
            </a:r>
            <a:r>
              <a:rPr kumimoji="0" lang="en-US" sz="40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đoạn</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6" name="Rounded Rectangle 15">
            <a:extLst>
              <a:ext uri="{FF2B5EF4-FFF2-40B4-BE49-F238E27FC236}">
                <a16:creationId xmlns="" xmlns:a16="http://schemas.microsoft.com/office/drawing/2014/main" id="{B7F6763A-0A62-4EBB-A4CD-08E6FDFDCCA1}"/>
              </a:ext>
            </a:extLst>
          </p:cNvPr>
          <p:cNvSpPr/>
          <p:nvPr/>
        </p:nvSpPr>
        <p:spPr>
          <a:xfrm>
            <a:off x="410404" y="728654"/>
            <a:ext cx="11296650" cy="681046"/>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7" name="Teardrop 6">
            <a:extLst>
              <a:ext uri="{FF2B5EF4-FFF2-40B4-BE49-F238E27FC236}">
                <a16:creationId xmlns="" xmlns:a16="http://schemas.microsoft.com/office/drawing/2014/main" id="{3FD0B3BE-7D44-4051-9E07-409B5E30635C}"/>
              </a:ext>
            </a:extLst>
          </p:cNvPr>
          <p:cNvSpPr/>
          <p:nvPr/>
        </p:nvSpPr>
        <p:spPr>
          <a:xfrm>
            <a:off x="332400" y="6952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8" name="Rounded Rectangle 21">
            <a:extLst>
              <a:ext uri="{FF2B5EF4-FFF2-40B4-BE49-F238E27FC236}">
                <a16:creationId xmlns="" xmlns:a16="http://schemas.microsoft.com/office/drawing/2014/main" id="{B9EBAC2B-C749-44C1-847B-A683D1B3EB68}"/>
              </a:ext>
            </a:extLst>
          </p:cNvPr>
          <p:cNvSpPr/>
          <p:nvPr/>
        </p:nvSpPr>
        <p:spPr>
          <a:xfrm>
            <a:off x="410405" y="1490823"/>
            <a:ext cx="11324396" cy="2119151"/>
          </a:xfrm>
          <a:prstGeom prst="roundRect">
            <a:avLst/>
          </a:prstGeom>
          <a:noFill/>
          <a:ln w="38100">
            <a:solidFill>
              <a:srgbClr val="00B05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9" name="Teardrop 8">
            <a:extLst>
              <a:ext uri="{FF2B5EF4-FFF2-40B4-BE49-F238E27FC236}">
                <a16:creationId xmlns="" xmlns:a16="http://schemas.microsoft.com/office/drawing/2014/main" id="{C075D9A7-F67D-410C-884F-CE3C26529868}"/>
              </a:ext>
            </a:extLst>
          </p:cNvPr>
          <p:cNvSpPr/>
          <p:nvPr/>
        </p:nvSpPr>
        <p:spPr>
          <a:xfrm>
            <a:off x="207234" y="1471633"/>
            <a:ext cx="460679" cy="432000"/>
          </a:xfrm>
          <a:prstGeom prst="teardrop">
            <a:avLst/>
          </a:prstGeom>
          <a:solidFill>
            <a:srgbClr val="00B050"/>
          </a:solidFill>
          <a:ln w="12700" cap="flat" cmpd="sng" algn="ctr">
            <a:solidFill>
              <a:srgbClr val="00B05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0" name="Rounded Rectangle 23">
            <a:extLst>
              <a:ext uri="{FF2B5EF4-FFF2-40B4-BE49-F238E27FC236}">
                <a16:creationId xmlns="" xmlns:a16="http://schemas.microsoft.com/office/drawing/2014/main" id="{E8E695D0-FC90-42D6-9BD5-FDF379118DDC}"/>
              </a:ext>
            </a:extLst>
          </p:cNvPr>
          <p:cNvSpPr/>
          <p:nvPr/>
        </p:nvSpPr>
        <p:spPr>
          <a:xfrm>
            <a:off x="402385" y="3701382"/>
            <a:ext cx="11351465" cy="1005887"/>
          </a:xfrm>
          <a:prstGeom prst="roundRect">
            <a:avLst/>
          </a:prstGeom>
          <a:noFill/>
          <a:ln w="38100">
            <a:solidFill>
              <a:srgbClr val="00B0F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1" name="Teardrop 10">
            <a:extLst>
              <a:ext uri="{FF2B5EF4-FFF2-40B4-BE49-F238E27FC236}">
                <a16:creationId xmlns="" xmlns:a16="http://schemas.microsoft.com/office/drawing/2014/main" id="{FD66D3BE-EC28-49AB-8692-C53A0BBFE016}"/>
              </a:ext>
            </a:extLst>
          </p:cNvPr>
          <p:cNvSpPr/>
          <p:nvPr/>
        </p:nvSpPr>
        <p:spPr>
          <a:xfrm>
            <a:off x="210085" y="3691097"/>
            <a:ext cx="468000" cy="432000"/>
          </a:xfrm>
          <a:prstGeom prst="teardrop">
            <a:avLst/>
          </a:prstGeom>
          <a:solidFill>
            <a:srgbClr val="00B0F0"/>
          </a:solidFill>
          <a:ln w="12700" cap="flat" cmpd="sng" algn="ctr">
            <a:solidFill>
              <a:srgbClr val="00B0F0"/>
            </a:solidFill>
            <a:prstDash val="solid"/>
            <a:miter lim="800000"/>
          </a:ln>
          <a:effectLst/>
        </p:spPr>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2" name="Rounded Rectangle 25">
            <a:extLst>
              <a:ext uri="{FF2B5EF4-FFF2-40B4-BE49-F238E27FC236}">
                <a16:creationId xmlns="" xmlns:a16="http://schemas.microsoft.com/office/drawing/2014/main" id="{178E4818-B511-459F-A00D-AFDDE994713C}"/>
              </a:ext>
            </a:extLst>
          </p:cNvPr>
          <p:cNvSpPr/>
          <p:nvPr/>
        </p:nvSpPr>
        <p:spPr>
          <a:xfrm>
            <a:off x="410405" y="4777133"/>
            <a:ext cx="11468246" cy="1027610"/>
          </a:xfrm>
          <a:prstGeom prst="roundRect">
            <a:avLst/>
          </a:prstGeom>
          <a:noFill/>
          <a:ln w="38100">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00B050"/>
              </a:solidFill>
            </a:endParaRPr>
          </a:p>
        </p:txBody>
      </p:sp>
      <p:sp>
        <p:nvSpPr>
          <p:cNvPr id="13" name="Teardrop 12">
            <a:extLst>
              <a:ext uri="{FF2B5EF4-FFF2-40B4-BE49-F238E27FC236}">
                <a16:creationId xmlns="" xmlns:a16="http://schemas.microsoft.com/office/drawing/2014/main" id="{220B214B-8B3D-43F2-B2CF-E8F6C94F996E}"/>
              </a:ext>
            </a:extLst>
          </p:cNvPr>
          <p:cNvSpPr/>
          <p:nvPr/>
        </p:nvSpPr>
        <p:spPr>
          <a:xfrm>
            <a:off x="249803" y="4765498"/>
            <a:ext cx="469229" cy="445491"/>
          </a:xfrm>
          <a:prstGeom prst="teardrop">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Tree>
    <p:extLst>
      <p:ext uri="{BB962C8B-B14F-4D97-AF65-F5344CB8AC3E}">
        <p14:creationId xmlns:p14="http://schemas.microsoft.com/office/powerpoint/2010/main" val="2993539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500"/>
                            </p:stCondLst>
                            <p:childTnLst>
                              <p:par>
                                <p:cTn id="16" presetID="53" presetClass="entr" presetSubtype="52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anim calcmode="lin" valueType="num">
                                      <p:cBhvr>
                                        <p:cTn id="21" dur="500" fill="hold"/>
                                        <p:tgtEl>
                                          <p:spTgt spid="7"/>
                                        </p:tgtEl>
                                        <p:attrNameLst>
                                          <p:attrName>ppt_x</p:attrName>
                                        </p:attrNameLst>
                                      </p:cBhvr>
                                      <p:tavLst>
                                        <p:tav tm="0">
                                          <p:val>
                                            <p:fltVal val="0.5"/>
                                          </p:val>
                                        </p:tav>
                                        <p:tav tm="100000">
                                          <p:val>
                                            <p:strVal val="#ppt_x"/>
                                          </p:val>
                                        </p:tav>
                                      </p:tavLst>
                                    </p:anim>
                                    <p:anim calcmode="lin" valueType="num">
                                      <p:cBhvr>
                                        <p:cTn id="22" dur="500" fill="hold"/>
                                        <p:tgtEl>
                                          <p:spTgt spid="7"/>
                                        </p:tgtEl>
                                        <p:attrNameLst>
                                          <p:attrName>ppt_y</p:attrName>
                                        </p:attrNameLst>
                                      </p:cBhvr>
                                      <p:tavLst>
                                        <p:tav tm="0">
                                          <p:val>
                                            <p:fltVal val="0.5"/>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500"/>
                            </p:stCondLst>
                            <p:childTnLst>
                              <p:par>
                                <p:cTn id="29" presetID="53" presetClass="entr" presetSubtype="528"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anim calcmode="lin" valueType="num">
                                      <p:cBhvr>
                                        <p:cTn id="34" dur="500" fill="hold"/>
                                        <p:tgtEl>
                                          <p:spTgt spid="9"/>
                                        </p:tgtEl>
                                        <p:attrNameLst>
                                          <p:attrName>ppt_x</p:attrName>
                                        </p:attrNameLst>
                                      </p:cBhvr>
                                      <p:tavLst>
                                        <p:tav tm="0">
                                          <p:val>
                                            <p:fltVal val="0.5"/>
                                          </p:val>
                                        </p:tav>
                                        <p:tav tm="100000">
                                          <p:val>
                                            <p:strVal val="#ppt_x"/>
                                          </p:val>
                                        </p:tav>
                                      </p:tavLst>
                                    </p:anim>
                                    <p:anim calcmode="lin" valueType="num">
                                      <p:cBhvr>
                                        <p:cTn id="35" dur="500" fill="hold"/>
                                        <p:tgtEl>
                                          <p:spTgt spid="9"/>
                                        </p:tgtEl>
                                        <p:attrNameLst>
                                          <p:attrName>ppt_y</p:attrName>
                                        </p:attrNameLst>
                                      </p:cBhvr>
                                      <p:tavLst>
                                        <p:tav tm="0">
                                          <p:val>
                                            <p:fltVal val="0.5"/>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par>
                          <p:cTn id="41" fill="hold">
                            <p:stCondLst>
                              <p:cond delay="500"/>
                            </p:stCondLst>
                            <p:childTnLst>
                              <p:par>
                                <p:cTn id="42" presetID="53" presetClass="entr" presetSubtype="52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p:cTn id="44" dur="500" fill="hold"/>
                                        <p:tgtEl>
                                          <p:spTgt spid="11"/>
                                        </p:tgtEl>
                                        <p:attrNameLst>
                                          <p:attrName>ppt_w</p:attrName>
                                        </p:attrNameLst>
                                      </p:cBhvr>
                                      <p:tavLst>
                                        <p:tav tm="0">
                                          <p:val>
                                            <p:fltVal val="0"/>
                                          </p:val>
                                        </p:tav>
                                        <p:tav tm="100000">
                                          <p:val>
                                            <p:strVal val="#ppt_w"/>
                                          </p:val>
                                        </p:tav>
                                      </p:tavLst>
                                    </p:anim>
                                    <p:anim calcmode="lin" valueType="num">
                                      <p:cBhvr>
                                        <p:cTn id="45" dur="500" fill="hold"/>
                                        <p:tgtEl>
                                          <p:spTgt spid="11"/>
                                        </p:tgtEl>
                                        <p:attrNameLst>
                                          <p:attrName>ppt_h</p:attrName>
                                        </p:attrNameLst>
                                      </p:cBhvr>
                                      <p:tavLst>
                                        <p:tav tm="0">
                                          <p:val>
                                            <p:fltVal val="0"/>
                                          </p:val>
                                        </p:tav>
                                        <p:tav tm="100000">
                                          <p:val>
                                            <p:strVal val="#ppt_h"/>
                                          </p:val>
                                        </p:tav>
                                      </p:tavLst>
                                    </p:anim>
                                    <p:animEffect transition="in" filter="fade">
                                      <p:cBhvr>
                                        <p:cTn id="46" dur="500"/>
                                        <p:tgtEl>
                                          <p:spTgt spid="11"/>
                                        </p:tgtEl>
                                      </p:cBhvr>
                                    </p:animEffect>
                                    <p:anim calcmode="lin" valueType="num">
                                      <p:cBhvr>
                                        <p:cTn id="47" dur="500" fill="hold"/>
                                        <p:tgtEl>
                                          <p:spTgt spid="11"/>
                                        </p:tgtEl>
                                        <p:attrNameLst>
                                          <p:attrName>ppt_x</p:attrName>
                                        </p:attrNameLst>
                                      </p:cBhvr>
                                      <p:tavLst>
                                        <p:tav tm="0">
                                          <p:val>
                                            <p:fltVal val="0.5"/>
                                          </p:val>
                                        </p:tav>
                                        <p:tav tm="100000">
                                          <p:val>
                                            <p:strVal val="#ppt_x"/>
                                          </p:val>
                                        </p:tav>
                                      </p:tavLst>
                                    </p:anim>
                                    <p:anim calcmode="lin" valueType="num">
                                      <p:cBhvr>
                                        <p:cTn id="48"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wipe(left)">
                                      <p:cBhvr>
                                        <p:cTn id="53" dur="500"/>
                                        <p:tgtEl>
                                          <p:spTgt spid="12"/>
                                        </p:tgtEl>
                                      </p:cBhvr>
                                    </p:animEffect>
                                  </p:childTnLst>
                                </p:cTn>
                              </p:par>
                            </p:childTnLst>
                          </p:cTn>
                        </p:par>
                        <p:par>
                          <p:cTn id="54" fill="hold">
                            <p:stCondLst>
                              <p:cond delay="500"/>
                            </p:stCondLst>
                            <p:childTnLst>
                              <p:par>
                                <p:cTn id="55" presetID="53" presetClass="entr" presetSubtype="528" fill="hold" grpId="0" nodeType="after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anim calcmode="lin" valueType="num">
                                      <p:cBhvr>
                                        <p:cTn id="60" dur="500" fill="hold"/>
                                        <p:tgtEl>
                                          <p:spTgt spid="13"/>
                                        </p:tgtEl>
                                        <p:attrNameLst>
                                          <p:attrName>ppt_x</p:attrName>
                                        </p:attrNameLst>
                                      </p:cBhvr>
                                      <p:tavLst>
                                        <p:tav tm="0">
                                          <p:val>
                                            <p:fltVal val="0.5"/>
                                          </p:val>
                                        </p:tav>
                                        <p:tav tm="100000">
                                          <p:val>
                                            <p:strVal val="#ppt_x"/>
                                          </p:val>
                                        </p:tav>
                                      </p:tavLst>
                                    </p:anim>
                                    <p:anim calcmode="lin" valueType="num">
                                      <p:cBhvr>
                                        <p:cTn id="61" dur="500" fill="hold"/>
                                        <p:tgtEl>
                                          <p:spTgt spid="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libri" panose="020F0502020204030204" pitchFamily="34" charset="0"/>
                <a:ea typeface="+mn-ea"/>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nvGrpSpPr>
          <p:cNvPr id="24" name="Group 23">
            <a:extLst>
              <a:ext uri="{FF2B5EF4-FFF2-40B4-BE49-F238E27FC236}">
                <a16:creationId xmlns="" xmlns:a16="http://schemas.microsoft.com/office/drawing/2014/main" id="{9F3AED2A-2D0D-42F2-A830-B2A02EC91597}"/>
              </a:ext>
            </a:extLst>
          </p:cNvPr>
          <p:cNvGrpSpPr/>
          <p:nvPr/>
        </p:nvGrpSpPr>
        <p:grpSpPr>
          <a:xfrm>
            <a:off x="5048832" y="492125"/>
            <a:ext cx="4095168" cy="1593601"/>
            <a:chOff x="-121940" y="1041401"/>
            <a:chExt cx="3808116" cy="1593601"/>
          </a:xfrm>
        </p:grpSpPr>
        <p:pic>
          <p:nvPicPr>
            <p:cNvPr id="25" name="PA_图片 6">
              <a:extLst>
                <a:ext uri="{FF2B5EF4-FFF2-40B4-BE49-F238E27FC236}">
                  <a16:creationId xmlns=""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 xmlns:a16="http://schemas.microsoft.com/office/drawing/2014/main" id="{A6F945A0-DC82-4249-9CE1-07502750A869}"/>
                </a:ext>
              </a:extLst>
            </p:cNvPr>
            <p:cNvSpPr/>
            <p:nvPr/>
          </p:nvSpPr>
          <p:spPr>
            <a:xfrm>
              <a:off x="429170" y="1557784"/>
              <a:ext cx="2916612" cy="1077218"/>
            </a:xfrm>
            <a:prstGeom prst="rect">
              <a:avLst/>
            </a:prstGeom>
          </p:spPr>
          <p:txBody>
            <a:bodyPr wrap="square">
              <a:spAutoFit/>
            </a:bodyPr>
            <a:lstStyle/>
            <a:p>
              <a:pPr algn="ctr">
                <a:buClrTx/>
                <a:buFontTx/>
                <a:buNone/>
                <a:defRPr/>
              </a:pPr>
              <a:r>
                <a:rPr lang="vi-VN" sz="3200" dirty="0">
                  <a:latin typeface="Arial-Rounded" panose="020B0500000000000000" pitchFamily="34" charset="0"/>
                  <a:ea typeface="Arial-Rounded" panose="020B0500000000000000" pitchFamily="34" charset="0"/>
                  <a:cs typeface="Arial-Rounded" panose="020B0500000000000000" pitchFamily="34" charset="0"/>
                </a:rPr>
                <a:t>Vích-to Huy-gô</a:t>
              </a:r>
              <a:endParaRPr lang="zh-CN" altLang="en-US" sz="3200" dirty="0">
                <a:solidFill>
                  <a:srgbClr val="0070C0"/>
                </a:solidFill>
                <a:ea typeface="inpin heiti" charset="-122"/>
                <a:cs typeface="Times New Roman" panose="02020603050405020304" pitchFamily="18" charset="0"/>
              </a:endParaRPr>
            </a:p>
          </p:txBody>
        </p:sp>
      </p:grpSp>
      <p:grpSp>
        <p:nvGrpSpPr>
          <p:cNvPr id="27" name="Group 26">
            <a:extLst>
              <a:ext uri="{FF2B5EF4-FFF2-40B4-BE49-F238E27FC236}">
                <a16:creationId xmlns=""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mười</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lăm</a:t>
              </a:r>
              <a:r>
                <a:rPr lang="en-US" altLang="zh-CN"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endParaRPr lang="zh-CN" altLang="en-US" sz="3200" dirty="0">
                <a:solidFill>
                  <a:srgbClr val="FF0000"/>
                </a:solidFill>
                <a:ea typeface="inpin heiti" charset="-122"/>
                <a:cs typeface="Times New Roman" panose="02020603050405020304" pitchFamily="18" charset="0"/>
              </a:endParaRPr>
            </a:p>
          </p:txBody>
        </p:sp>
      </p:grpSp>
      <p:grpSp>
        <p:nvGrpSpPr>
          <p:cNvPr id="30" name="Group 29">
            <a:extLst>
              <a:ext uri="{FF2B5EF4-FFF2-40B4-BE49-F238E27FC236}">
                <a16:creationId xmlns=""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miết</a:t>
              </a:r>
              <a:endParaRPr lang="zh-CN" altLang="en-US" sz="3200" dirty="0">
                <a:solidFill>
                  <a:srgbClr val="0070C0"/>
                </a:solidFill>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1581</Words>
  <Application>Microsoft Office PowerPoint</Application>
  <PresentationFormat>Custom</PresentationFormat>
  <Paragraphs>96</Paragraphs>
  <Slides>23</Slides>
  <Notes>0</Notes>
  <HiddenSlides>0</HiddenSlides>
  <MMClips>1</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28</cp:revision>
  <dcterms:created xsi:type="dcterms:W3CDTF">2022-06-21T09:04:21Z</dcterms:created>
  <dcterms:modified xsi:type="dcterms:W3CDTF">2022-10-06T07:36:03Z</dcterms:modified>
</cp:coreProperties>
</file>