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2022/7/22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849</Words>
  <Application>Microsoft Office PowerPoint</Application>
  <PresentationFormat>Widescreen</PresentationFormat>
  <Paragraphs>173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Averta Std CY</vt:lpstr>
      <vt:lpstr>Averta Std CY Bold</vt:lpstr>
      <vt:lpstr>等线</vt:lpstr>
      <vt:lpstr>Gloria Hallelujah</vt:lpstr>
      <vt:lpstr>inpin heiti</vt:lpstr>
      <vt:lpstr>Arial</vt:lpstr>
      <vt:lpstr>Arial-Rounded</vt:lpstr>
      <vt:lpstr>Calibri</vt:lpstr>
      <vt:lpstr>Calibri Light</vt:lpstr>
      <vt:lpstr>Coiny</vt:lpstr>
      <vt:lpstr>Pattaya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2022-06-29T08:11:53Z</dcterms:created>
  <dcterms:modified xsi:type="dcterms:W3CDTF">2022-07-22T08:22:18Z</dcterms:modified>
</cp:coreProperties>
</file>